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3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4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5" r:id="rId2"/>
    <p:sldId id="264" r:id="rId3"/>
    <p:sldId id="266" r:id="rId4"/>
    <p:sldId id="268" r:id="rId5"/>
    <p:sldId id="267" r:id="rId6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40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95F1F-CCB1-4E97-BB28-BC42EEE4AA1C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7ABCF-8DCC-4692-8433-A07CF46994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20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Background Image ©@ </a:t>
            </a:r>
            <a:r>
              <a:rPr lang="en-US" dirty="0" err="1"/>
              <a:t>Maugli</a:t>
            </a:r>
            <a:r>
              <a:rPr lang="en-US" dirty="0"/>
              <a:t> (Deposit Photos), used with permission</a:t>
            </a:r>
          </a:p>
          <a:p>
            <a:r>
              <a:rPr lang="en-US" dirty="0"/>
              <a:t>Clip Art ©Prince Padania, used with permission</a:t>
            </a:r>
          </a:p>
          <a:p>
            <a:r>
              <a:rPr lang="en-US" dirty="0"/>
              <a:t>Clip Art ©</a:t>
            </a:r>
            <a:r>
              <a:rPr lang="en-US" dirty="0" err="1"/>
              <a:t>Artventurous</a:t>
            </a:r>
            <a:r>
              <a:rPr lang="en-US" dirty="0"/>
              <a:t> Life, used with permission</a:t>
            </a:r>
          </a:p>
          <a:p>
            <a:r>
              <a:rPr lang="en-US" dirty="0"/>
              <a:t>Map ©History Gal®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87ABCF-8DCC-4692-8433-A07CF46994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18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Background Image ©@ </a:t>
            </a:r>
            <a:r>
              <a:rPr lang="en-US" dirty="0" err="1"/>
              <a:t>Maugli</a:t>
            </a:r>
            <a:r>
              <a:rPr lang="en-US" dirty="0"/>
              <a:t> (Deposit Photos), used with permission</a:t>
            </a:r>
          </a:p>
          <a:p>
            <a:r>
              <a:rPr lang="en-US" dirty="0"/>
              <a:t>Clip Art ©Prince Padania, used with permission</a:t>
            </a:r>
          </a:p>
          <a:p>
            <a:r>
              <a:rPr lang="en-US" dirty="0"/>
              <a:t>Clip Art ©</a:t>
            </a:r>
            <a:r>
              <a:rPr lang="en-US" dirty="0" err="1"/>
              <a:t>Artventurous</a:t>
            </a:r>
            <a:r>
              <a:rPr lang="en-US" dirty="0"/>
              <a:t> Life, used with permission</a:t>
            </a:r>
          </a:p>
          <a:p>
            <a:r>
              <a:rPr lang="en-US" dirty="0"/>
              <a:t>Map ©History Gal®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87ABCF-8DCC-4692-8433-A07CF46994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93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Background Image ©@ </a:t>
            </a:r>
            <a:r>
              <a:rPr lang="en-US" dirty="0" err="1"/>
              <a:t>Maugli</a:t>
            </a:r>
            <a:r>
              <a:rPr lang="en-US" dirty="0"/>
              <a:t> (Deposit Photos), used with permission</a:t>
            </a:r>
          </a:p>
          <a:p>
            <a:r>
              <a:rPr lang="en-US" dirty="0"/>
              <a:t>Clip Art ©Prince Padania, used with permission</a:t>
            </a:r>
          </a:p>
          <a:p>
            <a:r>
              <a:rPr lang="en-US" dirty="0"/>
              <a:t>Clip Art ©</a:t>
            </a:r>
            <a:r>
              <a:rPr lang="en-US" dirty="0" err="1"/>
              <a:t>Artventurous</a:t>
            </a:r>
            <a:r>
              <a:rPr lang="en-US" dirty="0"/>
              <a:t> Life, used with permission</a:t>
            </a:r>
          </a:p>
          <a:p>
            <a:r>
              <a:rPr lang="en-US" dirty="0"/>
              <a:t>Map ©History Gal®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87ABCF-8DCC-4692-8433-A07CF46994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01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Background Image ©@ </a:t>
            </a:r>
            <a:r>
              <a:rPr lang="en-US" dirty="0" err="1"/>
              <a:t>Maugli</a:t>
            </a:r>
            <a:r>
              <a:rPr lang="en-US" dirty="0"/>
              <a:t> (Deposit Photos), used with permission</a:t>
            </a:r>
          </a:p>
          <a:p>
            <a:r>
              <a:rPr lang="en-US" dirty="0"/>
              <a:t>Clip Art ©Prince Padania, used with permission</a:t>
            </a:r>
          </a:p>
          <a:p>
            <a:r>
              <a:rPr lang="en-US" dirty="0"/>
              <a:t>Clip Art ©</a:t>
            </a:r>
            <a:r>
              <a:rPr lang="en-US" dirty="0" err="1"/>
              <a:t>Artventurous</a:t>
            </a:r>
            <a:r>
              <a:rPr lang="en-US" dirty="0"/>
              <a:t> Life, used with permission</a:t>
            </a:r>
          </a:p>
          <a:p>
            <a:r>
              <a:rPr lang="en-US" dirty="0"/>
              <a:t>Map ©History Gal®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87ABCF-8DCC-4692-8433-A07CF46994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41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Background Image ©@ </a:t>
            </a:r>
            <a:r>
              <a:rPr lang="en-US" dirty="0" err="1"/>
              <a:t>Maugli</a:t>
            </a:r>
            <a:r>
              <a:rPr lang="en-US" dirty="0"/>
              <a:t> (Deposit Photos), used with permission</a:t>
            </a:r>
          </a:p>
          <a:p>
            <a:r>
              <a:rPr lang="en-US" dirty="0"/>
              <a:t>Clip Art ©Prince Padania, used with permission</a:t>
            </a:r>
          </a:p>
          <a:p>
            <a:r>
              <a:rPr lang="en-US" dirty="0"/>
              <a:t>Clip Art ©</a:t>
            </a:r>
            <a:r>
              <a:rPr lang="en-US" dirty="0" err="1"/>
              <a:t>Artventurous</a:t>
            </a:r>
            <a:r>
              <a:rPr lang="en-US" dirty="0"/>
              <a:t> Life, used with permission</a:t>
            </a:r>
          </a:p>
          <a:p>
            <a:r>
              <a:rPr lang="en-US" dirty="0"/>
              <a:t>Map ©History Gal®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87ABCF-8DCC-4692-8433-A07CF46994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0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06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93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12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64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8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66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42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6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98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01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8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48472-7DC0-4C34-BC40-05855D72A4C6}" type="datetimeFigureOut">
              <a:rPr lang="en-US" smtClean="0"/>
              <a:t>7/24/2021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4817A-9B95-4860-B2C5-49D25559AE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3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2" Type="http://schemas.openxmlformats.org/officeDocument/2006/relationships/tags" Target="../tags/tag8.xml"/><Relationship Id="rId16" Type="http://schemas.openxmlformats.org/officeDocument/2006/relationships/image" Target="../media/image2.JP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2" Type="http://schemas.openxmlformats.org/officeDocument/2006/relationships/tags" Target="../tags/tag21.xml"/><Relationship Id="rId16" Type="http://schemas.openxmlformats.org/officeDocument/2006/relationships/image" Target="../media/image3.JP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5" Type="http://schemas.openxmlformats.org/officeDocument/2006/relationships/notesSlide" Target="../notesSlides/notesSlide3.xml"/><Relationship Id="rId10" Type="http://schemas.openxmlformats.org/officeDocument/2006/relationships/tags" Target="../tags/tag29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2" Type="http://schemas.openxmlformats.org/officeDocument/2006/relationships/tags" Target="../tags/tag34.xml"/><Relationship Id="rId16" Type="http://schemas.openxmlformats.org/officeDocument/2006/relationships/image" Target="../media/image4.JPG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5" Type="http://schemas.openxmlformats.org/officeDocument/2006/relationships/tags" Target="../tags/tag37.xml"/><Relationship Id="rId15" Type="http://schemas.openxmlformats.org/officeDocument/2006/relationships/notesSlide" Target="../notesSlides/notesSlide4.xml"/><Relationship Id="rId10" Type="http://schemas.openxmlformats.org/officeDocument/2006/relationships/tags" Target="../tags/tag42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tags" Target="../tags/tag58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tags" Target="../tags/tag57.xml"/><Relationship Id="rId2" Type="http://schemas.openxmlformats.org/officeDocument/2006/relationships/tags" Target="../tags/tag47.xml"/><Relationship Id="rId16" Type="http://schemas.openxmlformats.org/officeDocument/2006/relationships/image" Target="../media/image5.JP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5" Type="http://schemas.openxmlformats.org/officeDocument/2006/relationships/notesSlide" Target="../notesSlides/notesSlide5.xml"/><Relationship Id="rId10" Type="http://schemas.openxmlformats.org/officeDocument/2006/relationships/tags" Target="../tags/tag55.xml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A172A5C-355E-4703-A755-936B35BDA1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784853" y="1819324"/>
            <a:ext cx="2520552" cy="3529679"/>
          </a:xfrm>
          <a:custGeom>
            <a:avLst/>
            <a:gdLst>
              <a:gd name="connsiteX0" fmla="*/ 2520552 w 2520552"/>
              <a:gd name="connsiteY0" fmla="*/ 3529679 h 3529679"/>
              <a:gd name="connsiteX1" fmla="*/ 2511077 w 2520552"/>
              <a:gd name="connsiteY1" fmla="*/ 3472825 h 3529679"/>
              <a:gd name="connsiteX2" fmla="*/ 2506339 w 2520552"/>
              <a:gd name="connsiteY2" fmla="*/ 3458612 h 3529679"/>
              <a:gd name="connsiteX3" fmla="*/ 2487387 w 2520552"/>
              <a:gd name="connsiteY3" fmla="*/ 3415971 h 3529679"/>
              <a:gd name="connsiteX4" fmla="*/ 2477912 w 2520552"/>
              <a:gd name="connsiteY4" fmla="*/ 3382807 h 3529679"/>
              <a:gd name="connsiteX5" fmla="*/ 2473174 w 2520552"/>
              <a:gd name="connsiteY5" fmla="*/ 3363855 h 3529679"/>
              <a:gd name="connsiteX6" fmla="*/ 2463698 w 2520552"/>
              <a:gd name="connsiteY6" fmla="*/ 3349642 h 3529679"/>
              <a:gd name="connsiteX7" fmla="*/ 2454223 w 2520552"/>
              <a:gd name="connsiteY7" fmla="*/ 3321215 h 3529679"/>
              <a:gd name="connsiteX8" fmla="*/ 2449485 w 2520552"/>
              <a:gd name="connsiteY8" fmla="*/ 3307001 h 3529679"/>
              <a:gd name="connsiteX9" fmla="*/ 2444747 w 2520552"/>
              <a:gd name="connsiteY9" fmla="*/ 3288050 h 3529679"/>
              <a:gd name="connsiteX10" fmla="*/ 2421058 w 2520552"/>
              <a:gd name="connsiteY10" fmla="*/ 3259623 h 3529679"/>
              <a:gd name="connsiteX11" fmla="*/ 2402107 w 2520552"/>
              <a:gd name="connsiteY11" fmla="*/ 3240672 h 3529679"/>
              <a:gd name="connsiteX12" fmla="*/ 2383155 w 2520552"/>
              <a:gd name="connsiteY12" fmla="*/ 3221721 h 3529679"/>
              <a:gd name="connsiteX13" fmla="*/ 2354728 w 2520552"/>
              <a:gd name="connsiteY13" fmla="*/ 3207507 h 3529679"/>
              <a:gd name="connsiteX14" fmla="*/ 2349991 w 2520552"/>
              <a:gd name="connsiteY14" fmla="*/ 3193294 h 3529679"/>
              <a:gd name="connsiteX15" fmla="*/ 2316826 w 2520552"/>
              <a:gd name="connsiteY15" fmla="*/ 3174342 h 3529679"/>
              <a:gd name="connsiteX16" fmla="*/ 2288399 w 2520552"/>
              <a:gd name="connsiteY16" fmla="*/ 3164867 h 3529679"/>
              <a:gd name="connsiteX17" fmla="*/ 2274185 w 2520552"/>
              <a:gd name="connsiteY17" fmla="*/ 3160129 h 3529679"/>
              <a:gd name="connsiteX18" fmla="*/ 2255234 w 2520552"/>
              <a:gd name="connsiteY18" fmla="*/ 3145915 h 3529679"/>
              <a:gd name="connsiteX19" fmla="*/ 2117837 w 2520552"/>
              <a:gd name="connsiteY19" fmla="*/ 3160129 h 3529679"/>
              <a:gd name="connsiteX20" fmla="*/ 1942538 w 2520552"/>
              <a:gd name="connsiteY20" fmla="*/ 3164867 h 3529679"/>
              <a:gd name="connsiteX21" fmla="*/ 1857257 w 2520552"/>
              <a:gd name="connsiteY21" fmla="*/ 3169604 h 3529679"/>
              <a:gd name="connsiteX22" fmla="*/ 1828830 w 2520552"/>
              <a:gd name="connsiteY22" fmla="*/ 3174342 h 3529679"/>
              <a:gd name="connsiteX23" fmla="*/ 1762500 w 2520552"/>
              <a:gd name="connsiteY23" fmla="*/ 3179080 h 3529679"/>
              <a:gd name="connsiteX24" fmla="*/ 1729336 w 2520552"/>
              <a:gd name="connsiteY24" fmla="*/ 3193294 h 3529679"/>
              <a:gd name="connsiteX25" fmla="*/ 1715122 w 2520552"/>
              <a:gd name="connsiteY25" fmla="*/ 3198031 h 3529679"/>
              <a:gd name="connsiteX26" fmla="*/ 1681957 w 2520552"/>
              <a:gd name="connsiteY26" fmla="*/ 3216983 h 3529679"/>
              <a:gd name="connsiteX27" fmla="*/ 1672482 w 2520552"/>
              <a:gd name="connsiteY27" fmla="*/ 3231196 h 3529679"/>
              <a:gd name="connsiteX28" fmla="*/ 1653530 w 2520552"/>
              <a:gd name="connsiteY28" fmla="*/ 3235934 h 3529679"/>
              <a:gd name="connsiteX29" fmla="*/ 1601414 w 2520552"/>
              <a:gd name="connsiteY29" fmla="*/ 3250148 h 3529679"/>
              <a:gd name="connsiteX30" fmla="*/ 1572987 w 2520552"/>
              <a:gd name="connsiteY30" fmla="*/ 3254885 h 3529679"/>
              <a:gd name="connsiteX31" fmla="*/ 1506658 w 2520552"/>
              <a:gd name="connsiteY31" fmla="*/ 3245410 h 3529679"/>
              <a:gd name="connsiteX32" fmla="*/ 1478231 w 2520552"/>
              <a:gd name="connsiteY32" fmla="*/ 3235934 h 3529679"/>
              <a:gd name="connsiteX33" fmla="*/ 1464017 w 2520552"/>
              <a:gd name="connsiteY33" fmla="*/ 3221721 h 3529679"/>
              <a:gd name="connsiteX34" fmla="*/ 1435591 w 2520552"/>
              <a:gd name="connsiteY34" fmla="*/ 3202769 h 3529679"/>
              <a:gd name="connsiteX35" fmla="*/ 1421377 w 2520552"/>
              <a:gd name="connsiteY35" fmla="*/ 3188556 h 3529679"/>
              <a:gd name="connsiteX36" fmla="*/ 1402426 w 2520552"/>
              <a:gd name="connsiteY36" fmla="*/ 3183818 h 3529679"/>
              <a:gd name="connsiteX37" fmla="*/ 1260291 w 2520552"/>
              <a:gd name="connsiteY37" fmla="*/ 3188556 h 3529679"/>
              <a:gd name="connsiteX38" fmla="*/ 1198699 w 2520552"/>
              <a:gd name="connsiteY38" fmla="*/ 3193294 h 3529679"/>
              <a:gd name="connsiteX39" fmla="*/ 1113419 w 2520552"/>
              <a:gd name="connsiteY39" fmla="*/ 3202769 h 3529679"/>
              <a:gd name="connsiteX40" fmla="*/ 886003 w 2520552"/>
              <a:gd name="connsiteY40" fmla="*/ 3216983 h 3529679"/>
              <a:gd name="connsiteX41" fmla="*/ 511715 w 2520552"/>
              <a:gd name="connsiteY41" fmla="*/ 3202769 h 3529679"/>
              <a:gd name="connsiteX42" fmla="*/ 483288 w 2520552"/>
              <a:gd name="connsiteY42" fmla="*/ 3198031 h 3529679"/>
              <a:gd name="connsiteX43" fmla="*/ 469074 w 2520552"/>
              <a:gd name="connsiteY43" fmla="*/ 3188556 h 3529679"/>
              <a:gd name="connsiteX44" fmla="*/ 450123 w 2520552"/>
              <a:gd name="connsiteY44" fmla="*/ 3183818 h 3529679"/>
              <a:gd name="connsiteX45" fmla="*/ 440648 w 2520552"/>
              <a:gd name="connsiteY45" fmla="*/ 3169604 h 3529679"/>
              <a:gd name="connsiteX46" fmla="*/ 421696 w 2520552"/>
              <a:gd name="connsiteY46" fmla="*/ 3160129 h 3529679"/>
              <a:gd name="connsiteX47" fmla="*/ 398007 w 2520552"/>
              <a:gd name="connsiteY47" fmla="*/ 3131702 h 3529679"/>
              <a:gd name="connsiteX48" fmla="*/ 383794 w 2520552"/>
              <a:gd name="connsiteY48" fmla="*/ 3122226 h 3529679"/>
              <a:gd name="connsiteX49" fmla="*/ 355367 w 2520552"/>
              <a:gd name="connsiteY49" fmla="*/ 3093799 h 3529679"/>
              <a:gd name="connsiteX50" fmla="*/ 341153 w 2520552"/>
              <a:gd name="connsiteY50" fmla="*/ 3079586 h 3529679"/>
              <a:gd name="connsiteX51" fmla="*/ 317464 w 2520552"/>
              <a:gd name="connsiteY51" fmla="*/ 3027470 h 3529679"/>
              <a:gd name="connsiteX52" fmla="*/ 312726 w 2520552"/>
              <a:gd name="connsiteY52" fmla="*/ 3008518 h 3529679"/>
              <a:gd name="connsiteX53" fmla="*/ 307988 w 2520552"/>
              <a:gd name="connsiteY53" fmla="*/ 2994305 h 3529679"/>
              <a:gd name="connsiteX54" fmla="*/ 312726 w 2520552"/>
              <a:gd name="connsiteY54" fmla="*/ 2951665 h 3529679"/>
              <a:gd name="connsiteX55" fmla="*/ 331678 w 2520552"/>
              <a:gd name="connsiteY55" fmla="*/ 2927975 h 3529679"/>
              <a:gd name="connsiteX56" fmla="*/ 360105 w 2520552"/>
              <a:gd name="connsiteY56" fmla="*/ 2918500 h 3529679"/>
              <a:gd name="connsiteX57" fmla="*/ 426434 w 2520552"/>
              <a:gd name="connsiteY57" fmla="*/ 2899549 h 3529679"/>
              <a:gd name="connsiteX58" fmla="*/ 454861 w 2520552"/>
              <a:gd name="connsiteY58" fmla="*/ 2894811 h 3529679"/>
              <a:gd name="connsiteX59" fmla="*/ 459599 w 2520552"/>
              <a:gd name="connsiteY59" fmla="*/ 2800054 h 3529679"/>
              <a:gd name="connsiteX60" fmla="*/ 454861 w 2520552"/>
              <a:gd name="connsiteY60" fmla="*/ 2785841 h 3529679"/>
              <a:gd name="connsiteX61" fmla="*/ 421696 w 2520552"/>
              <a:gd name="connsiteY61" fmla="*/ 2771627 h 3529679"/>
              <a:gd name="connsiteX62" fmla="*/ 369580 w 2520552"/>
              <a:gd name="connsiteY62" fmla="*/ 2743200 h 3529679"/>
              <a:gd name="connsiteX63" fmla="*/ 350629 w 2520552"/>
              <a:gd name="connsiteY63" fmla="*/ 2738463 h 3529679"/>
              <a:gd name="connsiteX64" fmla="*/ 336415 w 2520552"/>
              <a:gd name="connsiteY64" fmla="*/ 2728987 h 3529679"/>
              <a:gd name="connsiteX65" fmla="*/ 326940 w 2520552"/>
              <a:gd name="connsiteY65" fmla="*/ 2714773 h 3529679"/>
              <a:gd name="connsiteX66" fmla="*/ 312726 w 2520552"/>
              <a:gd name="connsiteY66" fmla="*/ 2710036 h 3529679"/>
              <a:gd name="connsiteX67" fmla="*/ 303251 w 2520552"/>
              <a:gd name="connsiteY67" fmla="*/ 2695822 h 3529679"/>
              <a:gd name="connsiteX68" fmla="*/ 303251 w 2520552"/>
              <a:gd name="connsiteY68" fmla="*/ 2591590 h 3529679"/>
              <a:gd name="connsiteX69" fmla="*/ 317464 w 2520552"/>
              <a:gd name="connsiteY69" fmla="*/ 2582114 h 3529679"/>
              <a:gd name="connsiteX70" fmla="*/ 331678 w 2520552"/>
              <a:gd name="connsiteY70" fmla="*/ 2548950 h 3529679"/>
              <a:gd name="connsiteX71" fmla="*/ 336415 w 2520552"/>
              <a:gd name="connsiteY71" fmla="*/ 2529998 h 3529679"/>
              <a:gd name="connsiteX72" fmla="*/ 345891 w 2520552"/>
              <a:gd name="connsiteY72" fmla="*/ 2515785 h 3529679"/>
              <a:gd name="connsiteX73" fmla="*/ 355367 w 2520552"/>
              <a:gd name="connsiteY73" fmla="*/ 2496834 h 3529679"/>
              <a:gd name="connsiteX74" fmla="*/ 374318 w 2520552"/>
              <a:gd name="connsiteY74" fmla="*/ 2468407 h 3529679"/>
              <a:gd name="connsiteX75" fmla="*/ 388531 w 2520552"/>
              <a:gd name="connsiteY75" fmla="*/ 2435242 h 3529679"/>
              <a:gd name="connsiteX76" fmla="*/ 407483 w 2520552"/>
              <a:gd name="connsiteY76" fmla="*/ 2373650 h 3529679"/>
              <a:gd name="connsiteX77" fmla="*/ 412221 w 2520552"/>
              <a:gd name="connsiteY77" fmla="*/ 2359437 h 3529679"/>
              <a:gd name="connsiteX78" fmla="*/ 421696 w 2520552"/>
              <a:gd name="connsiteY78" fmla="*/ 2316796 h 3529679"/>
              <a:gd name="connsiteX79" fmla="*/ 416958 w 2520552"/>
              <a:gd name="connsiteY79" fmla="*/ 2179399 h 3529679"/>
              <a:gd name="connsiteX80" fmla="*/ 402745 w 2520552"/>
              <a:gd name="connsiteY80" fmla="*/ 2150972 h 3529679"/>
              <a:gd name="connsiteX81" fmla="*/ 398007 w 2520552"/>
              <a:gd name="connsiteY81" fmla="*/ 2122545 h 3529679"/>
              <a:gd name="connsiteX82" fmla="*/ 393269 w 2520552"/>
              <a:gd name="connsiteY82" fmla="*/ 2103594 h 3529679"/>
              <a:gd name="connsiteX83" fmla="*/ 379056 w 2520552"/>
              <a:gd name="connsiteY83" fmla="*/ 2075167 h 3529679"/>
              <a:gd name="connsiteX84" fmla="*/ 355367 w 2520552"/>
              <a:gd name="connsiteY84" fmla="*/ 2042002 h 3529679"/>
              <a:gd name="connsiteX85" fmla="*/ 341153 w 2520552"/>
              <a:gd name="connsiteY85" fmla="*/ 2008838 h 3529679"/>
              <a:gd name="connsiteX86" fmla="*/ 326940 w 2520552"/>
              <a:gd name="connsiteY86" fmla="*/ 2004100 h 3529679"/>
              <a:gd name="connsiteX87" fmla="*/ 317464 w 2520552"/>
              <a:gd name="connsiteY87" fmla="*/ 1975673 h 3529679"/>
              <a:gd name="connsiteX88" fmla="*/ 293775 w 2520552"/>
              <a:gd name="connsiteY88" fmla="*/ 1928295 h 3529679"/>
              <a:gd name="connsiteX89" fmla="*/ 289037 w 2520552"/>
              <a:gd name="connsiteY89" fmla="*/ 1914081 h 3529679"/>
              <a:gd name="connsiteX90" fmla="*/ 284299 w 2520552"/>
              <a:gd name="connsiteY90" fmla="*/ 1895130 h 3529679"/>
              <a:gd name="connsiteX91" fmla="*/ 274824 w 2520552"/>
              <a:gd name="connsiteY91" fmla="*/ 1876179 h 3529679"/>
              <a:gd name="connsiteX92" fmla="*/ 265348 w 2520552"/>
              <a:gd name="connsiteY92" fmla="*/ 1824063 h 3529679"/>
              <a:gd name="connsiteX93" fmla="*/ 270086 w 2520552"/>
              <a:gd name="connsiteY93" fmla="*/ 1596647 h 3529679"/>
              <a:gd name="connsiteX94" fmla="*/ 279562 w 2520552"/>
              <a:gd name="connsiteY94" fmla="*/ 1582434 h 3529679"/>
              <a:gd name="connsiteX95" fmla="*/ 298513 w 2520552"/>
              <a:gd name="connsiteY95" fmla="*/ 1535055 h 3529679"/>
              <a:gd name="connsiteX96" fmla="*/ 303251 w 2520552"/>
              <a:gd name="connsiteY96" fmla="*/ 1520842 h 3529679"/>
              <a:gd name="connsiteX97" fmla="*/ 317464 w 2520552"/>
              <a:gd name="connsiteY97" fmla="*/ 1497153 h 3529679"/>
              <a:gd name="connsiteX98" fmla="*/ 345891 w 2520552"/>
              <a:gd name="connsiteY98" fmla="*/ 1459250 h 3529679"/>
              <a:gd name="connsiteX99" fmla="*/ 360105 w 2520552"/>
              <a:gd name="connsiteY99" fmla="*/ 1421348 h 3529679"/>
              <a:gd name="connsiteX100" fmla="*/ 374318 w 2520552"/>
              <a:gd name="connsiteY100" fmla="*/ 1388183 h 3529679"/>
              <a:gd name="connsiteX101" fmla="*/ 379056 w 2520552"/>
              <a:gd name="connsiteY101" fmla="*/ 1359756 h 3529679"/>
              <a:gd name="connsiteX102" fmla="*/ 388531 w 2520552"/>
              <a:gd name="connsiteY102" fmla="*/ 1345542 h 3529679"/>
              <a:gd name="connsiteX103" fmla="*/ 393269 w 2520552"/>
              <a:gd name="connsiteY103" fmla="*/ 1321853 h 3529679"/>
              <a:gd name="connsiteX104" fmla="*/ 388531 w 2520552"/>
              <a:gd name="connsiteY104" fmla="*/ 1274475 h 3529679"/>
              <a:gd name="connsiteX105" fmla="*/ 350629 w 2520552"/>
              <a:gd name="connsiteY105" fmla="*/ 1212883 h 3529679"/>
              <a:gd name="connsiteX106" fmla="*/ 331678 w 2520552"/>
              <a:gd name="connsiteY106" fmla="*/ 1193932 h 3529679"/>
              <a:gd name="connsiteX107" fmla="*/ 312726 w 2520552"/>
              <a:gd name="connsiteY107" fmla="*/ 1165505 h 3529679"/>
              <a:gd name="connsiteX108" fmla="*/ 293775 w 2520552"/>
              <a:gd name="connsiteY108" fmla="*/ 1160767 h 3529679"/>
              <a:gd name="connsiteX109" fmla="*/ 255872 w 2520552"/>
              <a:gd name="connsiteY109" fmla="*/ 1146554 h 3529679"/>
              <a:gd name="connsiteX110" fmla="*/ 213232 w 2520552"/>
              <a:gd name="connsiteY110" fmla="*/ 1132340 h 3529679"/>
              <a:gd name="connsiteX111" fmla="*/ 180067 w 2520552"/>
              <a:gd name="connsiteY111" fmla="*/ 1118127 h 3529679"/>
              <a:gd name="connsiteX112" fmla="*/ 132689 w 2520552"/>
              <a:gd name="connsiteY112" fmla="*/ 1108651 h 3529679"/>
              <a:gd name="connsiteX113" fmla="*/ 94786 w 2520552"/>
              <a:gd name="connsiteY113" fmla="*/ 1094438 h 3529679"/>
              <a:gd name="connsiteX114" fmla="*/ 80573 w 2520552"/>
              <a:gd name="connsiteY114" fmla="*/ 1075486 h 3529679"/>
              <a:gd name="connsiteX115" fmla="*/ 71097 w 2520552"/>
              <a:gd name="connsiteY115" fmla="*/ 1047059 h 3529679"/>
              <a:gd name="connsiteX116" fmla="*/ 56884 w 2520552"/>
              <a:gd name="connsiteY116" fmla="*/ 1032846 h 3529679"/>
              <a:gd name="connsiteX117" fmla="*/ 52146 w 2520552"/>
              <a:gd name="connsiteY117" fmla="*/ 990206 h 3529679"/>
              <a:gd name="connsiteX118" fmla="*/ 37932 w 2520552"/>
              <a:gd name="connsiteY118" fmla="*/ 957041 h 3529679"/>
              <a:gd name="connsiteX119" fmla="*/ 33195 w 2520552"/>
              <a:gd name="connsiteY119" fmla="*/ 942827 h 3529679"/>
              <a:gd name="connsiteX120" fmla="*/ 23719 w 2520552"/>
              <a:gd name="connsiteY120" fmla="*/ 762790 h 3529679"/>
              <a:gd name="connsiteX121" fmla="*/ 9506 w 2520552"/>
              <a:gd name="connsiteY121" fmla="*/ 639607 h 3529679"/>
              <a:gd name="connsiteX122" fmla="*/ 30 w 2520552"/>
              <a:gd name="connsiteY122" fmla="*/ 521161 h 3529679"/>
              <a:gd name="connsiteX123" fmla="*/ 4768 w 2520552"/>
              <a:gd name="connsiteY123" fmla="*/ 478521 h 3529679"/>
              <a:gd name="connsiteX124" fmla="*/ 71097 w 2520552"/>
              <a:gd name="connsiteY124" fmla="*/ 421667 h 3529679"/>
              <a:gd name="connsiteX125" fmla="*/ 90049 w 2520552"/>
              <a:gd name="connsiteY125" fmla="*/ 402715 h 3529679"/>
              <a:gd name="connsiteX126" fmla="*/ 109000 w 2520552"/>
              <a:gd name="connsiteY126" fmla="*/ 397978 h 3529679"/>
              <a:gd name="connsiteX127" fmla="*/ 165854 w 2520552"/>
              <a:gd name="connsiteY127" fmla="*/ 383764 h 3529679"/>
              <a:gd name="connsiteX128" fmla="*/ 208494 w 2520552"/>
              <a:gd name="connsiteY128" fmla="*/ 364813 h 3529679"/>
              <a:gd name="connsiteX129" fmla="*/ 251135 w 2520552"/>
              <a:gd name="connsiteY129" fmla="*/ 350599 h 3529679"/>
              <a:gd name="connsiteX130" fmla="*/ 265348 w 2520552"/>
              <a:gd name="connsiteY130" fmla="*/ 341124 h 3529679"/>
              <a:gd name="connsiteX131" fmla="*/ 289037 w 2520552"/>
              <a:gd name="connsiteY131" fmla="*/ 331648 h 3529679"/>
              <a:gd name="connsiteX132" fmla="*/ 303251 w 2520552"/>
              <a:gd name="connsiteY132" fmla="*/ 326910 h 3529679"/>
              <a:gd name="connsiteX133" fmla="*/ 331678 w 2520552"/>
              <a:gd name="connsiteY133" fmla="*/ 312697 h 3529679"/>
              <a:gd name="connsiteX134" fmla="*/ 345891 w 2520552"/>
              <a:gd name="connsiteY134" fmla="*/ 303221 h 3529679"/>
              <a:gd name="connsiteX135" fmla="*/ 379056 w 2520552"/>
              <a:gd name="connsiteY135" fmla="*/ 284270 h 3529679"/>
              <a:gd name="connsiteX136" fmla="*/ 388531 w 2520552"/>
              <a:gd name="connsiteY136" fmla="*/ 270056 h 3529679"/>
              <a:gd name="connsiteX137" fmla="*/ 402745 w 2520552"/>
              <a:gd name="connsiteY137" fmla="*/ 265318 h 3529679"/>
              <a:gd name="connsiteX138" fmla="*/ 416958 w 2520552"/>
              <a:gd name="connsiteY138" fmla="*/ 255843 h 3529679"/>
              <a:gd name="connsiteX139" fmla="*/ 450123 w 2520552"/>
              <a:gd name="connsiteY139" fmla="*/ 222678 h 3529679"/>
              <a:gd name="connsiteX140" fmla="*/ 464337 w 2520552"/>
              <a:gd name="connsiteY140" fmla="*/ 213202 h 3529679"/>
              <a:gd name="connsiteX141" fmla="*/ 478550 w 2520552"/>
              <a:gd name="connsiteY141" fmla="*/ 198989 h 3529679"/>
              <a:gd name="connsiteX142" fmla="*/ 492764 w 2520552"/>
              <a:gd name="connsiteY142" fmla="*/ 194251 h 3529679"/>
              <a:gd name="connsiteX143" fmla="*/ 516453 w 2520552"/>
              <a:gd name="connsiteY143" fmla="*/ 184775 h 3529679"/>
              <a:gd name="connsiteX144" fmla="*/ 544880 w 2520552"/>
              <a:gd name="connsiteY144" fmla="*/ 165824 h 3529679"/>
              <a:gd name="connsiteX145" fmla="*/ 559093 w 2520552"/>
              <a:gd name="connsiteY145" fmla="*/ 156349 h 3529679"/>
              <a:gd name="connsiteX146" fmla="*/ 573307 w 2520552"/>
              <a:gd name="connsiteY146" fmla="*/ 146873 h 3529679"/>
              <a:gd name="connsiteX147" fmla="*/ 587520 w 2520552"/>
              <a:gd name="connsiteY147" fmla="*/ 137397 h 3529679"/>
              <a:gd name="connsiteX148" fmla="*/ 606471 w 2520552"/>
              <a:gd name="connsiteY148" fmla="*/ 104232 h 3529679"/>
              <a:gd name="connsiteX149" fmla="*/ 615947 w 2520552"/>
              <a:gd name="connsiteY149" fmla="*/ 71068 h 3529679"/>
              <a:gd name="connsiteX150" fmla="*/ 630160 w 2520552"/>
              <a:gd name="connsiteY150" fmla="*/ 61592 h 3529679"/>
              <a:gd name="connsiteX151" fmla="*/ 634898 w 2520552"/>
              <a:gd name="connsiteY151" fmla="*/ 0 h 352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2520552" h="3529679">
                <a:moveTo>
                  <a:pt x="2520552" y="3529679"/>
                </a:moveTo>
                <a:cubicBezTo>
                  <a:pt x="2517880" y="3510973"/>
                  <a:pt x="2515693" y="3491290"/>
                  <a:pt x="2511077" y="3472825"/>
                </a:cubicBezTo>
                <a:cubicBezTo>
                  <a:pt x="2509866" y="3467980"/>
                  <a:pt x="2508572" y="3463079"/>
                  <a:pt x="2506339" y="3458612"/>
                </a:cubicBezTo>
                <a:cubicBezTo>
                  <a:pt x="2490786" y="3427507"/>
                  <a:pt x="2499605" y="3464850"/>
                  <a:pt x="2487387" y="3415971"/>
                </a:cubicBezTo>
                <a:cubicBezTo>
                  <a:pt x="2472588" y="3356764"/>
                  <a:pt x="2491498" y="3430356"/>
                  <a:pt x="2477912" y="3382807"/>
                </a:cubicBezTo>
                <a:cubicBezTo>
                  <a:pt x="2476123" y="3376546"/>
                  <a:pt x="2475739" y="3369840"/>
                  <a:pt x="2473174" y="3363855"/>
                </a:cubicBezTo>
                <a:cubicBezTo>
                  <a:pt x="2470931" y="3358621"/>
                  <a:pt x="2466857" y="3354380"/>
                  <a:pt x="2463698" y="3349642"/>
                </a:cubicBezTo>
                <a:lnTo>
                  <a:pt x="2454223" y="3321215"/>
                </a:lnTo>
                <a:cubicBezTo>
                  <a:pt x="2452644" y="3316477"/>
                  <a:pt x="2450696" y="3311846"/>
                  <a:pt x="2449485" y="3307001"/>
                </a:cubicBezTo>
                <a:cubicBezTo>
                  <a:pt x="2447906" y="3300684"/>
                  <a:pt x="2447312" y="3294035"/>
                  <a:pt x="2444747" y="3288050"/>
                </a:cubicBezTo>
                <a:cubicBezTo>
                  <a:pt x="2439801" y="3276509"/>
                  <a:pt x="2429593" y="3268159"/>
                  <a:pt x="2421058" y="3259623"/>
                </a:cubicBezTo>
                <a:cubicBezTo>
                  <a:pt x="2411582" y="3231198"/>
                  <a:pt x="2424216" y="3256464"/>
                  <a:pt x="2402107" y="3240672"/>
                </a:cubicBezTo>
                <a:cubicBezTo>
                  <a:pt x="2394837" y="3235479"/>
                  <a:pt x="2389938" y="3227535"/>
                  <a:pt x="2383155" y="3221721"/>
                </a:cubicBezTo>
                <a:cubicBezTo>
                  <a:pt x="2371464" y="3211700"/>
                  <a:pt x="2368487" y="3212093"/>
                  <a:pt x="2354728" y="3207507"/>
                </a:cubicBezTo>
                <a:cubicBezTo>
                  <a:pt x="2353149" y="3202769"/>
                  <a:pt x="2353111" y="3197194"/>
                  <a:pt x="2349991" y="3193294"/>
                </a:cubicBezTo>
                <a:cubicBezTo>
                  <a:pt x="2345969" y="3188267"/>
                  <a:pt x="2320940" y="3175988"/>
                  <a:pt x="2316826" y="3174342"/>
                </a:cubicBezTo>
                <a:cubicBezTo>
                  <a:pt x="2307552" y="3170633"/>
                  <a:pt x="2297875" y="3168025"/>
                  <a:pt x="2288399" y="3164867"/>
                </a:cubicBezTo>
                <a:lnTo>
                  <a:pt x="2274185" y="3160129"/>
                </a:lnTo>
                <a:cubicBezTo>
                  <a:pt x="2267868" y="3155391"/>
                  <a:pt x="2263130" y="3145915"/>
                  <a:pt x="2255234" y="3145915"/>
                </a:cubicBezTo>
                <a:cubicBezTo>
                  <a:pt x="2209191" y="3145915"/>
                  <a:pt x="2163864" y="3158885"/>
                  <a:pt x="2117837" y="3160129"/>
                </a:cubicBezTo>
                <a:lnTo>
                  <a:pt x="1942538" y="3164867"/>
                </a:lnTo>
                <a:cubicBezTo>
                  <a:pt x="1914111" y="3166446"/>
                  <a:pt x="1885629" y="3167240"/>
                  <a:pt x="1857257" y="3169604"/>
                </a:cubicBezTo>
                <a:cubicBezTo>
                  <a:pt x="1847684" y="3170402"/>
                  <a:pt x="1838389" y="3173386"/>
                  <a:pt x="1828830" y="3174342"/>
                </a:cubicBezTo>
                <a:cubicBezTo>
                  <a:pt x="1806774" y="3176548"/>
                  <a:pt x="1784610" y="3177501"/>
                  <a:pt x="1762500" y="3179080"/>
                </a:cubicBezTo>
                <a:cubicBezTo>
                  <a:pt x="1723052" y="3188943"/>
                  <a:pt x="1762061" y="3176932"/>
                  <a:pt x="1729336" y="3193294"/>
                </a:cubicBezTo>
                <a:cubicBezTo>
                  <a:pt x="1724869" y="3195527"/>
                  <a:pt x="1719712" y="3196064"/>
                  <a:pt x="1715122" y="3198031"/>
                </a:cubicBezTo>
                <a:cubicBezTo>
                  <a:pt x="1698295" y="3205242"/>
                  <a:pt x="1696229" y="3207469"/>
                  <a:pt x="1681957" y="3216983"/>
                </a:cubicBezTo>
                <a:cubicBezTo>
                  <a:pt x="1678799" y="3221721"/>
                  <a:pt x="1677220" y="3228038"/>
                  <a:pt x="1672482" y="3231196"/>
                </a:cubicBezTo>
                <a:cubicBezTo>
                  <a:pt x="1667064" y="3234808"/>
                  <a:pt x="1659791" y="3234145"/>
                  <a:pt x="1653530" y="3235934"/>
                </a:cubicBezTo>
                <a:cubicBezTo>
                  <a:pt x="1627811" y="3243282"/>
                  <a:pt x="1641948" y="3243394"/>
                  <a:pt x="1601414" y="3250148"/>
                </a:cubicBezTo>
                <a:lnTo>
                  <a:pt x="1572987" y="3254885"/>
                </a:lnTo>
                <a:cubicBezTo>
                  <a:pt x="1552477" y="3252606"/>
                  <a:pt x="1527402" y="3251068"/>
                  <a:pt x="1506658" y="3245410"/>
                </a:cubicBezTo>
                <a:cubicBezTo>
                  <a:pt x="1497022" y="3242782"/>
                  <a:pt x="1478231" y="3235934"/>
                  <a:pt x="1478231" y="3235934"/>
                </a:cubicBezTo>
                <a:cubicBezTo>
                  <a:pt x="1473493" y="3231196"/>
                  <a:pt x="1469306" y="3225835"/>
                  <a:pt x="1464017" y="3221721"/>
                </a:cubicBezTo>
                <a:cubicBezTo>
                  <a:pt x="1455028" y="3214729"/>
                  <a:pt x="1443644" y="3210821"/>
                  <a:pt x="1435591" y="3202769"/>
                </a:cubicBezTo>
                <a:cubicBezTo>
                  <a:pt x="1430853" y="3198031"/>
                  <a:pt x="1427195" y="3191880"/>
                  <a:pt x="1421377" y="3188556"/>
                </a:cubicBezTo>
                <a:cubicBezTo>
                  <a:pt x="1415723" y="3185325"/>
                  <a:pt x="1408743" y="3185397"/>
                  <a:pt x="1402426" y="3183818"/>
                </a:cubicBezTo>
                <a:lnTo>
                  <a:pt x="1260291" y="3188556"/>
                </a:lnTo>
                <a:cubicBezTo>
                  <a:pt x="1239722" y="3189513"/>
                  <a:pt x="1219198" y="3191342"/>
                  <a:pt x="1198699" y="3193294"/>
                </a:cubicBezTo>
                <a:cubicBezTo>
                  <a:pt x="1049634" y="3207490"/>
                  <a:pt x="1292405" y="3187427"/>
                  <a:pt x="1113419" y="3202769"/>
                </a:cubicBezTo>
                <a:cubicBezTo>
                  <a:pt x="979660" y="3214234"/>
                  <a:pt x="1015332" y="3211360"/>
                  <a:pt x="886003" y="3216983"/>
                </a:cubicBezTo>
                <a:cubicBezTo>
                  <a:pt x="821959" y="3215127"/>
                  <a:pt x="626988" y="3217179"/>
                  <a:pt x="511715" y="3202769"/>
                </a:cubicBezTo>
                <a:cubicBezTo>
                  <a:pt x="502183" y="3201577"/>
                  <a:pt x="492764" y="3199610"/>
                  <a:pt x="483288" y="3198031"/>
                </a:cubicBezTo>
                <a:cubicBezTo>
                  <a:pt x="478550" y="3194873"/>
                  <a:pt x="474308" y="3190799"/>
                  <a:pt x="469074" y="3188556"/>
                </a:cubicBezTo>
                <a:cubicBezTo>
                  <a:pt x="463089" y="3185991"/>
                  <a:pt x="455541" y="3187430"/>
                  <a:pt x="450123" y="3183818"/>
                </a:cubicBezTo>
                <a:cubicBezTo>
                  <a:pt x="445385" y="3180659"/>
                  <a:pt x="445022" y="3173249"/>
                  <a:pt x="440648" y="3169604"/>
                </a:cubicBezTo>
                <a:cubicBezTo>
                  <a:pt x="435222" y="3165082"/>
                  <a:pt x="428013" y="3163287"/>
                  <a:pt x="421696" y="3160129"/>
                </a:cubicBezTo>
                <a:cubicBezTo>
                  <a:pt x="412378" y="3146150"/>
                  <a:pt x="411690" y="3143105"/>
                  <a:pt x="398007" y="3131702"/>
                </a:cubicBezTo>
                <a:cubicBezTo>
                  <a:pt x="393633" y="3128057"/>
                  <a:pt x="388050" y="3126009"/>
                  <a:pt x="383794" y="3122226"/>
                </a:cubicBezTo>
                <a:cubicBezTo>
                  <a:pt x="373778" y="3113323"/>
                  <a:pt x="364843" y="3103275"/>
                  <a:pt x="355367" y="3093799"/>
                </a:cubicBezTo>
                <a:lnTo>
                  <a:pt x="341153" y="3079586"/>
                </a:lnTo>
                <a:cubicBezTo>
                  <a:pt x="328766" y="3042423"/>
                  <a:pt x="336817" y="3059724"/>
                  <a:pt x="317464" y="3027470"/>
                </a:cubicBezTo>
                <a:cubicBezTo>
                  <a:pt x="315885" y="3021153"/>
                  <a:pt x="314515" y="3014779"/>
                  <a:pt x="312726" y="3008518"/>
                </a:cubicBezTo>
                <a:cubicBezTo>
                  <a:pt x="311354" y="3003716"/>
                  <a:pt x="307988" y="2999299"/>
                  <a:pt x="307988" y="2994305"/>
                </a:cubicBezTo>
                <a:cubicBezTo>
                  <a:pt x="307988" y="2980004"/>
                  <a:pt x="307916" y="2965133"/>
                  <a:pt x="312726" y="2951665"/>
                </a:cubicBezTo>
                <a:cubicBezTo>
                  <a:pt x="316127" y="2942142"/>
                  <a:pt x="323393" y="2933774"/>
                  <a:pt x="331678" y="2927975"/>
                </a:cubicBezTo>
                <a:cubicBezTo>
                  <a:pt x="339861" y="2922247"/>
                  <a:pt x="350831" y="2922210"/>
                  <a:pt x="360105" y="2918500"/>
                </a:cubicBezTo>
                <a:cubicBezTo>
                  <a:pt x="394008" y="2904938"/>
                  <a:pt x="381150" y="2908606"/>
                  <a:pt x="426434" y="2899549"/>
                </a:cubicBezTo>
                <a:cubicBezTo>
                  <a:pt x="435854" y="2897665"/>
                  <a:pt x="445385" y="2896390"/>
                  <a:pt x="454861" y="2894811"/>
                </a:cubicBezTo>
                <a:cubicBezTo>
                  <a:pt x="478601" y="2859200"/>
                  <a:pt x="467759" y="2881650"/>
                  <a:pt x="459599" y="2800054"/>
                </a:cubicBezTo>
                <a:cubicBezTo>
                  <a:pt x="459102" y="2795085"/>
                  <a:pt x="457981" y="2789741"/>
                  <a:pt x="454861" y="2785841"/>
                </a:cubicBezTo>
                <a:cubicBezTo>
                  <a:pt x="446681" y="2775615"/>
                  <a:pt x="433077" y="2774472"/>
                  <a:pt x="421696" y="2771627"/>
                </a:cubicBezTo>
                <a:cubicBezTo>
                  <a:pt x="391432" y="2752712"/>
                  <a:pt x="393948" y="2750162"/>
                  <a:pt x="369580" y="2743200"/>
                </a:cubicBezTo>
                <a:cubicBezTo>
                  <a:pt x="363319" y="2741411"/>
                  <a:pt x="356946" y="2740042"/>
                  <a:pt x="350629" y="2738463"/>
                </a:cubicBezTo>
                <a:cubicBezTo>
                  <a:pt x="345891" y="2735304"/>
                  <a:pt x="340441" y="2733014"/>
                  <a:pt x="336415" y="2728987"/>
                </a:cubicBezTo>
                <a:cubicBezTo>
                  <a:pt x="332389" y="2724961"/>
                  <a:pt x="331386" y="2718330"/>
                  <a:pt x="326940" y="2714773"/>
                </a:cubicBezTo>
                <a:cubicBezTo>
                  <a:pt x="323040" y="2711653"/>
                  <a:pt x="317464" y="2711615"/>
                  <a:pt x="312726" y="2710036"/>
                </a:cubicBezTo>
                <a:cubicBezTo>
                  <a:pt x="309568" y="2705298"/>
                  <a:pt x="305494" y="2701056"/>
                  <a:pt x="303251" y="2695822"/>
                </a:cubicBezTo>
                <a:cubicBezTo>
                  <a:pt x="291029" y="2667303"/>
                  <a:pt x="300681" y="2604439"/>
                  <a:pt x="303251" y="2591590"/>
                </a:cubicBezTo>
                <a:cubicBezTo>
                  <a:pt x="304368" y="2586006"/>
                  <a:pt x="312726" y="2585273"/>
                  <a:pt x="317464" y="2582114"/>
                </a:cubicBezTo>
                <a:cubicBezTo>
                  <a:pt x="331070" y="2527694"/>
                  <a:pt x="312043" y="2594767"/>
                  <a:pt x="331678" y="2548950"/>
                </a:cubicBezTo>
                <a:cubicBezTo>
                  <a:pt x="334243" y="2542965"/>
                  <a:pt x="333850" y="2535983"/>
                  <a:pt x="336415" y="2529998"/>
                </a:cubicBezTo>
                <a:cubicBezTo>
                  <a:pt x="338658" y="2524764"/>
                  <a:pt x="343066" y="2520729"/>
                  <a:pt x="345891" y="2515785"/>
                </a:cubicBezTo>
                <a:cubicBezTo>
                  <a:pt x="349395" y="2509653"/>
                  <a:pt x="351733" y="2502890"/>
                  <a:pt x="355367" y="2496834"/>
                </a:cubicBezTo>
                <a:cubicBezTo>
                  <a:pt x="361226" y="2487069"/>
                  <a:pt x="374318" y="2468407"/>
                  <a:pt x="374318" y="2468407"/>
                </a:cubicBezTo>
                <a:cubicBezTo>
                  <a:pt x="388856" y="2410257"/>
                  <a:pt x="368083" y="2484318"/>
                  <a:pt x="388531" y="2435242"/>
                </a:cubicBezTo>
                <a:cubicBezTo>
                  <a:pt x="404685" y="2396471"/>
                  <a:pt x="399163" y="2402769"/>
                  <a:pt x="407483" y="2373650"/>
                </a:cubicBezTo>
                <a:cubicBezTo>
                  <a:pt x="408855" y="2368848"/>
                  <a:pt x="410849" y="2364239"/>
                  <a:pt x="412221" y="2359437"/>
                </a:cubicBezTo>
                <a:cubicBezTo>
                  <a:pt x="416677" y="2343838"/>
                  <a:pt x="418443" y="2333062"/>
                  <a:pt x="421696" y="2316796"/>
                </a:cubicBezTo>
                <a:cubicBezTo>
                  <a:pt x="420117" y="2270997"/>
                  <a:pt x="422161" y="2224929"/>
                  <a:pt x="416958" y="2179399"/>
                </a:cubicBezTo>
                <a:cubicBezTo>
                  <a:pt x="415755" y="2168873"/>
                  <a:pt x="406095" y="2161022"/>
                  <a:pt x="402745" y="2150972"/>
                </a:cubicBezTo>
                <a:cubicBezTo>
                  <a:pt x="399707" y="2141859"/>
                  <a:pt x="399891" y="2131965"/>
                  <a:pt x="398007" y="2122545"/>
                </a:cubicBezTo>
                <a:cubicBezTo>
                  <a:pt x="396730" y="2116160"/>
                  <a:pt x="395058" y="2109855"/>
                  <a:pt x="393269" y="2103594"/>
                </a:cubicBezTo>
                <a:cubicBezTo>
                  <a:pt x="387065" y="2081881"/>
                  <a:pt x="390919" y="2095928"/>
                  <a:pt x="379056" y="2075167"/>
                </a:cubicBezTo>
                <a:cubicBezTo>
                  <a:pt x="362428" y="2046068"/>
                  <a:pt x="378516" y="2065153"/>
                  <a:pt x="355367" y="2042002"/>
                </a:cubicBezTo>
                <a:cubicBezTo>
                  <a:pt x="352522" y="2030621"/>
                  <a:pt x="351378" y="2017018"/>
                  <a:pt x="341153" y="2008838"/>
                </a:cubicBezTo>
                <a:cubicBezTo>
                  <a:pt x="337253" y="2005718"/>
                  <a:pt x="331678" y="2005679"/>
                  <a:pt x="326940" y="2004100"/>
                </a:cubicBezTo>
                <a:cubicBezTo>
                  <a:pt x="323781" y="1994624"/>
                  <a:pt x="321931" y="1984607"/>
                  <a:pt x="317464" y="1975673"/>
                </a:cubicBezTo>
                <a:cubicBezTo>
                  <a:pt x="309568" y="1959880"/>
                  <a:pt x="299359" y="1945046"/>
                  <a:pt x="293775" y="1928295"/>
                </a:cubicBezTo>
                <a:cubicBezTo>
                  <a:pt x="292196" y="1923557"/>
                  <a:pt x="290409" y="1918883"/>
                  <a:pt x="289037" y="1914081"/>
                </a:cubicBezTo>
                <a:cubicBezTo>
                  <a:pt x="287248" y="1907820"/>
                  <a:pt x="286585" y="1901227"/>
                  <a:pt x="284299" y="1895130"/>
                </a:cubicBezTo>
                <a:cubicBezTo>
                  <a:pt x="281819" y="1888517"/>
                  <a:pt x="277982" y="1882496"/>
                  <a:pt x="274824" y="1876179"/>
                </a:cubicBezTo>
                <a:cubicBezTo>
                  <a:pt x="273284" y="1868479"/>
                  <a:pt x="265348" y="1830122"/>
                  <a:pt x="265348" y="1824063"/>
                </a:cubicBezTo>
                <a:cubicBezTo>
                  <a:pt x="265348" y="1748241"/>
                  <a:pt x="265633" y="1672338"/>
                  <a:pt x="270086" y="1596647"/>
                </a:cubicBezTo>
                <a:cubicBezTo>
                  <a:pt x="270420" y="1590963"/>
                  <a:pt x="277176" y="1587604"/>
                  <a:pt x="279562" y="1582434"/>
                </a:cubicBezTo>
                <a:cubicBezTo>
                  <a:pt x="286690" y="1566990"/>
                  <a:pt x="293134" y="1551192"/>
                  <a:pt x="298513" y="1535055"/>
                </a:cubicBezTo>
                <a:cubicBezTo>
                  <a:pt x="300092" y="1530317"/>
                  <a:pt x="301018" y="1525309"/>
                  <a:pt x="303251" y="1520842"/>
                </a:cubicBezTo>
                <a:cubicBezTo>
                  <a:pt x="307369" y="1512606"/>
                  <a:pt x="312222" y="1504724"/>
                  <a:pt x="317464" y="1497153"/>
                </a:cubicBezTo>
                <a:cubicBezTo>
                  <a:pt x="326453" y="1484168"/>
                  <a:pt x="345891" y="1459250"/>
                  <a:pt x="345891" y="1459250"/>
                </a:cubicBezTo>
                <a:cubicBezTo>
                  <a:pt x="358056" y="1410593"/>
                  <a:pt x="341519" y="1470912"/>
                  <a:pt x="360105" y="1421348"/>
                </a:cubicBezTo>
                <a:cubicBezTo>
                  <a:pt x="373217" y="1386381"/>
                  <a:pt x="355114" y="1416987"/>
                  <a:pt x="374318" y="1388183"/>
                </a:cubicBezTo>
                <a:cubicBezTo>
                  <a:pt x="375897" y="1378707"/>
                  <a:pt x="376018" y="1368869"/>
                  <a:pt x="379056" y="1359756"/>
                </a:cubicBezTo>
                <a:cubicBezTo>
                  <a:pt x="380857" y="1354354"/>
                  <a:pt x="386532" y="1350874"/>
                  <a:pt x="388531" y="1345542"/>
                </a:cubicBezTo>
                <a:cubicBezTo>
                  <a:pt x="391358" y="1338002"/>
                  <a:pt x="391690" y="1329749"/>
                  <a:pt x="393269" y="1321853"/>
                </a:cubicBezTo>
                <a:cubicBezTo>
                  <a:pt x="391690" y="1306060"/>
                  <a:pt x="392779" y="1289767"/>
                  <a:pt x="388531" y="1274475"/>
                </a:cubicBezTo>
                <a:cubicBezTo>
                  <a:pt x="382192" y="1251653"/>
                  <a:pt x="366138" y="1230331"/>
                  <a:pt x="350629" y="1212883"/>
                </a:cubicBezTo>
                <a:cubicBezTo>
                  <a:pt x="344694" y="1206206"/>
                  <a:pt x="337995" y="1200249"/>
                  <a:pt x="331678" y="1193932"/>
                </a:cubicBezTo>
                <a:cubicBezTo>
                  <a:pt x="327155" y="1180363"/>
                  <a:pt x="327340" y="1173856"/>
                  <a:pt x="312726" y="1165505"/>
                </a:cubicBezTo>
                <a:cubicBezTo>
                  <a:pt x="307072" y="1162274"/>
                  <a:pt x="299872" y="1163053"/>
                  <a:pt x="293775" y="1160767"/>
                </a:cubicBezTo>
                <a:cubicBezTo>
                  <a:pt x="244227" y="1142187"/>
                  <a:pt x="304516" y="1158715"/>
                  <a:pt x="255872" y="1146554"/>
                </a:cubicBezTo>
                <a:cubicBezTo>
                  <a:pt x="231144" y="1130067"/>
                  <a:pt x="251531" y="1140851"/>
                  <a:pt x="213232" y="1132340"/>
                </a:cubicBezTo>
                <a:cubicBezTo>
                  <a:pt x="193986" y="1128063"/>
                  <a:pt x="201128" y="1126024"/>
                  <a:pt x="180067" y="1118127"/>
                </a:cubicBezTo>
                <a:cubicBezTo>
                  <a:pt x="167487" y="1113410"/>
                  <a:pt x="144390" y="1110991"/>
                  <a:pt x="132689" y="1108651"/>
                </a:cubicBezTo>
                <a:cubicBezTo>
                  <a:pt x="111188" y="1104351"/>
                  <a:pt x="114896" y="1104492"/>
                  <a:pt x="94786" y="1094438"/>
                </a:cubicBezTo>
                <a:cubicBezTo>
                  <a:pt x="90048" y="1088121"/>
                  <a:pt x="84104" y="1082549"/>
                  <a:pt x="80573" y="1075486"/>
                </a:cubicBezTo>
                <a:cubicBezTo>
                  <a:pt x="76106" y="1066552"/>
                  <a:pt x="78160" y="1054122"/>
                  <a:pt x="71097" y="1047059"/>
                </a:cubicBezTo>
                <a:lnTo>
                  <a:pt x="56884" y="1032846"/>
                </a:lnTo>
                <a:cubicBezTo>
                  <a:pt x="55305" y="1018633"/>
                  <a:pt x="54497" y="1004312"/>
                  <a:pt x="52146" y="990206"/>
                </a:cubicBezTo>
                <a:cubicBezTo>
                  <a:pt x="50125" y="978082"/>
                  <a:pt x="42641" y="968028"/>
                  <a:pt x="37932" y="957041"/>
                </a:cubicBezTo>
                <a:cubicBezTo>
                  <a:pt x="35965" y="952451"/>
                  <a:pt x="34774" y="947565"/>
                  <a:pt x="33195" y="942827"/>
                </a:cubicBezTo>
                <a:cubicBezTo>
                  <a:pt x="23733" y="838744"/>
                  <a:pt x="31209" y="931315"/>
                  <a:pt x="23719" y="762790"/>
                </a:cubicBezTo>
                <a:cubicBezTo>
                  <a:pt x="19587" y="669819"/>
                  <a:pt x="25278" y="702700"/>
                  <a:pt x="9506" y="639607"/>
                </a:cubicBezTo>
                <a:cubicBezTo>
                  <a:pt x="6279" y="607336"/>
                  <a:pt x="30" y="550128"/>
                  <a:pt x="30" y="521161"/>
                </a:cubicBezTo>
                <a:cubicBezTo>
                  <a:pt x="30" y="506860"/>
                  <a:pt x="-677" y="491745"/>
                  <a:pt x="4768" y="478521"/>
                </a:cubicBezTo>
                <a:cubicBezTo>
                  <a:pt x="24234" y="431247"/>
                  <a:pt x="34664" y="445956"/>
                  <a:pt x="71097" y="421667"/>
                </a:cubicBezTo>
                <a:cubicBezTo>
                  <a:pt x="78531" y="416711"/>
                  <a:pt x="82473" y="407450"/>
                  <a:pt x="90049" y="402715"/>
                </a:cubicBezTo>
                <a:cubicBezTo>
                  <a:pt x="95571" y="399264"/>
                  <a:pt x="102763" y="399849"/>
                  <a:pt x="109000" y="397978"/>
                </a:cubicBezTo>
                <a:cubicBezTo>
                  <a:pt x="155932" y="383899"/>
                  <a:pt x="118542" y="391650"/>
                  <a:pt x="165854" y="383764"/>
                </a:cubicBezTo>
                <a:cubicBezTo>
                  <a:pt x="190307" y="367461"/>
                  <a:pt x="171281" y="378345"/>
                  <a:pt x="208494" y="364813"/>
                </a:cubicBezTo>
                <a:cubicBezTo>
                  <a:pt x="247750" y="350538"/>
                  <a:pt x="216642" y="359222"/>
                  <a:pt x="251135" y="350599"/>
                </a:cubicBezTo>
                <a:cubicBezTo>
                  <a:pt x="255873" y="347441"/>
                  <a:pt x="260255" y="343670"/>
                  <a:pt x="265348" y="341124"/>
                </a:cubicBezTo>
                <a:cubicBezTo>
                  <a:pt x="272955" y="337321"/>
                  <a:pt x="281074" y="334634"/>
                  <a:pt x="289037" y="331648"/>
                </a:cubicBezTo>
                <a:cubicBezTo>
                  <a:pt x="293713" y="329894"/>
                  <a:pt x="298784" y="329143"/>
                  <a:pt x="303251" y="326910"/>
                </a:cubicBezTo>
                <a:cubicBezTo>
                  <a:pt x="339989" y="308541"/>
                  <a:pt x="295950" y="324606"/>
                  <a:pt x="331678" y="312697"/>
                </a:cubicBezTo>
                <a:cubicBezTo>
                  <a:pt x="336416" y="309538"/>
                  <a:pt x="340947" y="306046"/>
                  <a:pt x="345891" y="303221"/>
                </a:cubicBezTo>
                <a:cubicBezTo>
                  <a:pt x="387990" y="279163"/>
                  <a:pt x="344409" y="307366"/>
                  <a:pt x="379056" y="284270"/>
                </a:cubicBezTo>
                <a:cubicBezTo>
                  <a:pt x="382214" y="279532"/>
                  <a:pt x="384085" y="273613"/>
                  <a:pt x="388531" y="270056"/>
                </a:cubicBezTo>
                <a:cubicBezTo>
                  <a:pt x="392431" y="266936"/>
                  <a:pt x="398278" y="267551"/>
                  <a:pt x="402745" y="265318"/>
                </a:cubicBezTo>
                <a:cubicBezTo>
                  <a:pt x="407838" y="262772"/>
                  <a:pt x="412726" y="259652"/>
                  <a:pt x="416958" y="255843"/>
                </a:cubicBezTo>
                <a:cubicBezTo>
                  <a:pt x="428579" y="245384"/>
                  <a:pt x="437115" y="231350"/>
                  <a:pt x="450123" y="222678"/>
                </a:cubicBezTo>
                <a:cubicBezTo>
                  <a:pt x="454861" y="219519"/>
                  <a:pt x="459962" y="216847"/>
                  <a:pt x="464337" y="213202"/>
                </a:cubicBezTo>
                <a:cubicBezTo>
                  <a:pt x="469484" y="208913"/>
                  <a:pt x="472975" y="202705"/>
                  <a:pt x="478550" y="198989"/>
                </a:cubicBezTo>
                <a:cubicBezTo>
                  <a:pt x="482706" y="196219"/>
                  <a:pt x="488088" y="196005"/>
                  <a:pt x="492764" y="194251"/>
                </a:cubicBezTo>
                <a:cubicBezTo>
                  <a:pt x="500727" y="191265"/>
                  <a:pt x="508987" y="188847"/>
                  <a:pt x="516453" y="184775"/>
                </a:cubicBezTo>
                <a:cubicBezTo>
                  <a:pt x="526451" y="179322"/>
                  <a:pt x="535404" y="172141"/>
                  <a:pt x="544880" y="165824"/>
                </a:cubicBezTo>
                <a:lnTo>
                  <a:pt x="559093" y="156349"/>
                </a:lnTo>
                <a:lnTo>
                  <a:pt x="573307" y="146873"/>
                </a:lnTo>
                <a:lnTo>
                  <a:pt x="587520" y="137397"/>
                </a:lnTo>
                <a:cubicBezTo>
                  <a:pt x="602012" y="93923"/>
                  <a:pt x="577787" y="161602"/>
                  <a:pt x="606471" y="104232"/>
                </a:cubicBezTo>
                <a:cubicBezTo>
                  <a:pt x="607606" y="101961"/>
                  <a:pt x="612842" y="74950"/>
                  <a:pt x="615947" y="71068"/>
                </a:cubicBezTo>
                <a:cubicBezTo>
                  <a:pt x="619504" y="66622"/>
                  <a:pt x="625422" y="64751"/>
                  <a:pt x="630160" y="61592"/>
                </a:cubicBezTo>
                <a:cubicBezTo>
                  <a:pt x="638345" y="28852"/>
                  <a:pt x="634898" y="49152"/>
                  <a:pt x="634898" y="0"/>
                </a:cubicBez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4FDADD1-8492-4804-AE39-96F89BA95D8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27842" y="2691084"/>
            <a:ext cx="664908" cy="3548630"/>
          </a:xfrm>
          <a:custGeom>
            <a:avLst/>
            <a:gdLst>
              <a:gd name="connsiteX0" fmla="*/ 279532 w 664908"/>
              <a:gd name="connsiteY0" fmla="*/ 3548630 h 3548630"/>
              <a:gd name="connsiteX1" fmla="*/ 293746 w 664908"/>
              <a:gd name="connsiteY1" fmla="*/ 3491776 h 3548630"/>
              <a:gd name="connsiteX2" fmla="*/ 284270 w 664908"/>
              <a:gd name="connsiteY2" fmla="*/ 3415971 h 3548630"/>
              <a:gd name="connsiteX3" fmla="*/ 279532 w 664908"/>
              <a:gd name="connsiteY3" fmla="*/ 3401757 h 3548630"/>
              <a:gd name="connsiteX4" fmla="*/ 270056 w 664908"/>
              <a:gd name="connsiteY4" fmla="*/ 3387544 h 3548630"/>
              <a:gd name="connsiteX5" fmla="*/ 265319 w 664908"/>
              <a:gd name="connsiteY5" fmla="*/ 3368593 h 3548630"/>
              <a:gd name="connsiteX6" fmla="*/ 255843 w 664908"/>
              <a:gd name="connsiteY6" fmla="*/ 3354379 h 3548630"/>
              <a:gd name="connsiteX7" fmla="*/ 246367 w 664908"/>
              <a:gd name="connsiteY7" fmla="*/ 3335428 h 3548630"/>
              <a:gd name="connsiteX8" fmla="*/ 236892 w 664908"/>
              <a:gd name="connsiteY8" fmla="*/ 3307001 h 3548630"/>
              <a:gd name="connsiteX9" fmla="*/ 227416 w 664908"/>
              <a:gd name="connsiteY9" fmla="*/ 3278574 h 3548630"/>
              <a:gd name="connsiteX10" fmla="*/ 222678 w 664908"/>
              <a:gd name="connsiteY10" fmla="*/ 3264361 h 3548630"/>
              <a:gd name="connsiteX11" fmla="*/ 208465 w 664908"/>
              <a:gd name="connsiteY11" fmla="*/ 3250147 h 3548630"/>
              <a:gd name="connsiteX12" fmla="*/ 198989 w 664908"/>
              <a:gd name="connsiteY12" fmla="*/ 3188555 h 3548630"/>
              <a:gd name="connsiteX13" fmla="*/ 189513 w 664908"/>
              <a:gd name="connsiteY13" fmla="*/ 3136439 h 3548630"/>
              <a:gd name="connsiteX14" fmla="*/ 194251 w 664908"/>
              <a:gd name="connsiteY14" fmla="*/ 3051158 h 3548630"/>
              <a:gd name="connsiteX15" fmla="*/ 198989 w 664908"/>
              <a:gd name="connsiteY15" fmla="*/ 3036945 h 3548630"/>
              <a:gd name="connsiteX16" fmla="*/ 213203 w 664908"/>
              <a:gd name="connsiteY16" fmla="*/ 3027469 h 3548630"/>
              <a:gd name="connsiteX17" fmla="*/ 241630 w 664908"/>
              <a:gd name="connsiteY17" fmla="*/ 3017994 h 3548630"/>
              <a:gd name="connsiteX18" fmla="*/ 260581 w 664908"/>
              <a:gd name="connsiteY18" fmla="*/ 2999042 h 3548630"/>
              <a:gd name="connsiteX19" fmla="*/ 279532 w 664908"/>
              <a:gd name="connsiteY19" fmla="*/ 2970615 h 3548630"/>
              <a:gd name="connsiteX20" fmla="*/ 284270 w 664908"/>
              <a:gd name="connsiteY20" fmla="*/ 2946926 h 3548630"/>
              <a:gd name="connsiteX21" fmla="*/ 289008 w 664908"/>
              <a:gd name="connsiteY21" fmla="*/ 2918499 h 3548630"/>
              <a:gd name="connsiteX22" fmla="*/ 298483 w 664908"/>
              <a:gd name="connsiteY22" fmla="*/ 2894810 h 3548630"/>
              <a:gd name="connsiteX23" fmla="*/ 303221 w 664908"/>
              <a:gd name="connsiteY23" fmla="*/ 2875859 h 3548630"/>
              <a:gd name="connsiteX24" fmla="*/ 289008 w 664908"/>
              <a:gd name="connsiteY24" fmla="*/ 2790578 h 3548630"/>
              <a:gd name="connsiteX25" fmla="*/ 279532 w 664908"/>
              <a:gd name="connsiteY25" fmla="*/ 2766889 h 3548630"/>
              <a:gd name="connsiteX26" fmla="*/ 265319 w 664908"/>
              <a:gd name="connsiteY26" fmla="*/ 2757413 h 3548630"/>
              <a:gd name="connsiteX27" fmla="*/ 260581 w 664908"/>
              <a:gd name="connsiteY27" fmla="*/ 2738462 h 3548630"/>
              <a:gd name="connsiteX28" fmla="*/ 246367 w 664908"/>
              <a:gd name="connsiteY28" fmla="*/ 2719511 h 3548630"/>
              <a:gd name="connsiteX29" fmla="*/ 236892 w 664908"/>
              <a:gd name="connsiteY29" fmla="*/ 2705297 h 3548630"/>
              <a:gd name="connsiteX30" fmla="*/ 232154 w 664908"/>
              <a:gd name="connsiteY30" fmla="*/ 2686346 h 3548630"/>
              <a:gd name="connsiteX31" fmla="*/ 222678 w 664908"/>
              <a:gd name="connsiteY31" fmla="*/ 2657919 h 3548630"/>
              <a:gd name="connsiteX32" fmla="*/ 227416 w 664908"/>
              <a:gd name="connsiteY32" fmla="*/ 2586852 h 3548630"/>
              <a:gd name="connsiteX33" fmla="*/ 241630 w 664908"/>
              <a:gd name="connsiteY33" fmla="*/ 2553687 h 3548630"/>
              <a:gd name="connsiteX34" fmla="*/ 251105 w 664908"/>
              <a:gd name="connsiteY34" fmla="*/ 2534736 h 3548630"/>
              <a:gd name="connsiteX35" fmla="*/ 255843 w 664908"/>
              <a:gd name="connsiteY35" fmla="*/ 2520522 h 3548630"/>
              <a:gd name="connsiteX36" fmla="*/ 284270 w 664908"/>
              <a:gd name="connsiteY36" fmla="*/ 2496833 h 3548630"/>
              <a:gd name="connsiteX37" fmla="*/ 298483 w 664908"/>
              <a:gd name="connsiteY37" fmla="*/ 2477882 h 3548630"/>
              <a:gd name="connsiteX38" fmla="*/ 326910 w 664908"/>
              <a:gd name="connsiteY38" fmla="*/ 2463668 h 3548630"/>
              <a:gd name="connsiteX39" fmla="*/ 341124 w 664908"/>
              <a:gd name="connsiteY39" fmla="*/ 2449455 h 3548630"/>
              <a:gd name="connsiteX40" fmla="*/ 350599 w 664908"/>
              <a:gd name="connsiteY40" fmla="*/ 2435241 h 3548630"/>
              <a:gd name="connsiteX41" fmla="*/ 364813 w 664908"/>
              <a:gd name="connsiteY41" fmla="*/ 2430504 h 3548630"/>
              <a:gd name="connsiteX42" fmla="*/ 393240 w 664908"/>
              <a:gd name="connsiteY42" fmla="*/ 2402077 h 3548630"/>
              <a:gd name="connsiteX43" fmla="*/ 421667 w 664908"/>
              <a:gd name="connsiteY43" fmla="*/ 2387863 h 3548630"/>
              <a:gd name="connsiteX44" fmla="*/ 435880 w 664908"/>
              <a:gd name="connsiteY44" fmla="*/ 2368912 h 3548630"/>
              <a:gd name="connsiteX45" fmla="*/ 464307 w 664908"/>
              <a:gd name="connsiteY45" fmla="*/ 2349961 h 3548630"/>
              <a:gd name="connsiteX46" fmla="*/ 492734 w 664908"/>
              <a:gd name="connsiteY46" fmla="*/ 2321534 h 3548630"/>
              <a:gd name="connsiteX47" fmla="*/ 497472 w 664908"/>
              <a:gd name="connsiteY47" fmla="*/ 2307320 h 3548630"/>
              <a:gd name="connsiteX48" fmla="*/ 511685 w 664908"/>
              <a:gd name="connsiteY48" fmla="*/ 2293107 h 3548630"/>
              <a:gd name="connsiteX49" fmla="*/ 525899 w 664908"/>
              <a:gd name="connsiteY49" fmla="*/ 2259942 h 3548630"/>
              <a:gd name="connsiteX50" fmla="*/ 530637 w 664908"/>
              <a:gd name="connsiteY50" fmla="*/ 2240991 h 3548630"/>
              <a:gd name="connsiteX51" fmla="*/ 544850 w 664908"/>
              <a:gd name="connsiteY51" fmla="*/ 2226777 h 3548630"/>
              <a:gd name="connsiteX52" fmla="*/ 554326 w 664908"/>
              <a:gd name="connsiteY52" fmla="*/ 2193612 h 3548630"/>
              <a:gd name="connsiteX53" fmla="*/ 563802 w 664908"/>
              <a:gd name="connsiteY53" fmla="*/ 2160448 h 3548630"/>
              <a:gd name="connsiteX54" fmla="*/ 573277 w 664908"/>
              <a:gd name="connsiteY54" fmla="*/ 2136758 h 3548630"/>
              <a:gd name="connsiteX55" fmla="*/ 587491 w 664908"/>
              <a:gd name="connsiteY55" fmla="*/ 2098856 h 3548630"/>
              <a:gd name="connsiteX56" fmla="*/ 606442 w 664908"/>
              <a:gd name="connsiteY56" fmla="*/ 2070429 h 3548630"/>
              <a:gd name="connsiteX57" fmla="*/ 611180 w 664908"/>
              <a:gd name="connsiteY57" fmla="*/ 2051478 h 3548630"/>
              <a:gd name="connsiteX58" fmla="*/ 615918 w 664908"/>
              <a:gd name="connsiteY58" fmla="*/ 2037264 h 3548630"/>
              <a:gd name="connsiteX59" fmla="*/ 630131 w 664908"/>
              <a:gd name="connsiteY59" fmla="*/ 1975672 h 3548630"/>
              <a:gd name="connsiteX60" fmla="*/ 634869 w 664908"/>
              <a:gd name="connsiteY60" fmla="*/ 1956721 h 3548630"/>
              <a:gd name="connsiteX61" fmla="*/ 644345 w 664908"/>
              <a:gd name="connsiteY61" fmla="*/ 1942508 h 3548630"/>
              <a:gd name="connsiteX62" fmla="*/ 649082 w 664908"/>
              <a:gd name="connsiteY62" fmla="*/ 1923556 h 3548630"/>
              <a:gd name="connsiteX63" fmla="*/ 653820 w 664908"/>
              <a:gd name="connsiteY63" fmla="*/ 1899867 h 3548630"/>
              <a:gd name="connsiteX64" fmla="*/ 658558 w 664908"/>
              <a:gd name="connsiteY64" fmla="*/ 1885654 h 3548630"/>
              <a:gd name="connsiteX65" fmla="*/ 658558 w 664908"/>
              <a:gd name="connsiteY65" fmla="*/ 1743519 h 3548630"/>
              <a:gd name="connsiteX66" fmla="*/ 653820 w 664908"/>
              <a:gd name="connsiteY66" fmla="*/ 1729306 h 3548630"/>
              <a:gd name="connsiteX67" fmla="*/ 649082 w 664908"/>
              <a:gd name="connsiteY67" fmla="*/ 1710354 h 3548630"/>
              <a:gd name="connsiteX68" fmla="*/ 639607 w 664908"/>
              <a:gd name="connsiteY68" fmla="*/ 1681927 h 3548630"/>
              <a:gd name="connsiteX69" fmla="*/ 630131 w 664908"/>
              <a:gd name="connsiteY69" fmla="*/ 1634549 h 3548630"/>
              <a:gd name="connsiteX70" fmla="*/ 625393 w 664908"/>
              <a:gd name="connsiteY70" fmla="*/ 1615598 h 3548630"/>
              <a:gd name="connsiteX71" fmla="*/ 620655 w 664908"/>
              <a:gd name="connsiteY71" fmla="*/ 1591909 h 3548630"/>
              <a:gd name="connsiteX72" fmla="*/ 615918 w 664908"/>
              <a:gd name="connsiteY72" fmla="*/ 1577695 h 3548630"/>
              <a:gd name="connsiteX73" fmla="*/ 611180 w 664908"/>
              <a:gd name="connsiteY73" fmla="*/ 1549268 h 3548630"/>
              <a:gd name="connsiteX74" fmla="*/ 596966 w 664908"/>
              <a:gd name="connsiteY74" fmla="*/ 1516104 h 3548630"/>
              <a:gd name="connsiteX75" fmla="*/ 592228 w 664908"/>
              <a:gd name="connsiteY75" fmla="*/ 1501890 h 3548630"/>
              <a:gd name="connsiteX76" fmla="*/ 582753 w 664908"/>
              <a:gd name="connsiteY76" fmla="*/ 1269737 h 3548630"/>
              <a:gd name="connsiteX77" fmla="*/ 578015 w 664908"/>
              <a:gd name="connsiteY77" fmla="*/ 1246048 h 3548630"/>
              <a:gd name="connsiteX78" fmla="*/ 568539 w 664908"/>
              <a:gd name="connsiteY78" fmla="*/ 1217621 h 3548630"/>
              <a:gd name="connsiteX79" fmla="*/ 549588 w 664908"/>
              <a:gd name="connsiteY79" fmla="*/ 1174980 h 3548630"/>
              <a:gd name="connsiteX80" fmla="*/ 544850 w 664908"/>
              <a:gd name="connsiteY80" fmla="*/ 1160767 h 3548630"/>
              <a:gd name="connsiteX81" fmla="*/ 540112 w 664908"/>
              <a:gd name="connsiteY81" fmla="*/ 1141815 h 3548630"/>
              <a:gd name="connsiteX82" fmla="*/ 530637 w 664908"/>
              <a:gd name="connsiteY82" fmla="*/ 1127602 h 3548630"/>
              <a:gd name="connsiteX83" fmla="*/ 521161 w 664908"/>
              <a:gd name="connsiteY83" fmla="*/ 1094437 h 3548630"/>
              <a:gd name="connsiteX84" fmla="*/ 506948 w 664908"/>
              <a:gd name="connsiteY84" fmla="*/ 1061272 h 3548630"/>
              <a:gd name="connsiteX85" fmla="*/ 497472 w 664908"/>
              <a:gd name="connsiteY85" fmla="*/ 1028108 h 3548630"/>
              <a:gd name="connsiteX86" fmla="*/ 483259 w 664908"/>
              <a:gd name="connsiteY86" fmla="*/ 1023370 h 3548630"/>
              <a:gd name="connsiteX87" fmla="*/ 478521 w 664908"/>
              <a:gd name="connsiteY87" fmla="*/ 1004419 h 3548630"/>
              <a:gd name="connsiteX88" fmla="*/ 473783 w 664908"/>
              <a:gd name="connsiteY88" fmla="*/ 990205 h 3548630"/>
              <a:gd name="connsiteX89" fmla="*/ 469045 w 664908"/>
              <a:gd name="connsiteY89" fmla="*/ 966516 h 3548630"/>
              <a:gd name="connsiteX90" fmla="*/ 454832 w 664908"/>
              <a:gd name="connsiteY90" fmla="*/ 942827 h 3548630"/>
              <a:gd name="connsiteX91" fmla="*/ 445356 w 664908"/>
              <a:gd name="connsiteY91" fmla="*/ 919138 h 3548630"/>
              <a:gd name="connsiteX92" fmla="*/ 416929 w 664908"/>
              <a:gd name="connsiteY92" fmla="*/ 871760 h 3548630"/>
              <a:gd name="connsiteX93" fmla="*/ 379026 w 664908"/>
              <a:gd name="connsiteY93" fmla="*/ 829119 h 3548630"/>
              <a:gd name="connsiteX94" fmla="*/ 360075 w 664908"/>
              <a:gd name="connsiteY94" fmla="*/ 819643 h 3548630"/>
              <a:gd name="connsiteX95" fmla="*/ 303221 w 664908"/>
              <a:gd name="connsiteY95" fmla="*/ 800692 h 3548630"/>
              <a:gd name="connsiteX96" fmla="*/ 284270 w 664908"/>
              <a:gd name="connsiteY96" fmla="*/ 791217 h 3548630"/>
              <a:gd name="connsiteX97" fmla="*/ 265319 w 664908"/>
              <a:gd name="connsiteY97" fmla="*/ 786479 h 3548630"/>
              <a:gd name="connsiteX98" fmla="*/ 246367 w 664908"/>
              <a:gd name="connsiteY98" fmla="*/ 777003 h 3548630"/>
              <a:gd name="connsiteX99" fmla="*/ 227416 w 664908"/>
              <a:gd name="connsiteY99" fmla="*/ 772265 h 3548630"/>
              <a:gd name="connsiteX100" fmla="*/ 198989 w 664908"/>
              <a:gd name="connsiteY100" fmla="*/ 762790 h 3548630"/>
              <a:gd name="connsiteX101" fmla="*/ 170562 w 664908"/>
              <a:gd name="connsiteY101" fmla="*/ 743838 h 3548630"/>
              <a:gd name="connsiteX102" fmla="*/ 156349 w 664908"/>
              <a:gd name="connsiteY102" fmla="*/ 734363 h 3548630"/>
              <a:gd name="connsiteX103" fmla="*/ 142135 w 664908"/>
              <a:gd name="connsiteY103" fmla="*/ 720149 h 3548630"/>
              <a:gd name="connsiteX104" fmla="*/ 113708 w 664908"/>
              <a:gd name="connsiteY104" fmla="*/ 710674 h 3548630"/>
              <a:gd name="connsiteX105" fmla="*/ 80543 w 664908"/>
              <a:gd name="connsiteY105" fmla="*/ 691722 h 3548630"/>
              <a:gd name="connsiteX106" fmla="*/ 61592 w 664908"/>
              <a:gd name="connsiteY106" fmla="*/ 677509 h 3548630"/>
              <a:gd name="connsiteX107" fmla="*/ 47379 w 664908"/>
              <a:gd name="connsiteY107" fmla="*/ 668033 h 3548630"/>
              <a:gd name="connsiteX108" fmla="*/ 18952 w 664908"/>
              <a:gd name="connsiteY108" fmla="*/ 620655 h 3548630"/>
              <a:gd name="connsiteX109" fmla="*/ 0 w 664908"/>
              <a:gd name="connsiteY109" fmla="*/ 587490 h 3548630"/>
              <a:gd name="connsiteX110" fmla="*/ 9476 w 664908"/>
              <a:gd name="connsiteY110" fmla="*/ 511685 h 3548630"/>
              <a:gd name="connsiteX111" fmla="*/ 18952 w 664908"/>
              <a:gd name="connsiteY111" fmla="*/ 492734 h 3548630"/>
              <a:gd name="connsiteX112" fmla="*/ 42641 w 664908"/>
              <a:gd name="connsiteY112" fmla="*/ 454831 h 3548630"/>
              <a:gd name="connsiteX113" fmla="*/ 52117 w 664908"/>
              <a:gd name="connsiteY113" fmla="*/ 435880 h 3548630"/>
              <a:gd name="connsiteX114" fmla="*/ 75806 w 664908"/>
              <a:gd name="connsiteY114" fmla="*/ 412191 h 3548630"/>
              <a:gd name="connsiteX115" fmla="*/ 108970 w 664908"/>
              <a:gd name="connsiteY115" fmla="*/ 397977 h 3548630"/>
              <a:gd name="connsiteX116" fmla="*/ 142135 w 664908"/>
              <a:gd name="connsiteY116" fmla="*/ 360075 h 3548630"/>
              <a:gd name="connsiteX117" fmla="*/ 161086 w 664908"/>
              <a:gd name="connsiteY117" fmla="*/ 355337 h 3548630"/>
              <a:gd name="connsiteX118" fmla="*/ 175300 w 664908"/>
              <a:gd name="connsiteY118" fmla="*/ 345861 h 3548630"/>
              <a:gd name="connsiteX119" fmla="*/ 194251 w 664908"/>
              <a:gd name="connsiteY119" fmla="*/ 331648 h 3548630"/>
              <a:gd name="connsiteX120" fmla="*/ 222678 w 664908"/>
              <a:gd name="connsiteY120" fmla="*/ 322172 h 3548630"/>
              <a:gd name="connsiteX121" fmla="*/ 265319 w 664908"/>
              <a:gd name="connsiteY121" fmla="*/ 289007 h 3548630"/>
              <a:gd name="connsiteX122" fmla="*/ 279532 w 664908"/>
              <a:gd name="connsiteY122" fmla="*/ 284269 h 3548630"/>
              <a:gd name="connsiteX123" fmla="*/ 326910 w 664908"/>
              <a:gd name="connsiteY123" fmla="*/ 260580 h 3548630"/>
              <a:gd name="connsiteX124" fmla="*/ 345862 w 664908"/>
              <a:gd name="connsiteY124" fmla="*/ 227415 h 3548630"/>
              <a:gd name="connsiteX125" fmla="*/ 364813 w 664908"/>
              <a:gd name="connsiteY125" fmla="*/ 198989 h 3548630"/>
              <a:gd name="connsiteX126" fmla="*/ 355337 w 664908"/>
              <a:gd name="connsiteY126" fmla="*/ 66329 h 3548630"/>
              <a:gd name="connsiteX127" fmla="*/ 336386 w 664908"/>
              <a:gd name="connsiteY127" fmla="*/ 23689 h 3548630"/>
              <a:gd name="connsiteX128" fmla="*/ 322173 w 664908"/>
              <a:gd name="connsiteY128" fmla="*/ 14213 h 3548630"/>
              <a:gd name="connsiteX129" fmla="*/ 317435 w 664908"/>
              <a:gd name="connsiteY129" fmla="*/ 0 h 354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664908" h="3548630">
                <a:moveTo>
                  <a:pt x="279532" y="3548630"/>
                </a:moveTo>
                <a:cubicBezTo>
                  <a:pt x="284616" y="3533378"/>
                  <a:pt x="294512" y="3508619"/>
                  <a:pt x="293746" y="3491776"/>
                </a:cubicBezTo>
                <a:cubicBezTo>
                  <a:pt x="292590" y="3466337"/>
                  <a:pt x="288242" y="3441124"/>
                  <a:pt x="284270" y="3415971"/>
                </a:cubicBezTo>
                <a:cubicBezTo>
                  <a:pt x="283491" y="3411038"/>
                  <a:pt x="281766" y="3406224"/>
                  <a:pt x="279532" y="3401757"/>
                </a:cubicBezTo>
                <a:cubicBezTo>
                  <a:pt x="276985" y="3396664"/>
                  <a:pt x="273215" y="3392282"/>
                  <a:pt x="270056" y="3387544"/>
                </a:cubicBezTo>
                <a:cubicBezTo>
                  <a:pt x="268477" y="3381227"/>
                  <a:pt x="267884" y="3374578"/>
                  <a:pt x="265319" y="3368593"/>
                </a:cubicBezTo>
                <a:cubicBezTo>
                  <a:pt x="263076" y="3363359"/>
                  <a:pt x="258668" y="3359323"/>
                  <a:pt x="255843" y="3354379"/>
                </a:cubicBezTo>
                <a:cubicBezTo>
                  <a:pt x="252339" y="3348247"/>
                  <a:pt x="248990" y="3341986"/>
                  <a:pt x="246367" y="3335428"/>
                </a:cubicBezTo>
                <a:cubicBezTo>
                  <a:pt x="242658" y="3326154"/>
                  <a:pt x="240050" y="3316477"/>
                  <a:pt x="236892" y="3307001"/>
                </a:cubicBezTo>
                <a:lnTo>
                  <a:pt x="227416" y="3278574"/>
                </a:lnTo>
                <a:cubicBezTo>
                  <a:pt x="225837" y="3273836"/>
                  <a:pt x="226209" y="3267892"/>
                  <a:pt x="222678" y="3264361"/>
                </a:cubicBezTo>
                <a:lnTo>
                  <a:pt x="208465" y="3250147"/>
                </a:lnTo>
                <a:cubicBezTo>
                  <a:pt x="197009" y="3158502"/>
                  <a:pt x="209841" y="3253665"/>
                  <a:pt x="198989" y="3188555"/>
                </a:cubicBezTo>
                <a:cubicBezTo>
                  <a:pt x="190500" y="3137626"/>
                  <a:pt x="198609" y="3172825"/>
                  <a:pt x="189513" y="3136439"/>
                </a:cubicBezTo>
                <a:cubicBezTo>
                  <a:pt x="191092" y="3108012"/>
                  <a:pt x="191552" y="3079501"/>
                  <a:pt x="194251" y="3051158"/>
                </a:cubicBezTo>
                <a:cubicBezTo>
                  <a:pt x="194724" y="3046187"/>
                  <a:pt x="195869" y="3040845"/>
                  <a:pt x="198989" y="3036945"/>
                </a:cubicBezTo>
                <a:cubicBezTo>
                  <a:pt x="202546" y="3032499"/>
                  <a:pt x="207999" y="3029782"/>
                  <a:pt x="213203" y="3027469"/>
                </a:cubicBezTo>
                <a:cubicBezTo>
                  <a:pt x="222330" y="3023413"/>
                  <a:pt x="241630" y="3017994"/>
                  <a:pt x="241630" y="3017994"/>
                </a:cubicBezTo>
                <a:cubicBezTo>
                  <a:pt x="254261" y="2980092"/>
                  <a:pt x="235314" y="3024309"/>
                  <a:pt x="260581" y="2999042"/>
                </a:cubicBezTo>
                <a:cubicBezTo>
                  <a:pt x="268634" y="2990989"/>
                  <a:pt x="279532" y="2970615"/>
                  <a:pt x="279532" y="2970615"/>
                </a:cubicBezTo>
                <a:cubicBezTo>
                  <a:pt x="281111" y="2962719"/>
                  <a:pt x="282829" y="2954849"/>
                  <a:pt x="284270" y="2946926"/>
                </a:cubicBezTo>
                <a:cubicBezTo>
                  <a:pt x="285989" y="2937475"/>
                  <a:pt x="286480" y="2927767"/>
                  <a:pt x="289008" y="2918499"/>
                </a:cubicBezTo>
                <a:cubicBezTo>
                  <a:pt x="291246" y="2910294"/>
                  <a:pt x="295794" y="2902878"/>
                  <a:pt x="298483" y="2894810"/>
                </a:cubicBezTo>
                <a:cubicBezTo>
                  <a:pt x="300542" y="2888633"/>
                  <a:pt x="301642" y="2882176"/>
                  <a:pt x="303221" y="2875859"/>
                </a:cubicBezTo>
                <a:cubicBezTo>
                  <a:pt x="297144" y="2830279"/>
                  <a:pt x="300455" y="2821103"/>
                  <a:pt x="289008" y="2790578"/>
                </a:cubicBezTo>
                <a:cubicBezTo>
                  <a:pt x="286022" y="2782615"/>
                  <a:pt x="284475" y="2773810"/>
                  <a:pt x="279532" y="2766889"/>
                </a:cubicBezTo>
                <a:cubicBezTo>
                  <a:pt x="276222" y="2762256"/>
                  <a:pt x="270057" y="2760572"/>
                  <a:pt x="265319" y="2757413"/>
                </a:cubicBezTo>
                <a:cubicBezTo>
                  <a:pt x="263740" y="2751096"/>
                  <a:pt x="263493" y="2744286"/>
                  <a:pt x="260581" y="2738462"/>
                </a:cubicBezTo>
                <a:cubicBezTo>
                  <a:pt x="257049" y="2731399"/>
                  <a:pt x="250957" y="2725937"/>
                  <a:pt x="246367" y="2719511"/>
                </a:cubicBezTo>
                <a:cubicBezTo>
                  <a:pt x="243057" y="2714877"/>
                  <a:pt x="240050" y="2710035"/>
                  <a:pt x="236892" y="2705297"/>
                </a:cubicBezTo>
                <a:cubicBezTo>
                  <a:pt x="235313" y="2698980"/>
                  <a:pt x="234025" y="2692583"/>
                  <a:pt x="232154" y="2686346"/>
                </a:cubicBezTo>
                <a:cubicBezTo>
                  <a:pt x="229284" y="2676779"/>
                  <a:pt x="222678" y="2657919"/>
                  <a:pt x="222678" y="2657919"/>
                </a:cubicBezTo>
                <a:cubicBezTo>
                  <a:pt x="224257" y="2634230"/>
                  <a:pt x="224931" y="2610463"/>
                  <a:pt x="227416" y="2586852"/>
                </a:cubicBezTo>
                <a:cubicBezTo>
                  <a:pt x="229676" y="2565387"/>
                  <a:pt x="231917" y="2570685"/>
                  <a:pt x="241630" y="2553687"/>
                </a:cubicBezTo>
                <a:cubicBezTo>
                  <a:pt x="245134" y="2547555"/>
                  <a:pt x="248323" y="2541228"/>
                  <a:pt x="251105" y="2534736"/>
                </a:cubicBezTo>
                <a:cubicBezTo>
                  <a:pt x="253072" y="2530145"/>
                  <a:pt x="253073" y="2524678"/>
                  <a:pt x="255843" y="2520522"/>
                </a:cubicBezTo>
                <a:cubicBezTo>
                  <a:pt x="263139" y="2509578"/>
                  <a:pt x="273782" y="2503825"/>
                  <a:pt x="284270" y="2496833"/>
                </a:cubicBezTo>
                <a:cubicBezTo>
                  <a:pt x="289008" y="2490516"/>
                  <a:pt x="292900" y="2483465"/>
                  <a:pt x="298483" y="2477882"/>
                </a:cubicBezTo>
                <a:cubicBezTo>
                  <a:pt x="307667" y="2468698"/>
                  <a:pt x="315350" y="2467522"/>
                  <a:pt x="326910" y="2463668"/>
                </a:cubicBezTo>
                <a:cubicBezTo>
                  <a:pt x="331648" y="2458930"/>
                  <a:pt x="336835" y="2454602"/>
                  <a:pt x="341124" y="2449455"/>
                </a:cubicBezTo>
                <a:cubicBezTo>
                  <a:pt x="344769" y="2445081"/>
                  <a:pt x="346153" y="2438798"/>
                  <a:pt x="350599" y="2435241"/>
                </a:cubicBezTo>
                <a:cubicBezTo>
                  <a:pt x="354499" y="2432121"/>
                  <a:pt x="360075" y="2432083"/>
                  <a:pt x="364813" y="2430504"/>
                </a:cubicBezTo>
                <a:cubicBezTo>
                  <a:pt x="374289" y="2421028"/>
                  <a:pt x="380527" y="2406315"/>
                  <a:pt x="393240" y="2402077"/>
                </a:cubicBezTo>
                <a:cubicBezTo>
                  <a:pt x="412855" y="2395538"/>
                  <a:pt x="403298" y="2400109"/>
                  <a:pt x="421667" y="2387863"/>
                </a:cubicBezTo>
                <a:cubicBezTo>
                  <a:pt x="426405" y="2381546"/>
                  <a:pt x="429978" y="2374158"/>
                  <a:pt x="435880" y="2368912"/>
                </a:cubicBezTo>
                <a:cubicBezTo>
                  <a:pt x="444392" y="2361346"/>
                  <a:pt x="464307" y="2349961"/>
                  <a:pt x="464307" y="2349961"/>
                </a:cubicBezTo>
                <a:cubicBezTo>
                  <a:pt x="489577" y="2299421"/>
                  <a:pt x="454831" y="2359437"/>
                  <a:pt x="492734" y="2321534"/>
                </a:cubicBezTo>
                <a:cubicBezTo>
                  <a:pt x="496265" y="2318003"/>
                  <a:pt x="494702" y="2311476"/>
                  <a:pt x="497472" y="2307320"/>
                </a:cubicBezTo>
                <a:cubicBezTo>
                  <a:pt x="501188" y="2301745"/>
                  <a:pt x="507791" y="2298559"/>
                  <a:pt x="511685" y="2293107"/>
                </a:cubicBezTo>
                <a:cubicBezTo>
                  <a:pt x="517701" y="2284685"/>
                  <a:pt x="522953" y="2270252"/>
                  <a:pt x="525899" y="2259942"/>
                </a:cubicBezTo>
                <a:cubicBezTo>
                  <a:pt x="527688" y="2253681"/>
                  <a:pt x="527406" y="2246645"/>
                  <a:pt x="530637" y="2240991"/>
                </a:cubicBezTo>
                <a:cubicBezTo>
                  <a:pt x="533961" y="2235173"/>
                  <a:pt x="540112" y="2231515"/>
                  <a:pt x="544850" y="2226777"/>
                </a:cubicBezTo>
                <a:cubicBezTo>
                  <a:pt x="559661" y="2167535"/>
                  <a:pt x="540732" y="2241190"/>
                  <a:pt x="554326" y="2193612"/>
                </a:cubicBezTo>
                <a:cubicBezTo>
                  <a:pt x="560303" y="2172695"/>
                  <a:pt x="556984" y="2178630"/>
                  <a:pt x="563802" y="2160448"/>
                </a:cubicBezTo>
                <a:cubicBezTo>
                  <a:pt x="566788" y="2152485"/>
                  <a:pt x="570833" y="2144904"/>
                  <a:pt x="573277" y="2136758"/>
                </a:cubicBezTo>
                <a:cubicBezTo>
                  <a:pt x="584452" y="2099505"/>
                  <a:pt x="569786" y="2125412"/>
                  <a:pt x="587491" y="2098856"/>
                </a:cubicBezTo>
                <a:cubicBezTo>
                  <a:pt x="602278" y="2054487"/>
                  <a:pt x="578056" y="2120102"/>
                  <a:pt x="606442" y="2070429"/>
                </a:cubicBezTo>
                <a:cubicBezTo>
                  <a:pt x="609673" y="2064776"/>
                  <a:pt x="609391" y="2057739"/>
                  <a:pt x="611180" y="2051478"/>
                </a:cubicBezTo>
                <a:cubicBezTo>
                  <a:pt x="612552" y="2046676"/>
                  <a:pt x="614339" y="2042002"/>
                  <a:pt x="615918" y="2037264"/>
                </a:cubicBezTo>
                <a:cubicBezTo>
                  <a:pt x="626912" y="1960292"/>
                  <a:pt x="612790" y="2045031"/>
                  <a:pt x="630131" y="1975672"/>
                </a:cubicBezTo>
                <a:cubicBezTo>
                  <a:pt x="631710" y="1969355"/>
                  <a:pt x="632304" y="1962706"/>
                  <a:pt x="634869" y="1956721"/>
                </a:cubicBezTo>
                <a:cubicBezTo>
                  <a:pt x="637112" y="1951487"/>
                  <a:pt x="641186" y="1947246"/>
                  <a:pt x="644345" y="1942508"/>
                </a:cubicBezTo>
                <a:cubicBezTo>
                  <a:pt x="645924" y="1936191"/>
                  <a:pt x="647670" y="1929913"/>
                  <a:pt x="649082" y="1923556"/>
                </a:cubicBezTo>
                <a:cubicBezTo>
                  <a:pt x="650829" y="1915695"/>
                  <a:pt x="651867" y="1907679"/>
                  <a:pt x="653820" y="1899867"/>
                </a:cubicBezTo>
                <a:cubicBezTo>
                  <a:pt x="655031" y="1895022"/>
                  <a:pt x="656979" y="1890392"/>
                  <a:pt x="658558" y="1885654"/>
                </a:cubicBezTo>
                <a:cubicBezTo>
                  <a:pt x="667636" y="1822112"/>
                  <a:pt x="666393" y="1845365"/>
                  <a:pt x="658558" y="1743519"/>
                </a:cubicBezTo>
                <a:cubicBezTo>
                  <a:pt x="658175" y="1738540"/>
                  <a:pt x="655192" y="1734108"/>
                  <a:pt x="653820" y="1729306"/>
                </a:cubicBezTo>
                <a:cubicBezTo>
                  <a:pt x="652031" y="1723045"/>
                  <a:pt x="650953" y="1716591"/>
                  <a:pt x="649082" y="1710354"/>
                </a:cubicBezTo>
                <a:cubicBezTo>
                  <a:pt x="646212" y="1700787"/>
                  <a:pt x="641566" y="1691721"/>
                  <a:pt x="639607" y="1681927"/>
                </a:cubicBezTo>
                <a:cubicBezTo>
                  <a:pt x="636448" y="1666134"/>
                  <a:pt x="633506" y="1650297"/>
                  <a:pt x="630131" y="1634549"/>
                </a:cubicBezTo>
                <a:cubicBezTo>
                  <a:pt x="628767" y="1628182"/>
                  <a:pt x="626806" y="1621954"/>
                  <a:pt x="625393" y="1615598"/>
                </a:cubicBezTo>
                <a:cubicBezTo>
                  <a:pt x="623646" y="1607737"/>
                  <a:pt x="622608" y="1599721"/>
                  <a:pt x="620655" y="1591909"/>
                </a:cubicBezTo>
                <a:cubicBezTo>
                  <a:pt x="619444" y="1587064"/>
                  <a:pt x="617001" y="1582570"/>
                  <a:pt x="615918" y="1577695"/>
                </a:cubicBezTo>
                <a:cubicBezTo>
                  <a:pt x="613834" y="1568317"/>
                  <a:pt x="613264" y="1558646"/>
                  <a:pt x="611180" y="1549268"/>
                </a:cubicBezTo>
                <a:cubicBezTo>
                  <a:pt x="607761" y="1533884"/>
                  <a:pt x="603651" y="1531702"/>
                  <a:pt x="596966" y="1516104"/>
                </a:cubicBezTo>
                <a:cubicBezTo>
                  <a:pt x="594999" y="1511514"/>
                  <a:pt x="593807" y="1506628"/>
                  <a:pt x="592228" y="1501890"/>
                </a:cubicBezTo>
                <a:cubicBezTo>
                  <a:pt x="579683" y="1363875"/>
                  <a:pt x="596118" y="1557079"/>
                  <a:pt x="582753" y="1269737"/>
                </a:cubicBezTo>
                <a:cubicBezTo>
                  <a:pt x="582379" y="1261693"/>
                  <a:pt x="580134" y="1253817"/>
                  <a:pt x="578015" y="1246048"/>
                </a:cubicBezTo>
                <a:cubicBezTo>
                  <a:pt x="575387" y="1236412"/>
                  <a:pt x="573006" y="1226555"/>
                  <a:pt x="568539" y="1217621"/>
                </a:cubicBezTo>
                <a:cubicBezTo>
                  <a:pt x="557774" y="1196088"/>
                  <a:pt x="558661" y="1199175"/>
                  <a:pt x="549588" y="1174980"/>
                </a:cubicBezTo>
                <a:cubicBezTo>
                  <a:pt x="547834" y="1170304"/>
                  <a:pt x="546222" y="1165569"/>
                  <a:pt x="544850" y="1160767"/>
                </a:cubicBezTo>
                <a:cubicBezTo>
                  <a:pt x="543061" y="1154506"/>
                  <a:pt x="542677" y="1147800"/>
                  <a:pt x="540112" y="1141815"/>
                </a:cubicBezTo>
                <a:cubicBezTo>
                  <a:pt x="537869" y="1136581"/>
                  <a:pt x="533795" y="1132340"/>
                  <a:pt x="530637" y="1127602"/>
                </a:cubicBezTo>
                <a:cubicBezTo>
                  <a:pt x="528233" y="1117987"/>
                  <a:pt x="525239" y="1103951"/>
                  <a:pt x="521161" y="1094437"/>
                </a:cubicBezTo>
                <a:cubicBezTo>
                  <a:pt x="510326" y="1069157"/>
                  <a:pt x="513299" y="1083503"/>
                  <a:pt x="506948" y="1061272"/>
                </a:cubicBezTo>
                <a:cubicBezTo>
                  <a:pt x="506899" y="1061100"/>
                  <a:pt x="499744" y="1030380"/>
                  <a:pt x="497472" y="1028108"/>
                </a:cubicBezTo>
                <a:cubicBezTo>
                  <a:pt x="493941" y="1024577"/>
                  <a:pt x="487997" y="1024949"/>
                  <a:pt x="483259" y="1023370"/>
                </a:cubicBezTo>
                <a:cubicBezTo>
                  <a:pt x="481680" y="1017053"/>
                  <a:pt x="480310" y="1010680"/>
                  <a:pt x="478521" y="1004419"/>
                </a:cubicBezTo>
                <a:cubicBezTo>
                  <a:pt x="477149" y="999617"/>
                  <a:pt x="474994" y="995050"/>
                  <a:pt x="473783" y="990205"/>
                </a:cubicBezTo>
                <a:cubicBezTo>
                  <a:pt x="471830" y="982393"/>
                  <a:pt x="472036" y="973993"/>
                  <a:pt x="469045" y="966516"/>
                </a:cubicBezTo>
                <a:cubicBezTo>
                  <a:pt x="465625" y="957966"/>
                  <a:pt x="458950" y="951063"/>
                  <a:pt x="454832" y="942827"/>
                </a:cubicBezTo>
                <a:cubicBezTo>
                  <a:pt x="451029" y="935220"/>
                  <a:pt x="448810" y="926910"/>
                  <a:pt x="445356" y="919138"/>
                </a:cubicBezTo>
                <a:cubicBezTo>
                  <a:pt x="438308" y="903279"/>
                  <a:pt x="427672" y="884652"/>
                  <a:pt x="416929" y="871760"/>
                </a:cubicBezTo>
                <a:cubicBezTo>
                  <a:pt x="413785" y="867987"/>
                  <a:pt x="388471" y="835865"/>
                  <a:pt x="379026" y="829119"/>
                </a:cubicBezTo>
                <a:cubicBezTo>
                  <a:pt x="373279" y="825014"/>
                  <a:pt x="366688" y="822123"/>
                  <a:pt x="360075" y="819643"/>
                </a:cubicBezTo>
                <a:cubicBezTo>
                  <a:pt x="341371" y="812629"/>
                  <a:pt x="321089" y="809625"/>
                  <a:pt x="303221" y="800692"/>
                </a:cubicBezTo>
                <a:cubicBezTo>
                  <a:pt x="296904" y="797534"/>
                  <a:pt x="290883" y="793697"/>
                  <a:pt x="284270" y="791217"/>
                </a:cubicBezTo>
                <a:cubicBezTo>
                  <a:pt x="278173" y="788931"/>
                  <a:pt x="271416" y="788765"/>
                  <a:pt x="265319" y="786479"/>
                </a:cubicBezTo>
                <a:cubicBezTo>
                  <a:pt x="258706" y="783999"/>
                  <a:pt x="252980" y="779483"/>
                  <a:pt x="246367" y="777003"/>
                </a:cubicBezTo>
                <a:cubicBezTo>
                  <a:pt x="240270" y="774717"/>
                  <a:pt x="233653" y="774136"/>
                  <a:pt x="227416" y="772265"/>
                </a:cubicBezTo>
                <a:cubicBezTo>
                  <a:pt x="217849" y="769395"/>
                  <a:pt x="198989" y="762790"/>
                  <a:pt x="198989" y="762790"/>
                </a:cubicBezTo>
                <a:lnTo>
                  <a:pt x="170562" y="743838"/>
                </a:lnTo>
                <a:cubicBezTo>
                  <a:pt x="165824" y="740680"/>
                  <a:pt x="160375" y="738389"/>
                  <a:pt x="156349" y="734363"/>
                </a:cubicBezTo>
                <a:cubicBezTo>
                  <a:pt x="151611" y="729625"/>
                  <a:pt x="147992" y="723403"/>
                  <a:pt x="142135" y="720149"/>
                </a:cubicBezTo>
                <a:cubicBezTo>
                  <a:pt x="133404" y="715298"/>
                  <a:pt x="113708" y="710674"/>
                  <a:pt x="113708" y="710674"/>
                </a:cubicBezTo>
                <a:cubicBezTo>
                  <a:pt x="81799" y="678763"/>
                  <a:pt x="118719" y="710809"/>
                  <a:pt x="80543" y="691722"/>
                </a:cubicBezTo>
                <a:cubicBezTo>
                  <a:pt x="73480" y="688191"/>
                  <a:pt x="68017" y="682099"/>
                  <a:pt x="61592" y="677509"/>
                </a:cubicBezTo>
                <a:cubicBezTo>
                  <a:pt x="56959" y="674199"/>
                  <a:pt x="52117" y="671192"/>
                  <a:pt x="47379" y="668033"/>
                </a:cubicBezTo>
                <a:cubicBezTo>
                  <a:pt x="1021" y="598498"/>
                  <a:pt x="48086" y="671641"/>
                  <a:pt x="18952" y="620655"/>
                </a:cubicBezTo>
                <a:cubicBezTo>
                  <a:pt x="-7845" y="573759"/>
                  <a:pt x="28647" y="644781"/>
                  <a:pt x="0" y="587490"/>
                </a:cubicBezTo>
                <a:cubicBezTo>
                  <a:pt x="3159" y="562222"/>
                  <a:pt x="4482" y="536655"/>
                  <a:pt x="9476" y="511685"/>
                </a:cubicBezTo>
                <a:cubicBezTo>
                  <a:pt x="10861" y="504759"/>
                  <a:pt x="16170" y="499226"/>
                  <a:pt x="18952" y="492734"/>
                </a:cubicBezTo>
                <a:cubicBezTo>
                  <a:pt x="36507" y="451773"/>
                  <a:pt x="1093" y="517153"/>
                  <a:pt x="42641" y="454831"/>
                </a:cubicBezTo>
                <a:cubicBezTo>
                  <a:pt x="46559" y="448955"/>
                  <a:pt x="47781" y="441455"/>
                  <a:pt x="52117" y="435880"/>
                </a:cubicBezTo>
                <a:cubicBezTo>
                  <a:pt x="58973" y="427065"/>
                  <a:pt x="66991" y="419047"/>
                  <a:pt x="75806" y="412191"/>
                </a:cubicBezTo>
                <a:cubicBezTo>
                  <a:pt x="84588" y="405360"/>
                  <a:pt x="98406" y="401499"/>
                  <a:pt x="108970" y="397977"/>
                </a:cubicBezTo>
                <a:cubicBezTo>
                  <a:pt x="117062" y="387188"/>
                  <a:pt x="130590" y="367290"/>
                  <a:pt x="142135" y="360075"/>
                </a:cubicBezTo>
                <a:cubicBezTo>
                  <a:pt x="147657" y="356624"/>
                  <a:pt x="154769" y="356916"/>
                  <a:pt x="161086" y="355337"/>
                </a:cubicBezTo>
                <a:cubicBezTo>
                  <a:pt x="165824" y="352178"/>
                  <a:pt x="170666" y="349171"/>
                  <a:pt x="175300" y="345861"/>
                </a:cubicBezTo>
                <a:cubicBezTo>
                  <a:pt x="181725" y="341271"/>
                  <a:pt x="187188" y="335179"/>
                  <a:pt x="194251" y="331648"/>
                </a:cubicBezTo>
                <a:cubicBezTo>
                  <a:pt x="203185" y="327181"/>
                  <a:pt x="213202" y="325331"/>
                  <a:pt x="222678" y="322172"/>
                </a:cubicBezTo>
                <a:cubicBezTo>
                  <a:pt x="234942" y="309908"/>
                  <a:pt x="248317" y="294675"/>
                  <a:pt x="265319" y="289007"/>
                </a:cubicBezTo>
                <a:cubicBezTo>
                  <a:pt x="270057" y="287428"/>
                  <a:pt x="275166" y="286694"/>
                  <a:pt x="279532" y="284269"/>
                </a:cubicBezTo>
                <a:cubicBezTo>
                  <a:pt x="325683" y="258629"/>
                  <a:pt x="289875" y="269839"/>
                  <a:pt x="326910" y="260580"/>
                </a:cubicBezTo>
                <a:cubicBezTo>
                  <a:pt x="359679" y="211431"/>
                  <a:pt x="309807" y="287506"/>
                  <a:pt x="345862" y="227415"/>
                </a:cubicBezTo>
                <a:cubicBezTo>
                  <a:pt x="351721" y="217650"/>
                  <a:pt x="364813" y="198989"/>
                  <a:pt x="364813" y="198989"/>
                </a:cubicBezTo>
                <a:cubicBezTo>
                  <a:pt x="363420" y="166960"/>
                  <a:pt x="366387" y="106846"/>
                  <a:pt x="355337" y="66329"/>
                </a:cubicBezTo>
                <a:cubicBezTo>
                  <a:pt x="351818" y="53426"/>
                  <a:pt x="346980" y="34283"/>
                  <a:pt x="336386" y="23689"/>
                </a:cubicBezTo>
                <a:cubicBezTo>
                  <a:pt x="332360" y="19663"/>
                  <a:pt x="326911" y="17372"/>
                  <a:pt x="322173" y="14213"/>
                </a:cubicBezTo>
                <a:lnTo>
                  <a:pt x="317435" y="0"/>
                </a:ln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96D9D6E-23FB-4516-AF29-03032E1A36C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 rot="16805196">
            <a:off x="1546565" y="4638711"/>
            <a:ext cx="22492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6350">
                  <a:solidFill>
                    <a:schemeClr val="bg1"/>
                  </a:solidFill>
                </a:ln>
                <a:solidFill>
                  <a:srgbClr val="002060"/>
                </a:solidFill>
                <a:latin typeface="Century Gothic" panose="020B0502020202020204" pitchFamily="34" charset="0"/>
              </a:rPr>
              <a:t>ATLANTIC OCEAN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B90B2F4-B15E-434E-9F96-6D8F89246AC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151038" y="6905790"/>
            <a:ext cx="4112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Century Gothic" panose="020B0502020202020204" pitchFamily="34" charset="0"/>
              </a:rPr>
              <a:t>MEDITERRANEAN SEA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2CAC691-CC26-46C5-AEDD-8144B3017C4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150581" y="1092216"/>
            <a:ext cx="17996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Century Gothic" panose="020B0502020202020204" pitchFamily="34" charset="0"/>
              </a:rPr>
              <a:t>NORTH SEA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F4F6237-0B77-4FE1-811E-D22F8EB1DD6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091405" y="936544"/>
            <a:ext cx="3041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Century Gothic" panose="020B0502020202020204" pitchFamily="34" charset="0"/>
              </a:rPr>
              <a:t>BALTIC  SEA</a:t>
            </a:r>
          </a:p>
        </p:txBody>
      </p:sp>
    </p:spTree>
    <p:extLst>
      <p:ext uri="{BB962C8B-B14F-4D97-AF65-F5344CB8AC3E}">
        <p14:creationId xmlns:p14="http://schemas.microsoft.com/office/powerpoint/2010/main" val="307626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A172A5C-355E-4703-A755-936B35BDA1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784853" y="1819324"/>
            <a:ext cx="2520552" cy="3529679"/>
          </a:xfrm>
          <a:custGeom>
            <a:avLst/>
            <a:gdLst>
              <a:gd name="connsiteX0" fmla="*/ 2520552 w 2520552"/>
              <a:gd name="connsiteY0" fmla="*/ 3529679 h 3529679"/>
              <a:gd name="connsiteX1" fmla="*/ 2511077 w 2520552"/>
              <a:gd name="connsiteY1" fmla="*/ 3472825 h 3529679"/>
              <a:gd name="connsiteX2" fmla="*/ 2506339 w 2520552"/>
              <a:gd name="connsiteY2" fmla="*/ 3458612 h 3529679"/>
              <a:gd name="connsiteX3" fmla="*/ 2487387 w 2520552"/>
              <a:gd name="connsiteY3" fmla="*/ 3415971 h 3529679"/>
              <a:gd name="connsiteX4" fmla="*/ 2477912 w 2520552"/>
              <a:gd name="connsiteY4" fmla="*/ 3382807 h 3529679"/>
              <a:gd name="connsiteX5" fmla="*/ 2473174 w 2520552"/>
              <a:gd name="connsiteY5" fmla="*/ 3363855 h 3529679"/>
              <a:gd name="connsiteX6" fmla="*/ 2463698 w 2520552"/>
              <a:gd name="connsiteY6" fmla="*/ 3349642 h 3529679"/>
              <a:gd name="connsiteX7" fmla="*/ 2454223 w 2520552"/>
              <a:gd name="connsiteY7" fmla="*/ 3321215 h 3529679"/>
              <a:gd name="connsiteX8" fmla="*/ 2449485 w 2520552"/>
              <a:gd name="connsiteY8" fmla="*/ 3307001 h 3529679"/>
              <a:gd name="connsiteX9" fmla="*/ 2444747 w 2520552"/>
              <a:gd name="connsiteY9" fmla="*/ 3288050 h 3529679"/>
              <a:gd name="connsiteX10" fmla="*/ 2421058 w 2520552"/>
              <a:gd name="connsiteY10" fmla="*/ 3259623 h 3529679"/>
              <a:gd name="connsiteX11" fmla="*/ 2402107 w 2520552"/>
              <a:gd name="connsiteY11" fmla="*/ 3240672 h 3529679"/>
              <a:gd name="connsiteX12" fmla="*/ 2383155 w 2520552"/>
              <a:gd name="connsiteY12" fmla="*/ 3221721 h 3529679"/>
              <a:gd name="connsiteX13" fmla="*/ 2354728 w 2520552"/>
              <a:gd name="connsiteY13" fmla="*/ 3207507 h 3529679"/>
              <a:gd name="connsiteX14" fmla="*/ 2349991 w 2520552"/>
              <a:gd name="connsiteY14" fmla="*/ 3193294 h 3529679"/>
              <a:gd name="connsiteX15" fmla="*/ 2316826 w 2520552"/>
              <a:gd name="connsiteY15" fmla="*/ 3174342 h 3529679"/>
              <a:gd name="connsiteX16" fmla="*/ 2288399 w 2520552"/>
              <a:gd name="connsiteY16" fmla="*/ 3164867 h 3529679"/>
              <a:gd name="connsiteX17" fmla="*/ 2274185 w 2520552"/>
              <a:gd name="connsiteY17" fmla="*/ 3160129 h 3529679"/>
              <a:gd name="connsiteX18" fmla="*/ 2255234 w 2520552"/>
              <a:gd name="connsiteY18" fmla="*/ 3145915 h 3529679"/>
              <a:gd name="connsiteX19" fmla="*/ 2117837 w 2520552"/>
              <a:gd name="connsiteY19" fmla="*/ 3160129 h 3529679"/>
              <a:gd name="connsiteX20" fmla="*/ 1942538 w 2520552"/>
              <a:gd name="connsiteY20" fmla="*/ 3164867 h 3529679"/>
              <a:gd name="connsiteX21" fmla="*/ 1857257 w 2520552"/>
              <a:gd name="connsiteY21" fmla="*/ 3169604 h 3529679"/>
              <a:gd name="connsiteX22" fmla="*/ 1828830 w 2520552"/>
              <a:gd name="connsiteY22" fmla="*/ 3174342 h 3529679"/>
              <a:gd name="connsiteX23" fmla="*/ 1762500 w 2520552"/>
              <a:gd name="connsiteY23" fmla="*/ 3179080 h 3529679"/>
              <a:gd name="connsiteX24" fmla="*/ 1729336 w 2520552"/>
              <a:gd name="connsiteY24" fmla="*/ 3193294 h 3529679"/>
              <a:gd name="connsiteX25" fmla="*/ 1715122 w 2520552"/>
              <a:gd name="connsiteY25" fmla="*/ 3198031 h 3529679"/>
              <a:gd name="connsiteX26" fmla="*/ 1681957 w 2520552"/>
              <a:gd name="connsiteY26" fmla="*/ 3216983 h 3529679"/>
              <a:gd name="connsiteX27" fmla="*/ 1672482 w 2520552"/>
              <a:gd name="connsiteY27" fmla="*/ 3231196 h 3529679"/>
              <a:gd name="connsiteX28" fmla="*/ 1653530 w 2520552"/>
              <a:gd name="connsiteY28" fmla="*/ 3235934 h 3529679"/>
              <a:gd name="connsiteX29" fmla="*/ 1601414 w 2520552"/>
              <a:gd name="connsiteY29" fmla="*/ 3250148 h 3529679"/>
              <a:gd name="connsiteX30" fmla="*/ 1572987 w 2520552"/>
              <a:gd name="connsiteY30" fmla="*/ 3254885 h 3529679"/>
              <a:gd name="connsiteX31" fmla="*/ 1506658 w 2520552"/>
              <a:gd name="connsiteY31" fmla="*/ 3245410 h 3529679"/>
              <a:gd name="connsiteX32" fmla="*/ 1478231 w 2520552"/>
              <a:gd name="connsiteY32" fmla="*/ 3235934 h 3529679"/>
              <a:gd name="connsiteX33" fmla="*/ 1464017 w 2520552"/>
              <a:gd name="connsiteY33" fmla="*/ 3221721 h 3529679"/>
              <a:gd name="connsiteX34" fmla="*/ 1435591 w 2520552"/>
              <a:gd name="connsiteY34" fmla="*/ 3202769 h 3529679"/>
              <a:gd name="connsiteX35" fmla="*/ 1421377 w 2520552"/>
              <a:gd name="connsiteY35" fmla="*/ 3188556 h 3529679"/>
              <a:gd name="connsiteX36" fmla="*/ 1402426 w 2520552"/>
              <a:gd name="connsiteY36" fmla="*/ 3183818 h 3529679"/>
              <a:gd name="connsiteX37" fmla="*/ 1260291 w 2520552"/>
              <a:gd name="connsiteY37" fmla="*/ 3188556 h 3529679"/>
              <a:gd name="connsiteX38" fmla="*/ 1198699 w 2520552"/>
              <a:gd name="connsiteY38" fmla="*/ 3193294 h 3529679"/>
              <a:gd name="connsiteX39" fmla="*/ 1113419 w 2520552"/>
              <a:gd name="connsiteY39" fmla="*/ 3202769 h 3529679"/>
              <a:gd name="connsiteX40" fmla="*/ 886003 w 2520552"/>
              <a:gd name="connsiteY40" fmla="*/ 3216983 h 3529679"/>
              <a:gd name="connsiteX41" fmla="*/ 511715 w 2520552"/>
              <a:gd name="connsiteY41" fmla="*/ 3202769 h 3529679"/>
              <a:gd name="connsiteX42" fmla="*/ 483288 w 2520552"/>
              <a:gd name="connsiteY42" fmla="*/ 3198031 h 3529679"/>
              <a:gd name="connsiteX43" fmla="*/ 469074 w 2520552"/>
              <a:gd name="connsiteY43" fmla="*/ 3188556 h 3529679"/>
              <a:gd name="connsiteX44" fmla="*/ 450123 w 2520552"/>
              <a:gd name="connsiteY44" fmla="*/ 3183818 h 3529679"/>
              <a:gd name="connsiteX45" fmla="*/ 440648 w 2520552"/>
              <a:gd name="connsiteY45" fmla="*/ 3169604 h 3529679"/>
              <a:gd name="connsiteX46" fmla="*/ 421696 w 2520552"/>
              <a:gd name="connsiteY46" fmla="*/ 3160129 h 3529679"/>
              <a:gd name="connsiteX47" fmla="*/ 398007 w 2520552"/>
              <a:gd name="connsiteY47" fmla="*/ 3131702 h 3529679"/>
              <a:gd name="connsiteX48" fmla="*/ 383794 w 2520552"/>
              <a:gd name="connsiteY48" fmla="*/ 3122226 h 3529679"/>
              <a:gd name="connsiteX49" fmla="*/ 355367 w 2520552"/>
              <a:gd name="connsiteY49" fmla="*/ 3093799 h 3529679"/>
              <a:gd name="connsiteX50" fmla="*/ 341153 w 2520552"/>
              <a:gd name="connsiteY50" fmla="*/ 3079586 h 3529679"/>
              <a:gd name="connsiteX51" fmla="*/ 317464 w 2520552"/>
              <a:gd name="connsiteY51" fmla="*/ 3027470 h 3529679"/>
              <a:gd name="connsiteX52" fmla="*/ 312726 w 2520552"/>
              <a:gd name="connsiteY52" fmla="*/ 3008518 h 3529679"/>
              <a:gd name="connsiteX53" fmla="*/ 307988 w 2520552"/>
              <a:gd name="connsiteY53" fmla="*/ 2994305 h 3529679"/>
              <a:gd name="connsiteX54" fmla="*/ 312726 w 2520552"/>
              <a:gd name="connsiteY54" fmla="*/ 2951665 h 3529679"/>
              <a:gd name="connsiteX55" fmla="*/ 331678 w 2520552"/>
              <a:gd name="connsiteY55" fmla="*/ 2927975 h 3529679"/>
              <a:gd name="connsiteX56" fmla="*/ 360105 w 2520552"/>
              <a:gd name="connsiteY56" fmla="*/ 2918500 h 3529679"/>
              <a:gd name="connsiteX57" fmla="*/ 426434 w 2520552"/>
              <a:gd name="connsiteY57" fmla="*/ 2899549 h 3529679"/>
              <a:gd name="connsiteX58" fmla="*/ 454861 w 2520552"/>
              <a:gd name="connsiteY58" fmla="*/ 2894811 h 3529679"/>
              <a:gd name="connsiteX59" fmla="*/ 459599 w 2520552"/>
              <a:gd name="connsiteY59" fmla="*/ 2800054 h 3529679"/>
              <a:gd name="connsiteX60" fmla="*/ 454861 w 2520552"/>
              <a:gd name="connsiteY60" fmla="*/ 2785841 h 3529679"/>
              <a:gd name="connsiteX61" fmla="*/ 421696 w 2520552"/>
              <a:gd name="connsiteY61" fmla="*/ 2771627 h 3529679"/>
              <a:gd name="connsiteX62" fmla="*/ 369580 w 2520552"/>
              <a:gd name="connsiteY62" fmla="*/ 2743200 h 3529679"/>
              <a:gd name="connsiteX63" fmla="*/ 350629 w 2520552"/>
              <a:gd name="connsiteY63" fmla="*/ 2738463 h 3529679"/>
              <a:gd name="connsiteX64" fmla="*/ 336415 w 2520552"/>
              <a:gd name="connsiteY64" fmla="*/ 2728987 h 3529679"/>
              <a:gd name="connsiteX65" fmla="*/ 326940 w 2520552"/>
              <a:gd name="connsiteY65" fmla="*/ 2714773 h 3529679"/>
              <a:gd name="connsiteX66" fmla="*/ 312726 w 2520552"/>
              <a:gd name="connsiteY66" fmla="*/ 2710036 h 3529679"/>
              <a:gd name="connsiteX67" fmla="*/ 303251 w 2520552"/>
              <a:gd name="connsiteY67" fmla="*/ 2695822 h 3529679"/>
              <a:gd name="connsiteX68" fmla="*/ 303251 w 2520552"/>
              <a:gd name="connsiteY68" fmla="*/ 2591590 h 3529679"/>
              <a:gd name="connsiteX69" fmla="*/ 317464 w 2520552"/>
              <a:gd name="connsiteY69" fmla="*/ 2582114 h 3529679"/>
              <a:gd name="connsiteX70" fmla="*/ 331678 w 2520552"/>
              <a:gd name="connsiteY70" fmla="*/ 2548950 h 3529679"/>
              <a:gd name="connsiteX71" fmla="*/ 336415 w 2520552"/>
              <a:gd name="connsiteY71" fmla="*/ 2529998 h 3529679"/>
              <a:gd name="connsiteX72" fmla="*/ 345891 w 2520552"/>
              <a:gd name="connsiteY72" fmla="*/ 2515785 h 3529679"/>
              <a:gd name="connsiteX73" fmla="*/ 355367 w 2520552"/>
              <a:gd name="connsiteY73" fmla="*/ 2496834 h 3529679"/>
              <a:gd name="connsiteX74" fmla="*/ 374318 w 2520552"/>
              <a:gd name="connsiteY74" fmla="*/ 2468407 h 3529679"/>
              <a:gd name="connsiteX75" fmla="*/ 388531 w 2520552"/>
              <a:gd name="connsiteY75" fmla="*/ 2435242 h 3529679"/>
              <a:gd name="connsiteX76" fmla="*/ 407483 w 2520552"/>
              <a:gd name="connsiteY76" fmla="*/ 2373650 h 3529679"/>
              <a:gd name="connsiteX77" fmla="*/ 412221 w 2520552"/>
              <a:gd name="connsiteY77" fmla="*/ 2359437 h 3529679"/>
              <a:gd name="connsiteX78" fmla="*/ 421696 w 2520552"/>
              <a:gd name="connsiteY78" fmla="*/ 2316796 h 3529679"/>
              <a:gd name="connsiteX79" fmla="*/ 416958 w 2520552"/>
              <a:gd name="connsiteY79" fmla="*/ 2179399 h 3529679"/>
              <a:gd name="connsiteX80" fmla="*/ 402745 w 2520552"/>
              <a:gd name="connsiteY80" fmla="*/ 2150972 h 3529679"/>
              <a:gd name="connsiteX81" fmla="*/ 398007 w 2520552"/>
              <a:gd name="connsiteY81" fmla="*/ 2122545 h 3529679"/>
              <a:gd name="connsiteX82" fmla="*/ 393269 w 2520552"/>
              <a:gd name="connsiteY82" fmla="*/ 2103594 h 3529679"/>
              <a:gd name="connsiteX83" fmla="*/ 379056 w 2520552"/>
              <a:gd name="connsiteY83" fmla="*/ 2075167 h 3529679"/>
              <a:gd name="connsiteX84" fmla="*/ 355367 w 2520552"/>
              <a:gd name="connsiteY84" fmla="*/ 2042002 h 3529679"/>
              <a:gd name="connsiteX85" fmla="*/ 341153 w 2520552"/>
              <a:gd name="connsiteY85" fmla="*/ 2008838 h 3529679"/>
              <a:gd name="connsiteX86" fmla="*/ 326940 w 2520552"/>
              <a:gd name="connsiteY86" fmla="*/ 2004100 h 3529679"/>
              <a:gd name="connsiteX87" fmla="*/ 317464 w 2520552"/>
              <a:gd name="connsiteY87" fmla="*/ 1975673 h 3529679"/>
              <a:gd name="connsiteX88" fmla="*/ 293775 w 2520552"/>
              <a:gd name="connsiteY88" fmla="*/ 1928295 h 3529679"/>
              <a:gd name="connsiteX89" fmla="*/ 289037 w 2520552"/>
              <a:gd name="connsiteY89" fmla="*/ 1914081 h 3529679"/>
              <a:gd name="connsiteX90" fmla="*/ 284299 w 2520552"/>
              <a:gd name="connsiteY90" fmla="*/ 1895130 h 3529679"/>
              <a:gd name="connsiteX91" fmla="*/ 274824 w 2520552"/>
              <a:gd name="connsiteY91" fmla="*/ 1876179 h 3529679"/>
              <a:gd name="connsiteX92" fmla="*/ 265348 w 2520552"/>
              <a:gd name="connsiteY92" fmla="*/ 1824063 h 3529679"/>
              <a:gd name="connsiteX93" fmla="*/ 270086 w 2520552"/>
              <a:gd name="connsiteY93" fmla="*/ 1596647 h 3529679"/>
              <a:gd name="connsiteX94" fmla="*/ 279562 w 2520552"/>
              <a:gd name="connsiteY94" fmla="*/ 1582434 h 3529679"/>
              <a:gd name="connsiteX95" fmla="*/ 298513 w 2520552"/>
              <a:gd name="connsiteY95" fmla="*/ 1535055 h 3529679"/>
              <a:gd name="connsiteX96" fmla="*/ 303251 w 2520552"/>
              <a:gd name="connsiteY96" fmla="*/ 1520842 h 3529679"/>
              <a:gd name="connsiteX97" fmla="*/ 317464 w 2520552"/>
              <a:gd name="connsiteY97" fmla="*/ 1497153 h 3529679"/>
              <a:gd name="connsiteX98" fmla="*/ 345891 w 2520552"/>
              <a:gd name="connsiteY98" fmla="*/ 1459250 h 3529679"/>
              <a:gd name="connsiteX99" fmla="*/ 360105 w 2520552"/>
              <a:gd name="connsiteY99" fmla="*/ 1421348 h 3529679"/>
              <a:gd name="connsiteX100" fmla="*/ 374318 w 2520552"/>
              <a:gd name="connsiteY100" fmla="*/ 1388183 h 3529679"/>
              <a:gd name="connsiteX101" fmla="*/ 379056 w 2520552"/>
              <a:gd name="connsiteY101" fmla="*/ 1359756 h 3529679"/>
              <a:gd name="connsiteX102" fmla="*/ 388531 w 2520552"/>
              <a:gd name="connsiteY102" fmla="*/ 1345542 h 3529679"/>
              <a:gd name="connsiteX103" fmla="*/ 393269 w 2520552"/>
              <a:gd name="connsiteY103" fmla="*/ 1321853 h 3529679"/>
              <a:gd name="connsiteX104" fmla="*/ 388531 w 2520552"/>
              <a:gd name="connsiteY104" fmla="*/ 1274475 h 3529679"/>
              <a:gd name="connsiteX105" fmla="*/ 350629 w 2520552"/>
              <a:gd name="connsiteY105" fmla="*/ 1212883 h 3529679"/>
              <a:gd name="connsiteX106" fmla="*/ 331678 w 2520552"/>
              <a:gd name="connsiteY106" fmla="*/ 1193932 h 3529679"/>
              <a:gd name="connsiteX107" fmla="*/ 312726 w 2520552"/>
              <a:gd name="connsiteY107" fmla="*/ 1165505 h 3529679"/>
              <a:gd name="connsiteX108" fmla="*/ 293775 w 2520552"/>
              <a:gd name="connsiteY108" fmla="*/ 1160767 h 3529679"/>
              <a:gd name="connsiteX109" fmla="*/ 255872 w 2520552"/>
              <a:gd name="connsiteY109" fmla="*/ 1146554 h 3529679"/>
              <a:gd name="connsiteX110" fmla="*/ 213232 w 2520552"/>
              <a:gd name="connsiteY110" fmla="*/ 1132340 h 3529679"/>
              <a:gd name="connsiteX111" fmla="*/ 180067 w 2520552"/>
              <a:gd name="connsiteY111" fmla="*/ 1118127 h 3529679"/>
              <a:gd name="connsiteX112" fmla="*/ 132689 w 2520552"/>
              <a:gd name="connsiteY112" fmla="*/ 1108651 h 3529679"/>
              <a:gd name="connsiteX113" fmla="*/ 94786 w 2520552"/>
              <a:gd name="connsiteY113" fmla="*/ 1094438 h 3529679"/>
              <a:gd name="connsiteX114" fmla="*/ 80573 w 2520552"/>
              <a:gd name="connsiteY114" fmla="*/ 1075486 h 3529679"/>
              <a:gd name="connsiteX115" fmla="*/ 71097 w 2520552"/>
              <a:gd name="connsiteY115" fmla="*/ 1047059 h 3529679"/>
              <a:gd name="connsiteX116" fmla="*/ 56884 w 2520552"/>
              <a:gd name="connsiteY116" fmla="*/ 1032846 h 3529679"/>
              <a:gd name="connsiteX117" fmla="*/ 52146 w 2520552"/>
              <a:gd name="connsiteY117" fmla="*/ 990206 h 3529679"/>
              <a:gd name="connsiteX118" fmla="*/ 37932 w 2520552"/>
              <a:gd name="connsiteY118" fmla="*/ 957041 h 3529679"/>
              <a:gd name="connsiteX119" fmla="*/ 33195 w 2520552"/>
              <a:gd name="connsiteY119" fmla="*/ 942827 h 3529679"/>
              <a:gd name="connsiteX120" fmla="*/ 23719 w 2520552"/>
              <a:gd name="connsiteY120" fmla="*/ 762790 h 3529679"/>
              <a:gd name="connsiteX121" fmla="*/ 9506 w 2520552"/>
              <a:gd name="connsiteY121" fmla="*/ 639607 h 3529679"/>
              <a:gd name="connsiteX122" fmla="*/ 30 w 2520552"/>
              <a:gd name="connsiteY122" fmla="*/ 521161 h 3529679"/>
              <a:gd name="connsiteX123" fmla="*/ 4768 w 2520552"/>
              <a:gd name="connsiteY123" fmla="*/ 478521 h 3529679"/>
              <a:gd name="connsiteX124" fmla="*/ 71097 w 2520552"/>
              <a:gd name="connsiteY124" fmla="*/ 421667 h 3529679"/>
              <a:gd name="connsiteX125" fmla="*/ 90049 w 2520552"/>
              <a:gd name="connsiteY125" fmla="*/ 402715 h 3529679"/>
              <a:gd name="connsiteX126" fmla="*/ 109000 w 2520552"/>
              <a:gd name="connsiteY126" fmla="*/ 397978 h 3529679"/>
              <a:gd name="connsiteX127" fmla="*/ 165854 w 2520552"/>
              <a:gd name="connsiteY127" fmla="*/ 383764 h 3529679"/>
              <a:gd name="connsiteX128" fmla="*/ 208494 w 2520552"/>
              <a:gd name="connsiteY128" fmla="*/ 364813 h 3529679"/>
              <a:gd name="connsiteX129" fmla="*/ 251135 w 2520552"/>
              <a:gd name="connsiteY129" fmla="*/ 350599 h 3529679"/>
              <a:gd name="connsiteX130" fmla="*/ 265348 w 2520552"/>
              <a:gd name="connsiteY130" fmla="*/ 341124 h 3529679"/>
              <a:gd name="connsiteX131" fmla="*/ 289037 w 2520552"/>
              <a:gd name="connsiteY131" fmla="*/ 331648 h 3529679"/>
              <a:gd name="connsiteX132" fmla="*/ 303251 w 2520552"/>
              <a:gd name="connsiteY132" fmla="*/ 326910 h 3529679"/>
              <a:gd name="connsiteX133" fmla="*/ 331678 w 2520552"/>
              <a:gd name="connsiteY133" fmla="*/ 312697 h 3529679"/>
              <a:gd name="connsiteX134" fmla="*/ 345891 w 2520552"/>
              <a:gd name="connsiteY134" fmla="*/ 303221 h 3529679"/>
              <a:gd name="connsiteX135" fmla="*/ 379056 w 2520552"/>
              <a:gd name="connsiteY135" fmla="*/ 284270 h 3529679"/>
              <a:gd name="connsiteX136" fmla="*/ 388531 w 2520552"/>
              <a:gd name="connsiteY136" fmla="*/ 270056 h 3529679"/>
              <a:gd name="connsiteX137" fmla="*/ 402745 w 2520552"/>
              <a:gd name="connsiteY137" fmla="*/ 265318 h 3529679"/>
              <a:gd name="connsiteX138" fmla="*/ 416958 w 2520552"/>
              <a:gd name="connsiteY138" fmla="*/ 255843 h 3529679"/>
              <a:gd name="connsiteX139" fmla="*/ 450123 w 2520552"/>
              <a:gd name="connsiteY139" fmla="*/ 222678 h 3529679"/>
              <a:gd name="connsiteX140" fmla="*/ 464337 w 2520552"/>
              <a:gd name="connsiteY140" fmla="*/ 213202 h 3529679"/>
              <a:gd name="connsiteX141" fmla="*/ 478550 w 2520552"/>
              <a:gd name="connsiteY141" fmla="*/ 198989 h 3529679"/>
              <a:gd name="connsiteX142" fmla="*/ 492764 w 2520552"/>
              <a:gd name="connsiteY142" fmla="*/ 194251 h 3529679"/>
              <a:gd name="connsiteX143" fmla="*/ 516453 w 2520552"/>
              <a:gd name="connsiteY143" fmla="*/ 184775 h 3529679"/>
              <a:gd name="connsiteX144" fmla="*/ 544880 w 2520552"/>
              <a:gd name="connsiteY144" fmla="*/ 165824 h 3529679"/>
              <a:gd name="connsiteX145" fmla="*/ 559093 w 2520552"/>
              <a:gd name="connsiteY145" fmla="*/ 156349 h 3529679"/>
              <a:gd name="connsiteX146" fmla="*/ 573307 w 2520552"/>
              <a:gd name="connsiteY146" fmla="*/ 146873 h 3529679"/>
              <a:gd name="connsiteX147" fmla="*/ 587520 w 2520552"/>
              <a:gd name="connsiteY147" fmla="*/ 137397 h 3529679"/>
              <a:gd name="connsiteX148" fmla="*/ 606471 w 2520552"/>
              <a:gd name="connsiteY148" fmla="*/ 104232 h 3529679"/>
              <a:gd name="connsiteX149" fmla="*/ 615947 w 2520552"/>
              <a:gd name="connsiteY149" fmla="*/ 71068 h 3529679"/>
              <a:gd name="connsiteX150" fmla="*/ 630160 w 2520552"/>
              <a:gd name="connsiteY150" fmla="*/ 61592 h 3529679"/>
              <a:gd name="connsiteX151" fmla="*/ 634898 w 2520552"/>
              <a:gd name="connsiteY151" fmla="*/ 0 h 352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2520552" h="3529679">
                <a:moveTo>
                  <a:pt x="2520552" y="3529679"/>
                </a:moveTo>
                <a:cubicBezTo>
                  <a:pt x="2517880" y="3510973"/>
                  <a:pt x="2515693" y="3491290"/>
                  <a:pt x="2511077" y="3472825"/>
                </a:cubicBezTo>
                <a:cubicBezTo>
                  <a:pt x="2509866" y="3467980"/>
                  <a:pt x="2508572" y="3463079"/>
                  <a:pt x="2506339" y="3458612"/>
                </a:cubicBezTo>
                <a:cubicBezTo>
                  <a:pt x="2490786" y="3427507"/>
                  <a:pt x="2499605" y="3464850"/>
                  <a:pt x="2487387" y="3415971"/>
                </a:cubicBezTo>
                <a:cubicBezTo>
                  <a:pt x="2472588" y="3356764"/>
                  <a:pt x="2491498" y="3430356"/>
                  <a:pt x="2477912" y="3382807"/>
                </a:cubicBezTo>
                <a:cubicBezTo>
                  <a:pt x="2476123" y="3376546"/>
                  <a:pt x="2475739" y="3369840"/>
                  <a:pt x="2473174" y="3363855"/>
                </a:cubicBezTo>
                <a:cubicBezTo>
                  <a:pt x="2470931" y="3358621"/>
                  <a:pt x="2466857" y="3354380"/>
                  <a:pt x="2463698" y="3349642"/>
                </a:cubicBezTo>
                <a:lnTo>
                  <a:pt x="2454223" y="3321215"/>
                </a:lnTo>
                <a:cubicBezTo>
                  <a:pt x="2452644" y="3316477"/>
                  <a:pt x="2450696" y="3311846"/>
                  <a:pt x="2449485" y="3307001"/>
                </a:cubicBezTo>
                <a:cubicBezTo>
                  <a:pt x="2447906" y="3300684"/>
                  <a:pt x="2447312" y="3294035"/>
                  <a:pt x="2444747" y="3288050"/>
                </a:cubicBezTo>
                <a:cubicBezTo>
                  <a:pt x="2439801" y="3276509"/>
                  <a:pt x="2429593" y="3268159"/>
                  <a:pt x="2421058" y="3259623"/>
                </a:cubicBezTo>
                <a:cubicBezTo>
                  <a:pt x="2411582" y="3231198"/>
                  <a:pt x="2424216" y="3256464"/>
                  <a:pt x="2402107" y="3240672"/>
                </a:cubicBezTo>
                <a:cubicBezTo>
                  <a:pt x="2394837" y="3235479"/>
                  <a:pt x="2389938" y="3227535"/>
                  <a:pt x="2383155" y="3221721"/>
                </a:cubicBezTo>
                <a:cubicBezTo>
                  <a:pt x="2371464" y="3211700"/>
                  <a:pt x="2368487" y="3212093"/>
                  <a:pt x="2354728" y="3207507"/>
                </a:cubicBezTo>
                <a:cubicBezTo>
                  <a:pt x="2353149" y="3202769"/>
                  <a:pt x="2353111" y="3197194"/>
                  <a:pt x="2349991" y="3193294"/>
                </a:cubicBezTo>
                <a:cubicBezTo>
                  <a:pt x="2345969" y="3188267"/>
                  <a:pt x="2320940" y="3175988"/>
                  <a:pt x="2316826" y="3174342"/>
                </a:cubicBezTo>
                <a:cubicBezTo>
                  <a:pt x="2307552" y="3170633"/>
                  <a:pt x="2297875" y="3168025"/>
                  <a:pt x="2288399" y="3164867"/>
                </a:cubicBezTo>
                <a:lnTo>
                  <a:pt x="2274185" y="3160129"/>
                </a:lnTo>
                <a:cubicBezTo>
                  <a:pt x="2267868" y="3155391"/>
                  <a:pt x="2263130" y="3145915"/>
                  <a:pt x="2255234" y="3145915"/>
                </a:cubicBezTo>
                <a:cubicBezTo>
                  <a:pt x="2209191" y="3145915"/>
                  <a:pt x="2163864" y="3158885"/>
                  <a:pt x="2117837" y="3160129"/>
                </a:cubicBezTo>
                <a:lnTo>
                  <a:pt x="1942538" y="3164867"/>
                </a:lnTo>
                <a:cubicBezTo>
                  <a:pt x="1914111" y="3166446"/>
                  <a:pt x="1885629" y="3167240"/>
                  <a:pt x="1857257" y="3169604"/>
                </a:cubicBezTo>
                <a:cubicBezTo>
                  <a:pt x="1847684" y="3170402"/>
                  <a:pt x="1838389" y="3173386"/>
                  <a:pt x="1828830" y="3174342"/>
                </a:cubicBezTo>
                <a:cubicBezTo>
                  <a:pt x="1806774" y="3176548"/>
                  <a:pt x="1784610" y="3177501"/>
                  <a:pt x="1762500" y="3179080"/>
                </a:cubicBezTo>
                <a:cubicBezTo>
                  <a:pt x="1723052" y="3188943"/>
                  <a:pt x="1762061" y="3176932"/>
                  <a:pt x="1729336" y="3193294"/>
                </a:cubicBezTo>
                <a:cubicBezTo>
                  <a:pt x="1724869" y="3195527"/>
                  <a:pt x="1719712" y="3196064"/>
                  <a:pt x="1715122" y="3198031"/>
                </a:cubicBezTo>
                <a:cubicBezTo>
                  <a:pt x="1698295" y="3205242"/>
                  <a:pt x="1696229" y="3207469"/>
                  <a:pt x="1681957" y="3216983"/>
                </a:cubicBezTo>
                <a:cubicBezTo>
                  <a:pt x="1678799" y="3221721"/>
                  <a:pt x="1677220" y="3228038"/>
                  <a:pt x="1672482" y="3231196"/>
                </a:cubicBezTo>
                <a:cubicBezTo>
                  <a:pt x="1667064" y="3234808"/>
                  <a:pt x="1659791" y="3234145"/>
                  <a:pt x="1653530" y="3235934"/>
                </a:cubicBezTo>
                <a:cubicBezTo>
                  <a:pt x="1627811" y="3243282"/>
                  <a:pt x="1641948" y="3243394"/>
                  <a:pt x="1601414" y="3250148"/>
                </a:cubicBezTo>
                <a:lnTo>
                  <a:pt x="1572987" y="3254885"/>
                </a:lnTo>
                <a:cubicBezTo>
                  <a:pt x="1552477" y="3252606"/>
                  <a:pt x="1527402" y="3251068"/>
                  <a:pt x="1506658" y="3245410"/>
                </a:cubicBezTo>
                <a:cubicBezTo>
                  <a:pt x="1497022" y="3242782"/>
                  <a:pt x="1478231" y="3235934"/>
                  <a:pt x="1478231" y="3235934"/>
                </a:cubicBezTo>
                <a:cubicBezTo>
                  <a:pt x="1473493" y="3231196"/>
                  <a:pt x="1469306" y="3225835"/>
                  <a:pt x="1464017" y="3221721"/>
                </a:cubicBezTo>
                <a:cubicBezTo>
                  <a:pt x="1455028" y="3214729"/>
                  <a:pt x="1443644" y="3210821"/>
                  <a:pt x="1435591" y="3202769"/>
                </a:cubicBezTo>
                <a:cubicBezTo>
                  <a:pt x="1430853" y="3198031"/>
                  <a:pt x="1427195" y="3191880"/>
                  <a:pt x="1421377" y="3188556"/>
                </a:cubicBezTo>
                <a:cubicBezTo>
                  <a:pt x="1415723" y="3185325"/>
                  <a:pt x="1408743" y="3185397"/>
                  <a:pt x="1402426" y="3183818"/>
                </a:cubicBezTo>
                <a:lnTo>
                  <a:pt x="1260291" y="3188556"/>
                </a:lnTo>
                <a:cubicBezTo>
                  <a:pt x="1239722" y="3189513"/>
                  <a:pt x="1219198" y="3191342"/>
                  <a:pt x="1198699" y="3193294"/>
                </a:cubicBezTo>
                <a:cubicBezTo>
                  <a:pt x="1049634" y="3207490"/>
                  <a:pt x="1292405" y="3187427"/>
                  <a:pt x="1113419" y="3202769"/>
                </a:cubicBezTo>
                <a:cubicBezTo>
                  <a:pt x="979660" y="3214234"/>
                  <a:pt x="1015332" y="3211360"/>
                  <a:pt x="886003" y="3216983"/>
                </a:cubicBezTo>
                <a:cubicBezTo>
                  <a:pt x="821959" y="3215127"/>
                  <a:pt x="626988" y="3217179"/>
                  <a:pt x="511715" y="3202769"/>
                </a:cubicBezTo>
                <a:cubicBezTo>
                  <a:pt x="502183" y="3201577"/>
                  <a:pt x="492764" y="3199610"/>
                  <a:pt x="483288" y="3198031"/>
                </a:cubicBezTo>
                <a:cubicBezTo>
                  <a:pt x="478550" y="3194873"/>
                  <a:pt x="474308" y="3190799"/>
                  <a:pt x="469074" y="3188556"/>
                </a:cubicBezTo>
                <a:cubicBezTo>
                  <a:pt x="463089" y="3185991"/>
                  <a:pt x="455541" y="3187430"/>
                  <a:pt x="450123" y="3183818"/>
                </a:cubicBezTo>
                <a:cubicBezTo>
                  <a:pt x="445385" y="3180659"/>
                  <a:pt x="445022" y="3173249"/>
                  <a:pt x="440648" y="3169604"/>
                </a:cubicBezTo>
                <a:cubicBezTo>
                  <a:pt x="435222" y="3165082"/>
                  <a:pt x="428013" y="3163287"/>
                  <a:pt x="421696" y="3160129"/>
                </a:cubicBezTo>
                <a:cubicBezTo>
                  <a:pt x="412378" y="3146150"/>
                  <a:pt x="411690" y="3143105"/>
                  <a:pt x="398007" y="3131702"/>
                </a:cubicBezTo>
                <a:cubicBezTo>
                  <a:pt x="393633" y="3128057"/>
                  <a:pt x="388050" y="3126009"/>
                  <a:pt x="383794" y="3122226"/>
                </a:cubicBezTo>
                <a:cubicBezTo>
                  <a:pt x="373778" y="3113323"/>
                  <a:pt x="364843" y="3103275"/>
                  <a:pt x="355367" y="3093799"/>
                </a:cubicBezTo>
                <a:lnTo>
                  <a:pt x="341153" y="3079586"/>
                </a:lnTo>
                <a:cubicBezTo>
                  <a:pt x="328766" y="3042423"/>
                  <a:pt x="336817" y="3059724"/>
                  <a:pt x="317464" y="3027470"/>
                </a:cubicBezTo>
                <a:cubicBezTo>
                  <a:pt x="315885" y="3021153"/>
                  <a:pt x="314515" y="3014779"/>
                  <a:pt x="312726" y="3008518"/>
                </a:cubicBezTo>
                <a:cubicBezTo>
                  <a:pt x="311354" y="3003716"/>
                  <a:pt x="307988" y="2999299"/>
                  <a:pt x="307988" y="2994305"/>
                </a:cubicBezTo>
                <a:cubicBezTo>
                  <a:pt x="307988" y="2980004"/>
                  <a:pt x="307916" y="2965133"/>
                  <a:pt x="312726" y="2951665"/>
                </a:cubicBezTo>
                <a:cubicBezTo>
                  <a:pt x="316127" y="2942142"/>
                  <a:pt x="323393" y="2933774"/>
                  <a:pt x="331678" y="2927975"/>
                </a:cubicBezTo>
                <a:cubicBezTo>
                  <a:pt x="339861" y="2922247"/>
                  <a:pt x="350831" y="2922210"/>
                  <a:pt x="360105" y="2918500"/>
                </a:cubicBezTo>
                <a:cubicBezTo>
                  <a:pt x="394008" y="2904938"/>
                  <a:pt x="381150" y="2908606"/>
                  <a:pt x="426434" y="2899549"/>
                </a:cubicBezTo>
                <a:cubicBezTo>
                  <a:pt x="435854" y="2897665"/>
                  <a:pt x="445385" y="2896390"/>
                  <a:pt x="454861" y="2894811"/>
                </a:cubicBezTo>
                <a:cubicBezTo>
                  <a:pt x="478601" y="2859200"/>
                  <a:pt x="467759" y="2881650"/>
                  <a:pt x="459599" y="2800054"/>
                </a:cubicBezTo>
                <a:cubicBezTo>
                  <a:pt x="459102" y="2795085"/>
                  <a:pt x="457981" y="2789741"/>
                  <a:pt x="454861" y="2785841"/>
                </a:cubicBezTo>
                <a:cubicBezTo>
                  <a:pt x="446681" y="2775615"/>
                  <a:pt x="433077" y="2774472"/>
                  <a:pt x="421696" y="2771627"/>
                </a:cubicBezTo>
                <a:cubicBezTo>
                  <a:pt x="391432" y="2752712"/>
                  <a:pt x="393948" y="2750162"/>
                  <a:pt x="369580" y="2743200"/>
                </a:cubicBezTo>
                <a:cubicBezTo>
                  <a:pt x="363319" y="2741411"/>
                  <a:pt x="356946" y="2740042"/>
                  <a:pt x="350629" y="2738463"/>
                </a:cubicBezTo>
                <a:cubicBezTo>
                  <a:pt x="345891" y="2735304"/>
                  <a:pt x="340441" y="2733014"/>
                  <a:pt x="336415" y="2728987"/>
                </a:cubicBezTo>
                <a:cubicBezTo>
                  <a:pt x="332389" y="2724961"/>
                  <a:pt x="331386" y="2718330"/>
                  <a:pt x="326940" y="2714773"/>
                </a:cubicBezTo>
                <a:cubicBezTo>
                  <a:pt x="323040" y="2711653"/>
                  <a:pt x="317464" y="2711615"/>
                  <a:pt x="312726" y="2710036"/>
                </a:cubicBezTo>
                <a:cubicBezTo>
                  <a:pt x="309568" y="2705298"/>
                  <a:pt x="305494" y="2701056"/>
                  <a:pt x="303251" y="2695822"/>
                </a:cubicBezTo>
                <a:cubicBezTo>
                  <a:pt x="291029" y="2667303"/>
                  <a:pt x="300681" y="2604439"/>
                  <a:pt x="303251" y="2591590"/>
                </a:cubicBezTo>
                <a:cubicBezTo>
                  <a:pt x="304368" y="2586006"/>
                  <a:pt x="312726" y="2585273"/>
                  <a:pt x="317464" y="2582114"/>
                </a:cubicBezTo>
                <a:cubicBezTo>
                  <a:pt x="331070" y="2527694"/>
                  <a:pt x="312043" y="2594767"/>
                  <a:pt x="331678" y="2548950"/>
                </a:cubicBezTo>
                <a:cubicBezTo>
                  <a:pt x="334243" y="2542965"/>
                  <a:pt x="333850" y="2535983"/>
                  <a:pt x="336415" y="2529998"/>
                </a:cubicBezTo>
                <a:cubicBezTo>
                  <a:pt x="338658" y="2524764"/>
                  <a:pt x="343066" y="2520729"/>
                  <a:pt x="345891" y="2515785"/>
                </a:cubicBezTo>
                <a:cubicBezTo>
                  <a:pt x="349395" y="2509653"/>
                  <a:pt x="351733" y="2502890"/>
                  <a:pt x="355367" y="2496834"/>
                </a:cubicBezTo>
                <a:cubicBezTo>
                  <a:pt x="361226" y="2487069"/>
                  <a:pt x="374318" y="2468407"/>
                  <a:pt x="374318" y="2468407"/>
                </a:cubicBezTo>
                <a:cubicBezTo>
                  <a:pt x="388856" y="2410257"/>
                  <a:pt x="368083" y="2484318"/>
                  <a:pt x="388531" y="2435242"/>
                </a:cubicBezTo>
                <a:cubicBezTo>
                  <a:pt x="404685" y="2396471"/>
                  <a:pt x="399163" y="2402769"/>
                  <a:pt x="407483" y="2373650"/>
                </a:cubicBezTo>
                <a:cubicBezTo>
                  <a:pt x="408855" y="2368848"/>
                  <a:pt x="410849" y="2364239"/>
                  <a:pt x="412221" y="2359437"/>
                </a:cubicBezTo>
                <a:cubicBezTo>
                  <a:pt x="416677" y="2343838"/>
                  <a:pt x="418443" y="2333062"/>
                  <a:pt x="421696" y="2316796"/>
                </a:cubicBezTo>
                <a:cubicBezTo>
                  <a:pt x="420117" y="2270997"/>
                  <a:pt x="422161" y="2224929"/>
                  <a:pt x="416958" y="2179399"/>
                </a:cubicBezTo>
                <a:cubicBezTo>
                  <a:pt x="415755" y="2168873"/>
                  <a:pt x="406095" y="2161022"/>
                  <a:pt x="402745" y="2150972"/>
                </a:cubicBezTo>
                <a:cubicBezTo>
                  <a:pt x="399707" y="2141859"/>
                  <a:pt x="399891" y="2131965"/>
                  <a:pt x="398007" y="2122545"/>
                </a:cubicBezTo>
                <a:cubicBezTo>
                  <a:pt x="396730" y="2116160"/>
                  <a:pt x="395058" y="2109855"/>
                  <a:pt x="393269" y="2103594"/>
                </a:cubicBezTo>
                <a:cubicBezTo>
                  <a:pt x="387065" y="2081881"/>
                  <a:pt x="390919" y="2095928"/>
                  <a:pt x="379056" y="2075167"/>
                </a:cubicBezTo>
                <a:cubicBezTo>
                  <a:pt x="362428" y="2046068"/>
                  <a:pt x="378516" y="2065153"/>
                  <a:pt x="355367" y="2042002"/>
                </a:cubicBezTo>
                <a:cubicBezTo>
                  <a:pt x="352522" y="2030621"/>
                  <a:pt x="351378" y="2017018"/>
                  <a:pt x="341153" y="2008838"/>
                </a:cubicBezTo>
                <a:cubicBezTo>
                  <a:pt x="337253" y="2005718"/>
                  <a:pt x="331678" y="2005679"/>
                  <a:pt x="326940" y="2004100"/>
                </a:cubicBezTo>
                <a:cubicBezTo>
                  <a:pt x="323781" y="1994624"/>
                  <a:pt x="321931" y="1984607"/>
                  <a:pt x="317464" y="1975673"/>
                </a:cubicBezTo>
                <a:cubicBezTo>
                  <a:pt x="309568" y="1959880"/>
                  <a:pt x="299359" y="1945046"/>
                  <a:pt x="293775" y="1928295"/>
                </a:cubicBezTo>
                <a:cubicBezTo>
                  <a:pt x="292196" y="1923557"/>
                  <a:pt x="290409" y="1918883"/>
                  <a:pt x="289037" y="1914081"/>
                </a:cubicBezTo>
                <a:cubicBezTo>
                  <a:pt x="287248" y="1907820"/>
                  <a:pt x="286585" y="1901227"/>
                  <a:pt x="284299" y="1895130"/>
                </a:cubicBezTo>
                <a:cubicBezTo>
                  <a:pt x="281819" y="1888517"/>
                  <a:pt x="277982" y="1882496"/>
                  <a:pt x="274824" y="1876179"/>
                </a:cubicBezTo>
                <a:cubicBezTo>
                  <a:pt x="273284" y="1868479"/>
                  <a:pt x="265348" y="1830122"/>
                  <a:pt x="265348" y="1824063"/>
                </a:cubicBezTo>
                <a:cubicBezTo>
                  <a:pt x="265348" y="1748241"/>
                  <a:pt x="265633" y="1672338"/>
                  <a:pt x="270086" y="1596647"/>
                </a:cubicBezTo>
                <a:cubicBezTo>
                  <a:pt x="270420" y="1590963"/>
                  <a:pt x="277176" y="1587604"/>
                  <a:pt x="279562" y="1582434"/>
                </a:cubicBezTo>
                <a:cubicBezTo>
                  <a:pt x="286690" y="1566990"/>
                  <a:pt x="293134" y="1551192"/>
                  <a:pt x="298513" y="1535055"/>
                </a:cubicBezTo>
                <a:cubicBezTo>
                  <a:pt x="300092" y="1530317"/>
                  <a:pt x="301018" y="1525309"/>
                  <a:pt x="303251" y="1520842"/>
                </a:cubicBezTo>
                <a:cubicBezTo>
                  <a:pt x="307369" y="1512606"/>
                  <a:pt x="312222" y="1504724"/>
                  <a:pt x="317464" y="1497153"/>
                </a:cubicBezTo>
                <a:cubicBezTo>
                  <a:pt x="326453" y="1484168"/>
                  <a:pt x="345891" y="1459250"/>
                  <a:pt x="345891" y="1459250"/>
                </a:cubicBezTo>
                <a:cubicBezTo>
                  <a:pt x="358056" y="1410593"/>
                  <a:pt x="341519" y="1470912"/>
                  <a:pt x="360105" y="1421348"/>
                </a:cubicBezTo>
                <a:cubicBezTo>
                  <a:pt x="373217" y="1386381"/>
                  <a:pt x="355114" y="1416987"/>
                  <a:pt x="374318" y="1388183"/>
                </a:cubicBezTo>
                <a:cubicBezTo>
                  <a:pt x="375897" y="1378707"/>
                  <a:pt x="376018" y="1368869"/>
                  <a:pt x="379056" y="1359756"/>
                </a:cubicBezTo>
                <a:cubicBezTo>
                  <a:pt x="380857" y="1354354"/>
                  <a:pt x="386532" y="1350874"/>
                  <a:pt x="388531" y="1345542"/>
                </a:cubicBezTo>
                <a:cubicBezTo>
                  <a:pt x="391358" y="1338002"/>
                  <a:pt x="391690" y="1329749"/>
                  <a:pt x="393269" y="1321853"/>
                </a:cubicBezTo>
                <a:cubicBezTo>
                  <a:pt x="391690" y="1306060"/>
                  <a:pt x="392779" y="1289767"/>
                  <a:pt x="388531" y="1274475"/>
                </a:cubicBezTo>
                <a:cubicBezTo>
                  <a:pt x="382192" y="1251653"/>
                  <a:pt x="366138" y="1230331"/>
                  <a:pt x="350629" y="1212883"/>
                </a:cubicBezTo>
                <a:cubicBezTo>
                  <a:pt x="344694" y="1206206"/>
                  <a:pt x="337995" y="1200249"/>
                  <a:pt x="331678" y="1193932"/>
                </a:cubicBezTo>
                <a:cubicBezTo>
                  <a:pt x="327155" y="1180363"/>
                  <a:pt x="327340" y="1173856"/>
                  <a:pt x="312726" y="1165505"/>
                </a:cubicBezTo>
                <a:cubicBezTo>
                  <a:pt x="307072" y="1162274"/>
                  <a:pt x="299872" y="1163053"/>
                  <a:pt x="293775" y="1160767"/>
                </a:cubicBezTo>
                <a:cubicBezTo>
                  <a:pt x="244227" y="1142187"/>
                  <a:pt x="304516" y="1158715"/>
                  <a:pt x="255872" y="1146554"/>
                </a:cubicBezTo>
                <a:cubicBezTo>
                  <a:pt x="231144" y="1130067"/>
                  <a:pt x="251531" y="1140851"/>
                  <a:pt x="213232" y="1132340"/>
                </a:cubicBezTo>
                <a:cubicBezTo>
                  <a:pt x="193986" y="1128063"/>
                  <a:pt x="201128" y="1126024"/>
                  <a:pt x="180067" y="1118127"/>
                </a:cubicBezTo>
                <a:cubicBezTo>
                  <a:pt x="167487" y="1113410"/>
                  <a:pt x="144390" y="1110991"/>
                  <a:pt x="132689" y="1108651"/>
                </a:cubicBezTo>
                <a:cubicBezTo>
                  <a:pt x="111188" y="1104351"/>
                  <a:pt x="114896" y="1104492"/>
                  <a:pt x="94786" y="1094438"/>
                </a:cubicBezTo>
                <a:cubicBezTo>
                  <a:pt x="90048" y="1088121"/>
                  <a:pt x="84104" y="1082549"/>
                  <a:pt x="80573" y="1075486"/>
                </a:cubicBezTo>
                <a:cubicBezTo>
                  <a:pt x="76106" y="1066552"/>
                  <a:pt x="78160" y="1054122"/>
                  <a:pt x="71097" y="1047059"/>
                </a:cubicBezTo>
                <a:lnTo>
                  <a:pt x="56884" y="1032846"/>
                </a:lnTo>
                <a:cubicBezTo>
                  <a:pt x="55305" y="1018633"/>
                  <a:pt x="54497" y="1004312"/>
                  <a:pt x="52146" y="990206"/>
                </a:cubicBezTo>
                <a:cubicBezTo>
                  <a:pt x="50125" y="978082"/>
                  <a:pt x="42641" y="968028"/>
                  <a:pt x="37932" y="957041"/>
                </a:cubicBezTo>
                <a:cubicBezTo>
                  <a:pt x="35965" y="952451"/>
                  <a:pt x="34774" y="947565"/>
                  <a:pt x="33195" y="942827"/>
                </a:cubicBezTo>
                <a:cubicBezTo>
                  <a:pt x="23733" y="838744"/>
                  <a:pt x="31209" y="931315"/>
                  <a:pt x="23719" y="762790"/>
                </a:cubicBezTo>
                <a:cubicBezTo>
                  <a:pt x="19587" y="669819"/>
                  <a:pt x="25278" y="702700"/>
                  <a:pt x="9506" y="639607"/>
                </a:cubicBezTo>
                <a:cubicBezTo>
                  <a:pt x="6279" y="607336"/>
                  <a:pt x="30" y="550128"/>
                  <a:pt x="30" y="521161"/>
                </a:cubicBezTo>
                <a:cubicBezTo>
                  <a:pt x="30" y="506860"/>
                  <a:pt x="-677" y="491745"/>
                  <a:pt x="4768" y="478521"/>
                </a:cubicBezTo>
                <a:cubicBezTo>
                  <a:pt x="24234" y="431247"/>
                  <a:pt x="34664" y="445956"/>
                  <a:pt x="71097" y="421667"/>
                </a:cubicBezTo>
                <a:cubicBezTo>
                  <a:pt x="78531" y="416711"/>
                  <a:pt x="82473" y="407450"/>
                  <a:pt x="90049" y="402715"/>
                </a:cubicBezTo>
                <a:cubicBezTo>
                  <a:pt x="95571" y="399264"/>
                  <a:pt x="102763" y="399849"/>
                  <a:pt x="109000" y="397978"/>
                </a:cubicBezTo>
                <a:cubicBezTo>
                  <a:pt x="155932" y="383899"/>
                  <a:pt x="118542" y="391650"/>
                  <a:pt x="165854" y="383764"/>
                </a:cubicBezTo>
                <a:cubicBezTo>
                  <a:pt x="190307" y="367461"/>
                  <a:pt x="171281" y="378345"/>
                  <a:pt x="208494" y="364813"/>
                </a:cubicBezTo>
                <a:cubicBezTo>
                  <a:pt x="247750" y="350538"/>
                  <a:pt x="216642" y="359222"/>
                  <a:pt x="251135" y="350599"/>
                </a:cubicBezTo>
                <a:cubicBezTo>
                  <a:pt x="255873" y="347441"/>
                  <a:pt x="260255" y="343670"/>
                  <a:pt x="265348" y="341124"/>
                </a:cubicBezTo>
                <a:cubicBezTo>
                  <a:pt x="272955" y="337321"/>
                  <a:pt x="281074" y="334634"/>
                  <a:pt x="289037" y="331648"/>
                </a:cubicBezTo>
                <a:cubicBezTo>
                  <a:pt x="293713" y="329894"/>
                  <a:pt x="298784" y="329143"/>
                  <a:pt x="303251" y="326910"/>
                </a:cubicBezTo>
                <a:cubicBezTo>
                  <a:pt x="339989" y="308541"/>
                  <a:pt x="295950" y="324606"/>
                  <a:pt x="331678" y="312697"/>
                </a:cubicBezTo>
                <a:cubicBezTo>
                  <a:pt x="336416" y="309538"/>
                  <a:pt x="340947" y="306046"/>
                  <a:pt x="345891" y="303221"/>
                </a:cubicBezTo>
                <a:cubicBezTo>
                  <a:pt x="387990" y="279163"/>
                  <a:pt x="344409" y="307366"/>
                  <a:pt x="379056" y="284270"/>
                </a:cubicBezTo>
                <a:cubicBezTo>
                  <a:pt x="382214" y="279532"/>
                  <a:pt x="384085" y="273613"/>
                  <a:pt x="388531" y="270056"/>
                </a:cubicBezTo>
                <a:cubicBezTo>
                  <a:pt x="392431" y="266936"/>
                  <a:pt x="398278" y="267551"/>
                  <a:pt x="402745" y="265318"/>
                </a:cubicBezTo>
                <a:cubicBezTo>
                  <a:pt x="407838" y="262772"/>
                  <a:pt x="412726" y="259652"/>
                  <a:pt x="416958" y="255843"/>
                </a:cubicBezTo>
                <a:cubicBezTo>
                  <a:pt x="428579" y="245384"/>
                  <a:pt x="437115" y="231350"/>
                  <a:pt x="450123" y="222678"/>
                </a:cubicBezTo>
                <a:cubicBezTo>
                  <a:pt x="454861" y="219519"/>
                  <a:pt x="459962" y="216847"/>
                  <a:pt x="464337" y="213202"/>
                </a:cubicBezTo>
                <a:cubicBezTo>
                  <a:pt x="469484" y="208913"/>
                  <a:pt x="472975" y="202705"/>
                  <a:pt x="478550" y="198989"/>
                </a:cubicBezTo>
                <a:cubicBezTo>
                  <a:pt x="482706" y="196219"/>
                  <a:pt x="488088" y="196005"/>
                  <a:pt x="492764" y="194251"/>
                </a:cubicBezTo>
                <a:cubicBezTo>
                  <a:pt x="500727" y="191265"/>
                  <a:pt x="508987" y="188847"/>
                  <a:pt x="516453" y="184775"/>
                </a:cubicBezTo>
                <a:cubicBezTo>
                  <a:pt x="526451" y="179322"/>
                  <a:pt x="535404" y="172141"/>
                  <a:pt x="544880" y="165824"/>
                </a:cubicBezTo>
                <a:lnTo>
                  <a:pt x="559093" y="156349"/>
                </a:lnTo>
                <a:lnTo>
                  <a:pt x="573307" y="146873"/>
                </a:lnTo>
                <a:lnTo>
                  <a:pt x="587520" y="137397"/>
                </a:lnTo>
                <a:cubicBezTo>
                  <a:pt x="602012" y="93923"/>
                  <a:pt x="577787" y="161602"/>
                  <a:pt x="606471" y="104232"/>
                </a:cubicBezTo>
                <a:cubicBezTo>
                  <a:pt x="607606" y="101961"/>
                  <a:pt x="612842" y="74950"/>
                  <a:pt x="615947" y="71068"/>
                </a:cubicBezTo>
                <a:cubicBezTo>
                  <a:pt x="619504" y="66622"/>
                  <a:pt x="625422" y="64751"/>
                  <a:pt x="630160" y="61592"/>
                </a:cubicBezTo>
                <a:cubicBezTo>
                  <a:pt x="638345" y="28852"/>
                  <a:pt x="634898" y="49152"/>
                  <a:pt x="634898" y="0"/>
                </a:cubicBez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4FDADD1-8492-4804-AE39-96F89BA95D8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27842" y="2691084"/>
            <a:ext cx="664908" cy="3548630"/>
          </a:xfrm>
          <a:custGeom>
            <a:avLst/>
            <a:gdLst>
              <a:gd name="connsiteX0" fmla="*/ 279532 w 664908"/>
              <a:gd name="connsiteY0" fmla="*/ 3548630 h 3548630"/>
              <a:gd name="connsiteX1" fmla="*/ 293746 w 664908"/>
              <a:gd name="connsiteY1" fmla="*/ 3491776 h 3548630"/>
              <a:gd name="connsiteX2" fmla="*/ 284270 w 664908"/>
              <a:gd name="connsiteY2" fmla="*/ 3415971 h 3548630"/>
              <a:gd name="connsiteX3" fmla="*/ 279532 w 664908"/>
              <a:gd name="connsiteY3" fmla="*/ 3401757 h 3548630"/>
              <a:gd name="connsiteX4" fmla="*/ 270056 w 664908"/>
              <a:gd name="connsiteY4" fmla="*/ 3387544 h 3548630"/>
              <a:gd name="connsiteX5" fmla="*/ 265319 w 664908"/>
              <a:gd name="connsiteY5" fmla="*/ 3368593 h 3548630"/>
              <a:gd name="connsiteX6" fmla="*/ 255843 w 664908"/>
              <a:gd name="connsiteY6" fmla="*/ 3354379 h 3548630"/>
              <a:gd name="connsiteX7" fmla="*/ 246367 w 664908"/>
              <a:gd name="connsiteY7" fmla="*/ 3335428 h 3548630"/>
              <a:gd name="connsiteX8" fmla="*/ 236892 w 664908"/>
              <a:gd name="connsiteY8" fmla="*/ 3307001 h 3548630"/>
              <a:gd name="connsiteX9" fmla="*/ 227416 w 664908"/>
              <a:gd name="connsiteY9" fmla="*/ 3278574 h 3548630"/>
              <a:gd name="connsiteX10" fmla="*/ 222678 w 664908"/>
              <a:gd name="connsiteY10" fmla="*/ 3264361 h 3548630"/>
              <a:gd name="connsiteX11" fmla="*/ 208465 w 664908"/>
              <a:gd name="connsiteY11" fmla="*/ 3250147 h 3548630"/>
              <a:gd name="connsiteX12" fmla="*/ 198989 w 664908"/>
              <a:gd name="connsiteY12" fmla="*/ 3188555 h 3548630"/>
              <a:gd name="connsiteX13" fmla="*/ 189513 w 664908"/>
              <a:gd name="connsiteY13" fmla="*/ 3136439 h 3548630"/>
              <a:gd name="connsiteX14" fmla="*/ 194251 w 664908"/>
              <a:gd name="connsiteY14" fmla="*/ 3051158 h 3548630"/>
              <a:gd name="connsiteX15" fmla="*/ 198989 w 664908"/>
              <a:gd name="connsiteY15" fmla="*/ 3036945 h 3548630"/>
              <a:gd name="connsiteX16" fmla="*/ 213203 w 664908"/>
              <a:gd name="connsiteY16" fmla="*/ 3027469 h 3548630"/>
              <a:gd name="connsiteX17" fmla="*/ 241630 w 664908"/>
              <a:gd name="connsiteY17" fmla="*/ 3017994 h 3548630"/>
              <a:gd name="connsiteX18" fmla="*/ 260581 w 664908"/>
              <a:gd name="connsiteY18" fmla="*/ 2999042 h 3548630"/>
              <a:gd name="connsiteX19" fmla="*/ 279532 w 664908"/>
              <a:gd name="connsiteY19" fmla="*/ 2970615 h 3548630"/>
              <a:gd name="connsiteX20" fmla="*/ 284270 w 664908"/>
              <a:gd name="connsiteY20" fmla="*/ 2946926 h 3548630"/>
              <a:gd name="connsiteX21" fmla="*/ 289008 w 664908"/>
              <a:gd name="connsiteY21" fmla="*/ 2918499 h 3548630"/>
              <a:gd name="connsiteX22" fmla="*/ 298483 w 664908"/>
              <a:gd name="connsiteY22" fmla="*/ 2894810 h 3548630"/>
              <a:gd name="connsiteX23" fmla="*/ 303221 w 664908"/>
              <a:gd name="connsiteY23" fmla="*/ 2875859 h 3548630"/>
              <a:gd name="connsiteX24" fmla="*/ 289008 w 664908"/>
              <a:gd name="connsiteY24" fmla="*/ 2790578 h 3548630"/>
              <a:gd name="connsiteX25" fmla="*/ 279532 w 664908"/>
              <a:gd name="connsiteY25" fmla="*/ 2766889 h 3548630"/>
              <a:gd name="connsiteX26" fmla="*/ 265319 w 664908"/>
              <a:gd name="connsiteY26" fmla="*/ 2757413 h 3548630"/>
              <a:gd name="connsiteX27" fmla="*/ 260581 w 664908"/>
              <a:gd name="connsiteY27" fmla="*/ 2738462 h 3548630"/>
              <a:gd name="connsiteX28" fmla="*/ 246367 w 664908"/>
              <a:gd name="connsiteY28" fmla="*/ 2719511 h 3548630"/>
              <a:gd name="connsiteX29" fmla="*/ 236892 w 664908"/>
              <a:gd name="connsiteY29" fmla="*/ 2705297 h 3548630"/>
              <a:gd name="connsiteX30" fmla="*/ 232154 w 664908"/>
              <a:gd name="connsiteY30" fmla="*/ 2686346 h 3548630"/>
              <a:gd name="connsiteX31" fmla="*/ 222678 w 664908"/>
              <a:gd name="connsiteY31" fmla="*/ 2657919 h 3548630"/>
              <a:gd name="connsiteX32" fmla="*/ 227416 w 664908"/>
              <a:gd name="connsiteY32" fmla="*/ 2586852 h 3548630"/>
              <a:gd name="connsiteX33" fmla="*/ 241630 w 664908"/>
              <a:gd name="connsiteY33" fmla="*/ 2553687 h 3548630"/>
              <a:gd name="connsiteX34" fmla="*/ 251105 w 664908"/>
              <a:gd name="connsiteY34" fmla="*/ 2534736 h 3548630"/>
              <a:gd name="connsiteX35" fmla="*/ 255843 w 664908"/>
              <a:gd name="connsiteY35" fmla="*/ 2520522 h 3548630"/>
              <a:gd name="connsiteX36" fmla="*/ 284270 w 664908"/>
              <a:gd name="connsiteY36" fmla="*/ 2496833 h 3548630"/>
              <a:gd name="connsiteX37" fmla="*/ 298483 w 664908"/>
              <a:gd name="connsiteY37" fmla="*/ 2477882 h 3548630"/>
              <a:gd name="connsiteX38" fmla="*/ 326910 w 664908"/>
              <a:gd name="connsiteY38" fmla="*/ 2463668 h 3548630"/>
              <a:gd name="connsiteX39" fmla="*/ 341124 w 664908"/>
              <a:gd name="connsiteY39" fmla="*/ 2449455 h 3548630"/>
              <a:gd name="connsiteX40" fmla="*/ 350599 w 664908"/>
              <a:gd name="connsiteY40" fmla="*/ 2435241 h 3548630"/>
              <a:gd name="connsiteX41" fmla="*/ 364813 w 664908"/>
              <a:gd name="connsiteY41" fmla="*/ 2430504 h 3548630"/>
              <a:gd name="connsiteX42" fmla="*/ 393240 w 664908"/>
              <a:gd name="connsiteY42" fmla="*/ 2402077 h 3548630"/>
              <a:gd name="connsiteX43" fmla="*/ 421667 w 664908"/>
              <a:gd name="connsiteY43" fmla="*/ 2387863 h 3548630"/>
              <a:gd name="connsiteX44" fmla="*/ 435880 w 664908"/>
              <a:gd name="connsiteY44" fmla="*/ 2368912 h 3548630"/>
              <a:gd name="connsiteX45" fmla="*/ 464307 w 664908"/>
              <a:gd name="connsiteY45" fmla="*/ 2349961 h 3548630"/>
              <a:gd name="connsiteX46" fmla="*/ 492734 w 664908"/>
              <a:gd name="connsiteY46" fmla="*/ 2321534 h 3548630"/>
              <a:gd name="connsiteX47" fmla="*/ 497472 w 664908"/>
              <a:gd name="connsiteY47" fmla="*/ 2307320 h 3548630"/>
              <a:gd name="connsiteX48" fmla="*/ 511685 w 664908"/>
              <a:gd name="connsiteY48" fmla="*/ 2293107 h 3548630"/>
              <a:gd name="connsiteX49" fmla="*/ 525899 w 664908"/>
              <a:gd name="connsiteY49" fmla="*/ 2259942 h 3548630"/>
              <a:gd name="connsiteX50" fmla="*/ 530637 w 664908"/>
              <a:gd name="connsiteY50" fmla="*/ 2240991 h 3548630"/>
              <a:gd name="connsiteX51" fmla="*/ 544850 w 664908"/>
              <a:gd name="connsiteY51" fmla="*/ 2226777 h 3548630"/>
              <a:gd name="connsiteX52" fmla="*/ 554326 w 664908"/>
              <a:gd name="connsiteY52" fmla="*/ 2193612 h 3548630"/>
              <a:gd name="connsiteX53" fmla="*/ 563802 w 664908"/>
              <a:gd name="connsiteY53" fmla="*/ 2160448 h 3548630"/>
              <a:gd name="connsiteX54" fmla="*/ 573277 w 664908"/>
              <a:gd name="connsiteY54" fmla="*/ 2136758 h 3548630"/>
              <a:gd name="connsiteX55" fmla="*/ 587491 w 664908"/>
              <a:gd name="connsiteY55" fmla="*/ 2098856 h 3548630"/>
              <a:gd name="connsiteX56" fmla="*/ 606442 w 664908"/>
              <a:gd name="connsiteY56" fmla="*/ 2070429 h 3548630"/>
              <a:gd name="connsiteX57" fmla="*/ 611180 w 664908"/>
              <a:gd name="connsiteY57" fmla="*/ 2051478 h 3548630"/>
              <a:gd name="connsiteX58" fmla="*/ 615918 w 664908"/>
              <a:gd name="connsiteY58" fmla="*/ 2037264 h 3548630"/>
              <a:gd name="connsiteX59" fmla="*/ 630131 w 664908"/>
              <a:gd name="connsiteY59" fmla="*/ 1975672 h 3548630"/>
              <a:gd name="connsiteX60" fmla="*/ 634869 w 664908"/>
              <a:gd name="connsiteY60" fmla="*/ 1956721 h 3548630"/>
              <a:gd name="connsiteX61" fmla="*/ 644345 w 664908"/>
              <a:gd name="connsiteY61" fmla="*/ 1942508 h 3548630"/>
              <a:gd name="connsiteX62" fmla="*/ 649082 w 664908"/>
              <a:gd name="connsiteY62" fmla="*/ 1923556 h 3548630"/>
              <a:gd name="connsiteX63" fmla="*/ 653820 w 664908"/>
              <a:gd name="connsiteY63" fmla="*/ 1899867 h 3548630"/>
              <a:gd name="connsiteX64" fmla="*/ 658558 w 664908"/>
              <a:gd name="connsiteY64" fmla="*/ 1885654 h 3548630"/>
              <a:gd name="connsiteX65" fmla="*/ 658558 w 664908"/>
              <a:gd name="connsiteY65" fmla="*/ 1743519 h 3548630"/>
              <a:gd name="connsiteX66" fmla="*/ 653820 w 664908"/>
              <a:gd name="connsiteY66" fmla="*/ 1729306 h 3548630"/>
              <a:gd name="connsiteX67" fmla="*/ 649082 w 664908"/>
              <a:gd name="connsiteY67" fmla="*/ 1710354 h 3548630"/>
              <a:gd name="connsiteX68" fmla="*/ 639607 w 664908"/>
              <a:gd name="connsiteY68" fmla="*/ 1681927 h 3548630"/>
              <a:gd name="connsiteX69" fmla="*/ 630131 w 664908"/>
              <a:gd name="connsiteY69" fmla="*/ 1634549 h 3548630"/>
              <a:gd name="connsiteX70" fmla="*/ 625393 w 664908"/>
              <a:gd name="connsiteY70" fmla="*/ 1615598 h 3548630"/>
              <a:gd name="connsiteX71" fmla="*/ 620655 w 664908"/>
              <a:gd name="connsiteY71" fmla="*/ 1591909 h 3548630"/>
              <a:gd name="connsiteX72" fmla="*/ 615918 w 664908"/>
              <a:gd name="connsiteY72" fmla="*/ 1577695 h 3548630"/>
              <a:gd name="connsiteX73" fmla="*/ 611180 w 664908"/>
              <a:gd name="connsiteY73" fmla="*/ 1549268 h 3548630"/>
              <a:gd name="connsiteX74" fmla="*/ 596966 w 664908"/>
              <a:gd name="connsiteY74" fmla="*/ 1516104 h 3548630"/>
              <a:gd name="connsiteX75" fmla="*/ 592228 w 664908"/>
              <a:gd name="connsiteY75" fmla="*/ 1501890 h 3548630"/>
              <a:gd name="connsiteX76" fmla="*/ 582753 w 664908"/>
              <a:gd name="connsiteY76" fmla="*/ 1269737 h 3548630"/>
              <a:gd name="connsiteX77" fmla="*/ 578015 w 664908"/>
              <a:gd name="connsiteY77" fmla="*/ 1246048 h 3548630"/>
              <a:gd name="connsiteX78" fmla="*/ 568539 w 664908"/>
              <a:gd name="connsiteY78" fmla="*/ 1217621 h 3548630"/>
              <a:gd name="connsiteX79" fmla="*/ 549588 w 664908"/>
              <a:gd name="connsiteY79" fmla="*/ 1174980 h 3548630"/>
              <a:gd name="connsiteX80" fmla="*/ 544850 w 664908"/>
              <a:gd name="connsiteY80" fmla="*/ 1160767 h 3548630"/>
              <a:gd name="connsiteX81" fmla="*/ 540112 w 664908"/>
              <a:gd name="connsiteY81" fmla="*/ 1141815 h 3548630"/>
              <a:gd name="connsiteX82" fmla="*/ 530637 w 664908"/>
              <a:gd name="connsiteY82" fmla="*/ 1127602 h 3548630"/>
              <a:gd name="connsiteX83" fmla="*/ 521161 w 664908"/>
              <a:gd name="connsiteY83" fmla="*/ 1094437 h 3548630"/>
              <a:gd name="connsiteX84" fmla="*/ 506948 w 664908"/>
              <a:gd name="connsiteY84" fmla="*/ 1061272 h 3548630"/>
              <a:gd name="connsiteX85" fmla="*/ 497472 w 664908"/>
              <a:gd name="connsiteY85" fmla="*/ 1028108 h 3548630"/>
              <a:gd name="connsiteX86" fmla="*/ 483259 w 664908"/>
              <a:gd name="connsiteY86" fmla="*/ 1023370 h 3548630"/>
              <a:gd name="connsiteX87" fmla="*/ 478521 w 664908"/>
              <a:gd name="connsiteY87" fmla="*/ 1004419 h 3548630"/>
              <a:gd name="connsiteX88" fmla="*/ 473783 w 664908"/>
              <a:gd name="connsiteY88" fmla="*/ 990205 h 3548630"/>
              <a:gd name="connsiteX89" fmla="*/ 469045 w 664908"/>
              <a:gd name="connsiteY89" fmla="*/ 966516 h 3548630"/>
              <a:gd name="connsiteX90" fmla="*/ 454832 w 664908"/>
              <a:gd name="connsiteY90" fmla="*/ 942827 h 3548630"/>
              <a:gd name="connsiteX91" fmla="*/ 445356 w 664908"/>
              <a:gd name="connsiteY91" fmla="*/ 919138 h 3548630"/>
              <a:gd name="connsiteX92" fmla="*/ 416929 w 664908"/>
              <a:gd name="connsiteY92" fmla="*/ 871760 h 3548630"/>
              <a:gd name="connsiteX93" fmla="*/ 379026 w 664908"/>
              <a:gd name="connsiteY93" fmla="*/ 829119 h 3548630"/>
              <a:gd name="connsiteX94" fmla="*/ 360075 w 664908"/>
              <a:gd name="connsiteY94" fmla="*/ 819643 h 3548630"/>
              <a:gd name="connsiteX95" fmla="*/ 303221 w 664908"/>
              <a:gd name="connsiteY95" fmla="*/ 800692 h 3548630"/>
              <a:gd name="connsiteX96" fmla="*/ 284270 w 664908"/>
              <a:gd name="connsiteY96" fmla="*/ 791217 h 3548630"/>
              <a:gd name="connsiteX97" fmla="*/ 265319 w 664908"/>
              <a:gd name="connsiteY97" fmla="*/ 786479 h 3548630"/>
              <a:gd name="connsiteX98" fmla="*/ 246367 w 664908"/>
              <a:gd name="connsiteY98" fmla="*/ 777003 h 3548630"/>
              <a:gd name="connsiteX99" fmla="*/ 227416 w 664908"/>
              <a:gd name="connsiteY99" fmla="*/ 772265 h 3548630"/>
              <a:gd name="connsiteX100" fmla="*/ 198989 w 664908"/>
              <a:gd name="connsiteY100" fmla="*/ 762790 h 3548630"/>
              <a:gd name="connsiteX101" fmla="*/ 170562 w 664908"/>
              <a:gd name="connsiteY101" fmla="*/ 743838 h 3548630"/>
              <a:gd name="connsiteX102" fmla="*/ 156349 w 664908"/>
              <a:gd name="connsiteY102" fmla="*/ 734363 h 3548630"/>
              <a:gd name="connsiteX103" fmla="*/ 142135 w 664908"/>
              <a:gd name="connsiteY103" fmla="*/ 720149 h 3548630"/>
              <a:gd name="connsiteX104" fmla="*/ 113708 w 664908"/>
              <a:gd name="connsiteY104" fmla="*/ 710674 h 3548630"/>
              <a:gd name="connsiteX105" fmla="*/ 80543 w 664908"/>
              <a:gd name="connsiteY105" fmla="*/ 691722 h 3548630"/>
              <a:gd name="connsiteX106" fmla="*/ 61592 w 664908"/>
              <a:gd name="connsiteY106" fmla="*/ 677509 h 3548630"/>
              <a:gd name="connsiteX107" fmla="*/ 47379 w 664908"/>
              <a:gd name="connsiteY107" fmla="*/ 668033 h 3548630"/>
              <a:gd name="connsiteX108" fmla="*/ 18952 w 664908"/>
              <a:gd name="connsiteY108" fmla="*/ 620655 h 3548630"/>
              <a:gd name="connsiteX109" fmla="*/ 0 w 664908"/>
              <a:gd name="connsiteY109" fmla="*/ 587490 h 3548630"/>
              <a:gd name="connsiteX110" fmla="*/ 9476 w 664908"/>
              <a:gd name="connsiteY110" fmla="*/ 511685 h 3548630"/>
              <a:gd name="connsiteX111" fmla="*/ 18952 w 664908"/>
              <a:gd name="connsiteY111" fmla="*/ 492734 h 3548630"/>
              <a:gd name="connsiteX112" fmla="*/ 42641 w 664908"/>
              <a:gd name="connsiteY112" fmla="*/ 454831 h 3548630"/>
              <a:gd name="connsiteX113" fmla="*/ 52117 w 664908"/>
              <a:gd name="connsiteY113" fmla="*/ 435880 h 3548630"/>
              <a:gd name="connsiteX114" fmla="*/ 75806 w 664908"/>
              <a:gd name="connsiteY114" fmla="*/ 412191 h 3548630"/>
              <a:gd name="connsiteX115" fmla="*/ 108970 w 664908"/>
              <a:gd name="connsiteY115" fmla="*/ 397977 h 3548630"/>
              <a:gd name="connsiteX116" fmla="*/ 142135 w 664908"/>
              <a:gd name="connsiteY116" fmla="*/ 360075 h 3548630"/>
              <a:gd name="connsiteX117" fmla="*/ 161086 w 664908"/>
              <a:gd name="connsiteY117" fmla="*/ 355337 h 3548630"/>
              <a:gd name="connsiteX118" fmla="*/ 175300 w 664908"/>
              <a:gd name="connsiteY118" fmla="*/ 345861 h 3548630"/>
              <a:gd name="connsiteX119" fmla="*/ 194251 w 664908"/>
              <a:gd name="connsiteY119" fmla="*/ 331648 h 3548630"/>
              <a:gd name="connsiteX120" fmla="*/ 222678 w 664908"/>
              <a:gd name="connsiteY120" fmla="*/ 322172 h 3548630"/>
              <a:gd name="connsiteX121" fmla="*/ 265319 w 664908"/>
              <a:gd name="connsiteY121" fmla="*/ 289007 h 3548630"/>
              <a:gd name="connsiteX122" fmla="*/ 279532 w 664908"/>
              <a:gd name="connsiteY122" fmla="*/ 284269 h 3548630"/>
              <a:gd name="connsiteX123" fmla="*/ 326910 w 664908"/>
              <a:gd name="connsiteY123" fmla="*/ 260580 h 3548630"/>
              <a:gd name="connsiteX124" fmla="*/ 345862 w 664908"/>
              <a:gd name="connsiteY124" fmla="*/ 227415 h 3548630"/>
              <a:gd name="connsiteX125" fmla="*/ 364813 w 664908"/>
              <a:gd name="connsiteY125" fmla="*/ 198989 h 3548630"/>
              <a:gd name="connsiteX126" fmla="*/ 355337 w 664908"/>
              <a:gd name="connsiteY126" fmla="*/ 66329 h 3548630"/>
              <a:gd name="connsiteX127" fmla="*/ 336386 w 664908"/>
              <a:gd name="connsiteY127" fmla="*/ 23689 h 3548630"/>
              <a:gd name="connsiteX128" fmla="*/ 322173 w 664908"/>
              <a:gd name="connsiteY128" fmla="*/ 14213 h 3548630"/>
              <a:gd name="connsiteX129" fmla="*/ 317435 w 664908"/>
              <a:gd name="connsiteY129" fmla="*/ 0 h 354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664908" h="3548630">
                <a:moveTo>
                  <a:pt x="279532" y="3548630"/>
                </a:moveTo>
                <a:cubicBezTo>
                  <a:pt x="284616" y="3533378"/>
                  <a:pt x="294512" y="3508619"/>
                  <a:pt x="293746" y="3491776"/>
                </a:cubicBezTo>
                <a:cubicBezTo>
                  <a:pt x="292590" y="3466337"/>
                  <a:pt x="288242" y="3441124"/>
                  <a:pt x="284270" y="3415971"/>
                </a:cubicBezTo>
                <a:cubicBezTo>
                  <a:pt x="283491" y="3411038"/>
                  <a:pt x="281766" y="3406224"/>
                  <a:pt x="279532" y="3401757"/>
                </a:cubicBezTo>
                <a:cubicBezTo>
                  <a:pt x="276985" y="3396664"/>
                  <a:pt x="273215" y="3392282"/>
                  <a:pt x="270056" y="3387544"/>
                </a:cubicBezTo>
                <a:cubicBezTo>
                  <a:pt x="268477" y="3381227"/>
                  <a:pt x="267884" y="3374578"/>
                  <a:pt x="265319" y="3368593"/>
                </a:cubicBezTo>
                <a:cubicBezTo>
                  <a:pt x="263076" y="3363359"/>
                  <a:pt x="258668" y="3359323"/>
                  <a:pt x="255843" y="3354379"/>
                </a:cubicBezTo>
                <a:cubicBezTo>
                  <a:pt x="252339" y="3348247"/>
                  <a:pt x="248990" y="3341986"/>
                  <a:pt x="246367" y="3335428"/>
                </a:cubicBezTo>
                <a:cubicBezTo>
                  <a:pt x="242658" y="3326154"/>
                  <a:pt x="240050" y="3316477"/>
                  <a:pt x="236892" y="3307001"/>
                </a:cubicBezTo>
                <a:lnTo>
                  <a:pt x="227416" y="3278574"/>
                </a:lnTo>
                <a:cubicBezTo>
                  <a:pt x="225837" y="3273836"/>
                  <a:pt x="226209" y="3267892"/>
                  <a:pt x="222678" y="3264361"/>
                </a:cubicBezTo>
                <a:lnTo>
                  <a:pt x="208465" y="3250147"/>
                </a:lnTo>
                <a:cubicBezTo>
                  <a:pt x="197009" y="3158502"/>
                  <a:pt x="209841" y="3253665"/>
                  <a:pt x="198989" y="3188555"/>
                </a:cubicBezTo>
                <a:cubicBezTo>
                  <a:pt x="190500" y="3137626"/>
                  <a:pt x="198609" y="3172825"/>
                  <a:pt x="189513" y="3136439"/>
                </a:cubicBezTo>
                <a:cubicBezTo>
                  <a:pt x="191092" y="3108012"/>
                  <a:pt x="191552" y="3079501"/>
                  <a:pt x="194251" y="3051158"/>
                </a:cubicBezTo>
                <a:cubicBezTo>
                  <a:pt x="194724" y="3046187"/>
                  <a:pt x="195869" y="3040845"/>
                  <a:pt x="198989" y="3036945"/>
                </a:cubicBezTo>
                <a:cubicBezTo>
                  <a:pt x="202546" y="3032499"/>
                  <a:pt x="207999" y="3029782"/>
                  <a:pt x="213203" y="3027469"/>
                </a:cubicBezTo>
                <a:cubicBezTo>
                  <a:pt x="222330" y="3023413"/>
                  <a:pt x="241630" y="3017994"/>
                  <a:pt x="241630" y="3017994"/>
                </a:cubicBezTo>
                <a:cubicBezTo>
                  <a:pt x="254261" y="2980092"/>
                  <a:pt x="235314" y="3024309"/>
                  <a:pt x="260581" y="2999042"/>
                </a:cubicBezTo>
                <a:cubicBezTo>
                  <a:pt x="268634" y="2990989"/>
                  <a:pt x="279532" y="2970615"/>
                  <a:pt x="279532" y="2970615"/>
                </a:cubicBezTo>
                <a:cubicBezTo>
                  <a:pt x="281111" y="2962719"/>
                  <a:pt x="282829" y="2954849"/>
                  <a:pt x="284270" y="2946926"/>
                </a:cubicBezTo>
                <a:cubicBezTo>
                  <a:pt x="285989" y="2937475"/>
                  <a:pt x="286480" y="2927767"/>
                  <a:pt x="289008" y="2918499"/>
                </a:cubicBezTo>
                <a:cubicBezTo>
                  <a:pt x="291246" y="2910294"/>
                  <a:pt x="295794" y="2902878"/>
                  <a:pt x="298483" y="2894810"/>
                </a:cubicBezTo>
                <a:cubicBezTo>
                  <a:pt x="300542" y="2888633"/>
                  <a:pt x="301642" y="2882176"/>
                  <a:pt x="303221" y="2875859"/>
                </a:cubicBezTo>
                <a:cubicBezTo>
                  <a:pt x="297144" y="2830279"/>
                  <a:pt x="300455" y="2821103"/>
                  <a:pt x="289008" y="2790578"/>
                </a:cubicBezTo>
                <a:cubicBezTo>
                  <a:pt x="286022" y="2782615"/>
                  <a:pt x="284475" y="2773810"/>
                  <a:pt x="279532" y="2766889"/>
                </a:cubicBezTo>
                <a:cubicBezTo>
                  <a:pt x="276222" y="2762256"/>
                  <a:pt x="270057" y="2760572"/>
                  <a:pt x="265319" y="2757413"/>
                </a:cubicBezTo>
                <a:cubicBezTo>
                  <a:pt x="263740" y="2751096"/>
                  <a:pt x="263493" y="2744286"/>
                  <a:pt x="260581" y="2738462"/>
                </a:cubicBezTo>
                <a:cubicBezTo>
                  <a:pt x="257049" y="2731399"/>
                  <a:pt x="250957" y="2725937"/>
                  <a:pt x="246367" y="2719511"/>
                </a:cubicBezTo>
                <a:cubicBezTo>
                  <a:pt x="243057" y="2714877"/>
                  <a:pt x="240050" y="2710035"/>
                  <a:pt x="236892" y="2705297"/>
                </a:cubicBezTo>
                <a:cubicBezTo>
                  <a:pt x="235313" y="2698980"/>
                  <a:pt x="234025" y="2692583"/>
                  <a:pt x="232154" y="2686346"/>
                </a:cubicBezTo>
                <a:cubicBezTo>
                  <a:pt x="229284" y="2676779"/>
                  <a:pt x="222678" y="2657919"/>
                  <a:pt x="222678" y="2657919"/>
                </a:cubicBezTo>
                <a:cubicBezTo>
                  <a:pt x="224257" y="2634230"/>
                  <a:pt x="224931" y="2610463"/>
                  <a:pt x="227416" y="2586852"/>
                </a:cubicBezTo>
                <a:cubicBezTo>
                  <a:pt x="229676" y="2565387"/>
                  <a:pt x="231917" y="2570685"/>
                  <a:pt x="241630" y="2553687"/>
                </a:cubicBezTo>
                <a:cubicBezTo>
                  <a:pt x="245134" y="2547555"/>
                  <a:pt x="248323" y="2541228"/>
                  <a:pt x="251105" y="2534736"/>
                </a:cubicBezTo>
                <a:cubicBezTo>
                  <a:pt x="253072" y="2530145"/>
                  <a:pt x="253073" y="2524678"/>
                  <a:pt x="255843" y="2520522"/>
                </a:cubicBezTo>
                <a:cubicBezTo>
                  <a:pt x="263139" y="2509578"/>
                  <a:pt x="273782" y="2503825"/>
                  <a:pt x="284270" y="2496833"/>
                </a:cubicBezTo>
                <a:cubicBezTo>
                  <a:pt x="289008" y="2490516"/>
                  <a:pt x="292900" y="2483465"/>
                  <a:pt x="298483" y="2477882"/>
                </a:cubicBezTo>
                <a:cubicBezTo>
                  <a:pt x="307667" y="2468698"/>
                  <a:pt x="315350" y="2467522"/>
                  <a:pt x="326910" y="2463668"/>
                </a:cubicBezTo>
                <a:cubicBezTo>
                  <a:pt x="331648" y="2458930"/>
                  <a:pt x="336835" y="2454602"/>
                  <a:pt x="341124" y="2449455"/>
                </a:cubicBezTo>
                <a:cubicBezTo>
                  <a:pt x="344769" y="2445081"/>
                  <a:pt x="346153" y="2438798"/>
                  <a:pt x="350599" y="2435241"/>
                </a:cubicBezTo>
                <a:cubicBezTo>
                  <a:pt x="354499" y="2432121"/>
                  <a:pt x="360075" y="2432083"/>
                  <a:pt x="364813" y="2430504"/>
                </a:cubicBezTo>
                <a:cubicBezTo>
                  <a:pt x="374289" y="2421028"/>
                  <a:pt x="380527" y="2406315"/>
                  <a:pt x="393240" y="2402077"/>
                </a:cubicBezTo>
                <a:cubicBezTo>
                  <a:pt x="412855" y="2395538"/>
                  <a:pt x="403298" y="2400109"/>
                  <a:pt x="421667" y="2387863"/>
                </a:cubicBezTo>
                <a:cubicBezTo>
                  <a:pt x="426405" y="2381546"/>
                  <a:pt x="429978" y="2374158"/>
                  <a:pt x="435880" y="2368912"/>
                </a:cubicBezTo>
                <a:cubicBezTo>
                  <a:pt x="444392" y="2361346"/>
                  <a:pt x="464307" y="2349961"/>
                  <a:pt x="464307" y="2349961"/>
                </a:cubicBezTo>
                <a:cubicBezTo>
                  <a:pt x="489577" y="2299421"/>
                  <a:pt x="454831" y="2359437"/>
                  <a:pt x="492734" y="2321534"/>
                </a:cubicBezTo>
                <a:cubicBezTo>
                  <a:pt x="496265" y="2318003"/>
                  <a:pt x="494702" y="2311476"/>
                  <a:pt x="497472" y="2307320"/>
                </a:cubicBezTo>
                <a:cubicBezTo>
                  <a:pt x="501188" y="2301745"/>
                  <a:pt x="507791" y="2298559"/>
                  <a:pt x="511685" y="2293107"/>
                </a:cubicBezTo>
                <a:cubicBezTo>
                  <a:pt x="517701" y="2284685"/>
                  <a:pt x="522953" y="2270252"/>
                  <a:pt x="525899" y="2259942"/>
                </a:cubicBezTo>
                <a:cubicBezTo>
                  <a:pt x="527688" y="2253681"/>
                  <a:pt x="527406" y="2246645"/>
                  <a:pt x="530637" y="2240991"/>
                </a:cubicBezTo>
                <a:cubicBezTo>
                  <a:pt x="533961" y="2235173"/>
                  <a:pt x="540112" y="2231515"/>
                  <a:pt x="544850" y="2226777"/>
                </a:cubicBezTo>
                <a:cubicBezTo>
                  <a:pt x="559661" y="2167535"/>
                  <a:pt x="540732" y="2241190"/>
                  <a:pt x="554326" y="2193612"/>
                </a:cubicBezTo>
                <a:cubicBezTo>
                  <a:pt x="560303" y="2172695"/>
                  <a:pt x="556984" y="2178630"/>
                  <a:pt x="563802" y="2160448"/>
                </a:cubicBezTo>
                <a:cubicBezTo>
                  <a:pt x="566788" y="2152485"/>
                  <a:pt x="570833" y="2144904"/>
                  <a:pt x="573277" y="2136758"/>
                </a:cubicBezTo>
                <a:cubicBezTo>
                  <a:pt x="584452" y="2099505"/>
                  <a:pt x="569786" y="2125412"/>
                  <a:pt x="587491" y="2098856"/>
                </a:cubicBezTo>
                <a:cubicBezTo>
                  <a:pt x="602278" y="2054487"/>
                  <a:pt x="578056" y="2120102"/>
                  <a:pt x="606442" y="2070429"/>
                </a:cubicBezTo>
                <a:cubicBezTo>
                  <a:pt x="609673" y="2064776"/>
                  <a:pt x="609391" y="2057739"/>
                  <a:pt x="611180" y="2051478"/>
                </a:cubicBezTo>
                <a:cubicBezTo>
                  <a:pt x="612552" y="2046676"/>
                  <a:pt x="614339" y="2042002"/>
                  <a:pt x="615918" y="2037264"/>
                </a:cubicBezTo>
                <a:cubicBezTo>
                  <a:pt x="626912" y="1960292"/>
                  <a:pt x="612790" y="2045031"/>
                  <a:pt x="630131" y="1975672"/>
                </a:cubicBezTo>
                <a:cubicBezTo>
                  <a:pt x="631710" y="1969355"/>
                  <a:pt x="632304" y="1962706"/>
                  <a:pt x="634869" y="1956721"/>
                </a:cubicBezTo>
                <a:cubicBezTo>
                  <a:pt x="637112" y="1951487"/>
                  <a:pt x="641186" y="1947246"/>
                  <a:pt x="644345" y="1942508"/>
                </a:cubicBezTo>
                <a:cubicBezTo>
                  <a:pt x="645924" y="1936191"/>
                  <a:pt x="647670" y="1929913"/>
                  <a:pt x="649082" y="1923556"/>
                </a:cubicBezTo>
                <a:cubicBezTo>
                  <a:pt x="650829" y="1915695"/>
                  <a:pt x="651867" y="1907679"/>
                  <a:pt x="653820" y="1899867"/>
                </a:cubicBezTo>
                <a:cubicBezTo>
                  <a:pt x="655031" y="1895022"/>
                  <a:pt x="656979" y="1890392"/>
                  <a:pt x="658558" y="1885654"/>
                </a:cubicBezTo>
                <a:cubicBezTo>
                  <a:pt x="667636" y="1822112"/>
                  <a:pt x="666393" y="1845365"/>
                  <a:pt x="658558" y="1743519"/>
                </a:cubicBezTo>
                <a:cubicBezTo>
                  <a:pt x="658175" y="1738540"/>
                  <a:pt x="655192" y="1734108"/>
                  <a:pt x="653820" y="1729306"/>
                </a:cubicBezTo>
                <a:cubicBezTo>
                  <a:pt x="652031" y="1723045"/>
                  <a:pt x="650953" y="1716591"/>
                  <a:pt x="649082" y="1710354"/>
                </a:cubicBezTo>
                <a:cubicBezTo>
                  <a:pt x="646212" y="1700787"/>
                  <a:pt x="641566" y="1691721"/>
                  <a:pt x="639607" y="1681927"/>
                </a:cubicBezTo>
                <a:cubicBezTo>
                  <a:pt x="636448" y="1666134"/>
                  <a:pt x="633506" y="1650297"/>
                  <a:pt x="630131" y="1634549"/>
                </a:cubicBezTo>
                <a:cubicBezTo>
                  <a:pt x="628767" y="1628182"/>
                  <a:pt x="626806" y="1621954"/>
                  <a:pt x="625393" y="1615598"/>
                </a:cubicBezTo>
                <a:cubicBezTo>
                  <a:pt x="623646" y="1607737"/>
                  <a:pt x="622608" y="1599721"/>
                  <a:pt x="620655" y="1591909"/>
                </a:cubicBezTo>
                <a:cubicBezTo>
                  <a:pt x="619444" y="1587064"/>
                  <a:pt x="617001" y="1582570"/>
                  <a:pt x="615918" y="1577695"/>
                </a:cubicBezTo>
                <a:cubicBezTo>
                  <a:pt x="613834" y="1568317"/>
                  <a:pt x="613264" y="1558646"/>
                  <a:pt x="611180" y="1549268"/>
                </a:cubicBezTo>
                <a:cubicBezTo>
                  <a:pt x="607761" y="1533884"/>
                  <a:pt x="603651" y="1531702"/>
                  <a:pt x="596966" y="1516104"/>
                </a:cubicBezTo>
                <a:cubicBezTo>
                  <a:pt x="594999" y="1511514"/>
                  <a:pt x="593807" y="1506628"/>
                  <a:pt x="592228" y="1501890"/>
                </a:cubicBezTo>
                <a:cubicBezTo>
                  <a:pt x="579683" y="1363875"/>
                  <a:pt x="596118" y="1557079"/>
                  <a:pt x="582753" y="1269737"/>
                </a:cubicBezTo>
                <a:cubicBezTo>
                  <a:pt x="582379" y="1261693"/>
                  <a:pt x="580134" y="1253817"/>
                  <a:pt x="578015" y="1246048"/>
                </a:cubicBezTo>
                <a:cubicBezTo>
                  <a:pt x="575387" y="1236412"/>
                  <a:pt x="573006" y="1226555"/>
                  <a:pt x="568539" y="1217621"/>
                </a:cubicBezTo>
                <a:cubicBezTo>
                  <a:pt x="557774" y="1196088"/>
                  <a:pt x="558661" y="1199175"/>
                  <a:pt x="549588" y="1174980"/>
                </a:cubicBezTo>
                <a:cubicBezTo>
                  <a:pt x="547834" y="1170304"/>
                  <a:pt x="546222" y="1165569"/>
                  <a:pt x="544850" y="1160767"/>
                </a:cubicBezTo>
                <a:cubicBezTo>
                  <a:pt x="543061" y="1154506"/>
                  <a:pt x="542677" y="1147800"/>
                  <a:pt x="540112" y="1141815"/>
                </a:cubicBezTo>
                <a:cubicBezTo>
                  <a:pt x="537869" y="1136581"/>
                  <a:pt x="533795" y="1132340"/>
                  <a:pt x="530637" y="1127602"/>
                </a:cubicBezTo>
                <a:cubicBezTo>
                  <a:pt x="528233" y="1117987"/>
                  <a:pt x="525239" y="1103951"/>
                  <a:pt x="521161" y="1094437"/>
                </a:cubicBezTo>
                <a:cubicBezTo>
                  <a:pt x="510326" y="1069157"/>
                  <a:pt x="513299" y="1083503"/>
                  <a:pt x="506948" y="1061272"/>
                </a:cubicBezTo>
                <a:cubicBezTo>
                  <a:pt x="506899" y="1061100"/>
                  <a:pt x="499744" y="1030380"/>
                  <a:pt x="497472" y="1028108"/>
                </a:cubicBezTo>
                <a:cubicBezTo>
                  <a:pt x="493941" y="1024577"/>
                  <a:pt x="487997" y="1024949"/>
                  <a:pt x="483259" y="1023370"/>
                </a:cubicBezTo>
                <a:cubicBezTo>
                  <a:pt x="481680" y="1017053"/>
                  <a:pt x="480310" y="1010680"/>
                  <a:pt x="478521" y="1004419"/>
                </a:cubicBezTo>
                <a:cubicBezTo>
                  <a:pt x="477149" y="999617"/>
                  <a:pt x="474994" y="995050"/>
                  <a:pt x="473783" y="990205"/>
                </a:cubicBezTo>
                <a:cubicBezTo>
                  <a:pt x="471830" y="982393"/>
                  <a:pt x="472036" y="973993"/>
                  <a:pt x="469045" y="966516"/>
                </a:cubicBezTo>
                <a:cubicBezTo>
                  <a:pt x="465625" y="957966"/>
                  <a:pt x="458950" y="951063"/>
                  <a:pt x="454832" y="942827"/>
                </a:cubicBezTo>
                <a:cubicBezTo>
                  <a:pt x="451029" y="935220"/>
                  <a:pt x="448810" y="926910"/>
                  <a:pt x="445356" y="919138"/>
                </a:cubicBezTo>
                <a:cubicBezTo>
                  <a:pt x="438308" y="903279"/>
                  <a:pt x="427672" y="884652"/>
                  <a:pt x="416929" y="871760"/>
                </a:cubicBezTo>
                <a:cubicBezTo>
                  <a:pt x="413785" y="867987"/>
                  <a:pt x="388471" y="835865"/>
                  <a:pt x="379026" y="829119"/>
                </a:cubicBezTo>
                <a:cubicBezTo>
                  <a:pt x="373279" y="825014"/>
                  <a:pt x="366688" y="822123"/>
                  <a:pt x="360075" y="819643"/>
                </a:cubicBezTo>
                <a:cubicBezTo>
                  <a:pt x="341371" y="812629"/>
                  <a:pt x="321089" y="809625"/>
                  <a:pt x="303221" y="800692"/>
                </a:cubicBezTo>
                <a:cubicBezTo>
                  <a:pt x="296904" y="797534"/>
                  <a:pt x="290883" y="793697"/>
                  <a:pt x="284270" y="791217"/>
                </a:cubicBezTo>
                <a:cubicBezTo>
                  <a:pt x="278173" y="788931"/>
                  <a:pt x="271416" y="788765"/>
                  <a:pt x="265319" y="786479"/>
                </a:cubicBezTo>
                <a:cubicBezTo>
                  <a:pt x="258706" y="783999"/>
                  <a:pt x="252980" y="779483"/>
                  <a:pt x="246367" y="777003"/>
                </a:cubicBezTo>
                <a:cubicBezTo>
                  <a:pt x="240270" y="774717"/>
                  <a:pt x="233653" y="774136"/>
                  <a:pt x="227416" y="772265"/>
                </a:cubicBezTo>
                <a:cubicBezTo>
                  <a:pt x="217849" y="769395"/>
                  <a:pt x="198989" y="762790"/>
                  <a:pt x="198989" y="762790"/>
                </a:cubicBezTo>
                <a:lnTo>
                  <a:pt x="170562" y="743838"/>
                </a:lnTo>
                <a:cubicBezTo>
                  <a:pt x="165824" y="740680"/>
                  <a:pt x="160375" y="738389"/>
                  <a:pt x="156349" y="734363"/>
                </a:cubicBezTo>
                <a:cubicBezTo>
                  <a:pt x="151611" y="729625"/>
                  <a:pt x="147992" y="723403"/>
                  <a:pt x="142135" y="720149"/>
                </a:cubicBezTo>
                <a:cubicBezTo>
                  <a:pt x="133404" y="715298"/>
                  <a:pt x="113708" y="710674"/>
                  <a:pt x="113708" y="710674"/>
                </a:cubicBezTo>
                <a:cubicBezTo>
                  <a:pt x="81799" y="678763"/>
                  <a:pt x="118719" y="710809"/>
                  <a:pt x="80543" y="691722"/>
                </a:cubicBezTo>
                <a:cubicBezTo>
                  <a:pt x="73480" y="688191"/>
                  <a:pt x="68017" y="682099"/>
                  <a:pt x="61592" y="677509"/>
                </a:cubicBezTo>
                <a:cubicBezTo>
                  <a:pt x="56959" y="674199"/>
                  <a:pt x="52117" y="671192"/>
                  <a:pt x="47379" y="668033"/>
                </a:cubicBezTo>
                <a:cubicBezTo>
                  <a:pt x="1021" y="598498"/>
                  <a:pt x="48086" y="671641"/>
                  <a:pt x="18952" y="620655"/>
                </a:cubicBezTo>
                <a:cubicBezTo>
                  <a:pt x="-7845" y="573759"/>
                  <a:pt x="28647" y="644781"/>
                  <a:pt x="0" y="587490"/>
                </a:cubicBezTo>
                <a:cubicBezTo>
                  <a:pt x="3159" y="562222"/>
                  <a:pt x="4482" y="536655"/>
                  <a:pt x="9476" y="511685"/>
                </a:cubicBezTo>
                <a:cubicBezTo>
                  <a:pt x="10861" y="504759"/>
                  <a:pt x="16170" y="499226"/>
                  <a:pt x="18952" y="492734"/>
                </a:cubicBezTo>
                <a:cubicBezTo>
                  <a:pt x="36507" y="451773"/>
                  <a:pt x="1093" y="517153"/>
                  <a:pt x="42641" y="454831"/>
                </a:cubicBezTo>
                <a:cubicBezTo>
                  <a:pt x="46559" y="448955"/>
                  <a:pt x="47781" y="441455"/>
                  <a:pt x="52117" y="435880"/>
                </a:cubicBezTo>
                <a:cubicBezTo>
                  <a:pt x="58973" y="427065"/>
                  <a:pt x="66991" y="419047"/>
                  <a:pt x="75806" y="412191"/>
                </a:cubicBezTo>
                <a:cubicBezTo>
                  <a:pt x="84588" y="405360"/>
                  <a:pt x="98406" y="401499"/>
                  <a:pt x="108970" y="397977"/>
                </a:cubicBezTo>
                <a:cubicBezTo>
                  <a:pt x="117062" y="387188"/>
                  <a:pt x="130590" y="367290"/>
                  <a:pt x="142135" y="360075"/>
                </a:cubicBezTo>
                <a:cubicBezTo>
                  <a:pt x="147657" y="356624"/>
                  <a:pt x="154769" y="356916"/>
                  <a:pt x="161086" y="355337"/>
                </a:cubicBezTo>
                <a:cubicBezTo>
                  <a:pt x="165824" y="352178"/>
                  <a:pt x="170666" y="349171"/>
                  <a:pt x="175300" y="345861"/>
                </a:cubicBezTo>
                <a:cubicBezTo>
                  <a:pt x="181725" y="341271"/>
                  <a:pt x="187188" y="335179"/>
                  <a:pt x="194251" y="331648"/>
                </a:cubicBezTo>
                <a:cubicBezTo>
                  <a:pt x="203185" y="327181"/>
                  <a:pt x="213202" y="325331"/>
                  <a:pt x="222678" y="322172"/>
                </a:cubicBezTo>
                <a:cubicBezTo>
                  <a:pt x="234942" y="309908"/>
                  <a:pt x="248317" y="294675"/>
                  <a:pt x="265319" y="289007"/>
                </a:cubicBezTo>
                <a:cubicBezTo>
                  <a:pt x="270057" y="287428"/>
                  <a:pt x="275166" y="286694"/>
                  <a:pt x="279532" y="284269"/>
                </a:cubicBezTo>
                <a:cubicBezTo>
                  <a:pt x="325683" y="258629"/>
                  <a:pt x="289875" y="269839"/>
                  <a:pt x="326910" y="260580"/>
                </a:cubicBezTo>
                <a:cubicBezTo>
                  <a:pt x="359679" y="211431"/>
                  <a:pt x="309807" y="287506"/>
                  <a:pt x="345862" y="227415"/>
                </a:cubicBezTo>
                <a:cubicBezTo>
                  <a:pt x="351721" y="217650"/>
                  <a:pt x="364813" y="198989"/>
                  <a:pt x="364813" y="198989"/>
                </a:cubicBezTo>
                <a:cubicBezTo>
                  <a:pt x="363420" y="166960"/>
                  <a:pt x="366387" y="106846"/>
                  <a:pt x="355337" y="66329"/>
                </a:cubicBezTo>
                <a:cubicBezTo>
                  <a:pt x="351818" y="53426"/>
                  <a:pt x="346980" y="34283"/>
                  <a:pt x="336386" y="23689"/>
                </a:cubicBezTo>
                <a:cubicBezTo>
                  <a:pt x="332360" y="19663"/>
                  <a:pt x="326911" y="17372"/>
                  <a:pt x="322173" y="14213"/>
                </a:cubicBezTo>
                <a:lnTo>
                  <a:pt x="317435" y="0"/>
                </a:ln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58EEB3-716E-4A2A-B590-EBB5B56E3BD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109578" y="4722040"/>
            <a:ext cx="1286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Atlantic Ocean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8DB3C2-52E4-4E0C-90B2-85E2067B749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88808" y="6786809"/>
            <a:ext cx="2041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Mediterranean Sea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EA9E2C-85A9-426D-A296-E8D17FA208E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485831" y="1408675"/>
            <a:ext cx="1055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North Sea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627336-C765-4D9B-B831-888DBE26124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550293" y="1033226"/>
            <a:ext cx="2277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Baltic Sea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7D7A460-2817-4A20-A694-FDB6D7B6FC9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137639" y="2611364"/>
            <a:ext cx="190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latin typeface="Century Gothic" panose="020B0502020202020204" pitchFamily="34" charset="0"/>
              </a:rPr>
              <a:t>Aachen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70245C8-7622-44B2-8491-ACC11415144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887771" y="5743615"/>
            <a:ext cx="190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latin typeface="Century Gothic" panose="020B0502020202020204" pitchFamily="34" charset="0"/>
              </a:rPr>
              <a:t>Corsica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649CDFE-DDA5-4C5A-B157-91980D7BCA1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025247" y="6828946"/>
            <a:ext cx="190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latin typeface="Century Gothic" panose="020B0502020202020204" pitchFamily="34" charset="0"/>
              </a:rPr>
              <a:t>Spain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2824153-F48C-45BB-AF75-A9CC5434A6BD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574639" y="3126678"/>
            <a:ext cx="190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latin typeface="Century Gothic" panose="020B0502020202020204" pitchFamily="34" charset="0"/>
              </a:rPr>
              <a:t>Paris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C4579EA-2F68-41EF-948C-E9781C7B109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439314" y="4112557"/>
            <a:ext cx="190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latin typeface="Century Gothic" panose="020B0502020202020204" pitchFamily="34" charset="0"/>
              </a:rPr>
              <a:t>Tours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2946164-05A6-41E1-9972-BB28C0561E6C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5260580" y="3316730"/>
            <a:ext cx="190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latin typeface="Century Gothic" panose="020B0502020202020204" pitchFamily="34" charset="0"/>
              </a:rPr>
              <a:t>Verdun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32464A5-2BF4-44A3-A5F1-1BB002BF6C45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295087" y="6440676"/>
            <a:ext cx="190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accent4"/>
                </a:solidFill>
                <a:latin typeface="Century Gothic" panose="020B0502020202020204" pitchFamily="34" charset="0"/>
              </a:rPr>
              <a:t>Rome</a:t>
            </a:r>
          </a:p>
        </p:txBody>
      </p:sp>
    </p:spTree>
    <p:extLst>
      <p:ext uri="{BB962C8B-B14F-4D97-AF65-F5344CB8AC3E}">
        <p14:creationId xmlns:p14="http://schemas.microsoft.com/office/powerpoint/2010/main" val="394934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7" grpId="0"/>
      <p:bldP spid="57" grpId="0"/>
      <p:bldP spid="58" grpId="0"/>
      <p:bldP spid="59" grpId="0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A172A5C-355E-4703-A755-936B35BDA1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784853" y="1819324"/>
            <a:ext cx="2520552" cy="3529679"/>
          </a:xfrm>
          <a:custGeom>
            <a:avLst/>
            <a:gdLst>
              <a:gd name="connsiteX0" fmla="*/ 2520552 w 2520552"/>
              <a:gd name="connsiteY0" fmla="*/ 3529679 h 3529679"/>
              <a:gd name="connsiteX1" fmla="*/ 2511077 w 2520552"/>
              <a:gd name="connsiteY1" fmla="*/ 3472825 h 3529679"/>
              <a:gd name="connsiteX2" fmla="*/ 2506339 w 2520552"/>
              <a:gd name="connsiteY2" fmla="*/ 3458612 h 3529679"/>
              <a:gd name="connsiteX3" fmla="*/ 2487387 w 2520552"/>
              <a:gd name="connsiteY3" fmla="*/ 3415971 h 3529679"/>
              <a:gd name="connsiteX4" fmla="*/ 2477912 w 2520552"/>
              <a:gd name="connsiteY4" fmla="*/ 3382807 h 3529679"/>
              <a:gd name="connsiteX5" fmla="*/ 2473174 w 2520552"/>
              <a:gd name="connsiteY5" fmla="*/ 3363855 h 3529679"/>
              <a:gd name="connsiteX6" fmla="*/ 2463698 w 2520552"/>
              <a:gd name="connsiteY6" fmla="*/ 3349642 h 3529679"/>
              <a:gd name="connsiteX7" fmla="*/ 2454223 w 2520552"/>
              <a:gd name="connsiteY7" fmla="*/ 3321215 h 3529679"/>
              <a:gd name="connsiteX8" fmla="*/ 2449485 w 2520552"/>
              <a:gd name="connsiteY8" fmla="*/ 3307001 h 3529679"/>
              <a:gd name="connsiteX9" fmla="*/ 2444747 w 2520552"/>
              <a:gd name="connsiteY9" fmla="*/ 3288050 h 3529679"/>
              <a:gd name="connsiteX10" fmla="*/ 2421058 w 2520552"/>
              <a:gd name="connsiteY10" fmla="*/ 3259623 h 3529679"/>
              <a:gd name="connsiteX11" fmla="*/ 2402107 w 2520552"/>
              <a:gd name="connsiteY11" fmla="*/ 3240672 h 3529679"/>
              <a:gd name="connsiteX12" fmla="*/ 2383155 w 2520552"/>
              <a:gd name="connsiteY12" fmla="*/ 3221721 h 3529679"/>
              <a:gd name="connsiteX13" fmla="*/ 2354728 w 2520552"/>
              <a:gd name="connsiteY13" fmla="*/ 3207507 h 3529679"/>
              <a:gd name="connsiteX14" fmla="*/ 2349991 w 2520552"/>
              <a:gd name="connsiteY14" fmla="*/ 3193294 h 3529679"/>
              <a:gd name="connsiteX15" fmla="*/ 2316826 w 2520552"/>
              <a:gd name="connsiteY15" fmla="*/ 3174342 h 3529679"/>
              <a:gd name="connsiteX16" fmla="*/ 2288399 w 2520552"/>
              <a:gd name="connsiteY16" fmla="*/ 3164867 h 3529679"/>
              <a:gd name="connsiteX17" fmla="*/ 2274185 w 2520552"/>
              <a:gd name="connsiteY17" fmla="*/ 3160129 h 3529679"/>
              <a:gd name="connsiteX18" fmla="*/ 2255234 w 2520552"/>
              <a:gd name="connsiteY18" fmla="*/ 3145915 h 3529679"/>
              <a:gd name="connsiteX19" fmla="*/ 2117837 w 2520552"/>
              <a:gd name="connsiteY19" fmla="*/ 3160129 h 3529679"/>
              <a:gd name="connsiteX20" fmla="*/ 1942538 w 2520552"/>
              <a:gd name="connsiteY20" fmla="*/ 3164867 h 3529679"/>
              <a:gd name="connsiteX21" fmla="*/ 1857257 w 2520552"/>
              <a:gd name="connsiteY21" fmla="*/ 3169604 h 3529679"/>
              <a:gd name="connsiteX22" fmla="*/ 1828830 w 2520552"/>
              <a:gd name="connsiteY22" fmla="*/ 3174342 h 3529679"/>
              <a:gd name="connsiteX23" fmla="*/ 1762500 w 2520552"/>
              <a:gd name="connsiteY23" fmla="*/ 3179080 h 3529679"/>
              <a:gd name="connsiteX24" fmla="*/ 1729336 w 2520552"/>
              <a:gd name="connsiteY24" fmla="*/ 3193294 h 3529679"/>
              <a:gd name="connsiteX25" fmla="*/ 1715122 w 2520552"/>
              <a:gd name="connsiteY25" fmla="*/ 3198031 h 3529679"/>
              <a:gd name="connsiteX26" fmla="*/ 1681957 w 2520552"/>
              <a:gd name="connsiteY26" fmla="*/ 3216983 h 3529679"/>
              <a:gd name="connsiteX27" fmla="*/ 1672482 w 2520552"/>
              <a:gd name="connsiteY27" fmla="*/ 3231196 h 3529679"/>
              <a:gd name="connsiteX28" fmla="*/ 1653530 w 2520552"/>
              <a:gd name="connsiteY28" fmla="*/ 3235934 h 3529679"/>
              <a:gd name="connsiteX29" fmla="*/ 1601414 w 2520552"/>
              <a:gd name="connsiteY29" fmla="*/ 3250148 h 3529679"/>
              <a:gd name="connsiteX30" fmla="*/ 1572987 w 2520552"/>
              <a:gd name="connsiteY30" fmla="*/ 3254885 h 3529679"/>
              <a:gd name="connsiteX31" fmla="*/ 1506658 w 2520552"/>
              <a:gd name="connsiteY31" fmla="*/ 3245410 h 3529679"/>
              <a:gd name="connsiteX32" fmla="*/ 1478231 w 2520552"/>
              <a:gd name="connsiteY32" fmla="*/ 3235934 h 3529679"/>
              <a:gd name="connsiteX33" fmla="*/ 1464017 w 2520552"/>
              <a:gd name="connsiteY33" fmla="*/ 3221721 h 3529679"/>
              <a:gd name="connsiteX34" fmla="*/ 1435591 w 2520552"/>
              <a:gd name="connsiteY34" fmla="*/ 3202769 h 3529679"/>
              <a:gd name="connsiteX35" fmla="*/ 1421377 w 2520552"/>
              <a:gd name="connsiteY35" fmla="*/ 3188556 h 3529679"/>
              <a:gd name="connsiteX36" fmla="*/ 1402426 w 2520552"/>
              <a:gd name="connsiteY36" fmla="*/ 3183818 h 3529679"/>
              <a:gd name="connsiteX37" fmla="*/ 1260291 w 2520552"/>
              <a:gd name="connsiteY37" fmla="*/ 3188556 h 3529679"/>
              <a:gd name="connsiteX38" fmla="*/ 1198699 w 2520552"/>
              <a:gd name="connsiteY38" fmla="*/ 3193294 h 3529679"/>
              <a:gd name="connsiteX39" fmla="*/ 1113419 w 2520552"/>
              <a:gd name="connsiteY39" fmla="*/ 3202769 h 3529679"/>
              <a:gd name="connsiteX40" fmla="*/ 886003 w 2520552"/>
              <a:gd name="connsiteY40" fmla="*/ 3216983 h 3529679"/>
              <a:gd name="connsiteX41" fmla="*/ 511715 w 2520552"/>
              <a:gd name="connsiteY41" fmla="*/ 3202769 h 3529679"/>
              <a:gd name="connsiteX42" fmla="*/ 483288 w 2520552"/>
              <a:gd name="connsiteY42" fmla="*/ 3198031 h 3529679"/>
              <a:gd name="connsiteX43" fmla="*/ 469074 w 2520552"/>
              <a:gd name="connsiteY43" fmla="*/ 3188556 h 3529679"/>
              <a:gd name="connsiteX44" fmla="*/ 450123 w 2520552"/>
              <a:gd name="connsiteY44" fmla="*/ 3183818 h 3529679"/>
              <a:gd name="connsiteX45" fmla="*/ 440648 w 2520552"/>
              <a:gd name="connsiteY45" fmla="*/ 3169604 h 3529679"/>
              <a:gd name="connsiteX46" fmla="*/ 421696 w 2520552"/>
              <a:gd name="connsiteY46" fmla="*/ 3160129 h 3529679"/>
              <a:gd name="connsiteX47" fmla="*/ 398007 w 2520552"/>
              <a:gd name="connsiteY47" fmla="*/ 3131702 h 3529679"/>
              <a:gd name="connsiteX48" fmla="*/ 383794 w 2520552"/>
              <a:gd name="connsiteY48" fmla="*/ 3122226 h 3529679"/>
              <a:gd name="connsiteX49" fmla="*/ 355367 w 2520552"/>
              <a:gd name="connsiteY49" fmla="*/ 3093799 h 3529679"/>
              <a:gd name="connsiteX50" fmla="*/ 341153 w 2520552"/>
              <a:gd name="connsiteY50" fmla="*/ 3079586 h 3529679"/>
              <a:gd name="connsiteX51" fmla="*/ 317464 w 2520552"/>
              <a:gd name="connsiteY51" fmla="*/ 3027470 h 3529679"/>
              <a:gd name="connsiteX52" fmla="*/ 312726 w 2520552"/>
              <a:gd name="connsiteY52" fmla="*/ 3008518 h 3529679"/>
              <a:gd name="connsiteX53" fmla="*/ 307988 w 2520552"/>
              <a:gd name="connsiteY53" fmla="*/ 2994305 h 3529679"/>
              <a:gd name="connsiteX54" fmla="*/ 312726 w 2520552"/>
              <a:gd name="connsiteY54" fmla="*/ 2951665 h 3529679"/>
              <a:gd name="connsiteX55" fmla="*/ 331678 w 2520552"/>
              <a:gd name="connsiteY55" fmla="*/ 2927975 h 3529679"/>
              <a:gd name="connsiteX56" fmla="*/ 360105 w 2520552"/>
              <a:gd name="connsiteY56" fmla="*/ 2918500 h 3529679"/>
              <a:gd name="connsiteX57" fmla="*/ 426434 w 2520552"/>
              <a:gd name="connsiteY57" fmla="*/ 2899549 h 3529679"/>
              <a:gd name="connsiteX58" fmla="*/ 454861 w 2520552"/>
              <a:gd name="connsiteY58" fmla="*/ 2894811 h 3529679"/>
              <a:gd name="connsiteX59" fmla="*/ 459599 w 2520552"/>
              <a:gd name="connsiteY59" fmla="*/ 2800054 h 3529679"/>
              <a:gd name="connsiteX60" fmla="*/ 454861 w 2520552"/>
              <a:gd name="connsiteY60" fmla="*/ 2785841 h 3529679"/>
              <a:gd name="connsiteX61" fmla="*/ 421696 w 2520552"/>
              <a:gd name="connsiteY61" fmla="*/ 2771627 h 3529679"/>
              <a:gd name="connsiteX62" fmla="*/ 369580 w 2520552"/>
              <a:gd name="connsiteY62" fmla="*/ 2743200 h 3529679"/>
              <a:gd name="connsiteX63" fmla="*/ 350629 w 2520552"/>
              <a:gd name="connsiteY63" fmla="*/ 2738463 h 3529679"/>
              <a:gd name="connsiteX64" fmla="*/ 336415 w 2520552"/>
              <a:gd name="connsiteY64" fmla="*/ 2728987 h 3529679"/>
              <a:gd name="connsiteX65" fmla="*/ 326940 w 2520552"/>
              <a:gd name="connsiteY65" fmla="*/ 2714773 h 3529679"/>
              <a:gd name="connsiteX66" fmla="*/ 312726 w 2520552"/>
              <a:gd name="connsiteY66" fmla="*/ 2710036 h 3529679"/>
              <a:gd name="connsiteX67" fmla="*/ 303251 w 2520552"/>
              <a:gd name="connsiteY67" fmla="*/ 2695822 h 3529679"/>
              <a:gd name="connsiteX68" fmla="*/ 303251 w 2520552"/>
              <a:gd name="connsiteY68" fmla="*/ 2591590 h 3529679"/>
              <a:gd name="connsiteX69" fmla="*/ 317464 w 2520552"/>
              <a:gd name="connsiteY69" fmla="*/ 2582114 h 3529679"/>
              <a:gd name="connsiteX70" fmla="*/ 331678 w 2520552"/>
              <a:gd name="connsiteY70" fmla="*/ 2548950 h 3529679"/>
              <a:gd name="connsiteX71" fmla="*/ 336415 w 2520552"/>
              <a:gd name="connsiteY71" fmla="*/ 2529998 h 3529679"/>
              <a:gd name="connsiteX72" fmla="*/ 345891 w 2520552"/>
              <a:gd name="connsiteY72" fmla="*/ 2515785 h 3529679"/>
              <a:gd name="connsiteX73" fmla="*/ 355367 w 2520552"/>
              <a:gd name="connsiteY73" fmla="*/ 2496834 h 3529679"/>
              <a:gd name="connsiteX74" fmla="*/ 374318 w 2520552"/>
              <a:gd name="connsiteY74" fmla="*/ 2468407 h 3529679"/>
              <a:gd name="connsiteX75" fmla="*/ 388531 w 2520552"/>
              <a:gd name="connsiteY75" fmla="*/ 2435242 h 3529679"/>
              <a:gd name="connsiteX76" fmla="*/ 407483 w 2520552"/>
              <a:gd name="connsiteY76" fmla="*/ 2373650 h 3529679"/>
              <a:gd name="connsiteX77" fmla="*/ 412221 w 2520552"/>
              <a:gd name="connsiteY77" fmla="*/ 2359437 h 3529679"/>
              <a:gd name="connsiteX78" fmla="*/ 421696 w 2520552"/>
              <a:gd name="connsiteY78" fmla="*/ 2316796 h 3529679"/>
              <a:gd name="connsiteX79" fmla="*/ 416958 w 2520552"/>
              <a:gd name="connsiteY79" fmla="*/ 2179399 h 3529679"/>
              <a:gd name="connsiteX80" fmla="*/ 402745 w 2520552"/>
              <a:gd name="connsiteY80" fmla="*/ 2150972 h 3529679"/>
              <a:gd name="connsiteX81" fmla="*/ 398007 w 2520552"/>
              <a:gd name="connsiteY81" fmla="*/ 2122545 h 3529679"/>
              <a:gd name="connsiteX82" fmla="*/ 393269 w 2520552"/>
              <a:gd name="connsiteY82" fmla="*/ 2103594 h 3529679"/>
              <a:gd name="connsiteX83" fmla="*/ 379056 w 2520552"/>
              <a:gd name="connsiteY83" fmla="*/ 2075167 h 3529679"/>
              <a:gd name="connsiteX84" fmla="*/ 355367 w 2520552"/>
              <a:gd name="connsiteY84" fmla="*/ 2042002 h 3529679"/>
              <a:gd name="connsiteX85" fmla="*/ 341153 w 2520552"/>
              <a:gd name="connsiteY85" fmla="*/ 2008838 h 3529679"/>
              <a:gd name="connsiteX86" fmla="*/ 326940 w 2520552"/>
              <a:gd name="connsiteY86" fmla="*/ 2004100 h 3529679"/>
              <a:gd name="connsiteX87" fmla="*/ 317464 w 2520552"/>
              <a:gd name="connsiteY87" fmla="*/ 1975673 h 3529679"/>
              <a:gd name="connsiteX88" fmla="*/ 293775 w 2520552"/>
              <a:gd name="connsiteY88" fmla="*/ 1928295 h 3529679"/>
              <a:gd name="connsiteX89" fmla="*/ 289037 w 2520552"/>
              <a:gd name="connsiteY89" fmla="*/ 1914081 h 3529679"/>
              <a:gd name="connsiteX90" fmla="*/ 284299 w 2520552"/>
              <a:gd name="connsiteY90" fmla="*/ 1895130 h 3529679"/>
              <a:gd name="connsiteX91" fmla="*/ 274824 w 2520552"/>
              <a:gd name="connsiteY91" fmla="*/ 1876179 h 3529679"/>
              <a:gd name="connsiteX92" fmla="*/ 265348 w 2520552"/>
              <a:gd name="connsiteY92" fmla="*/ 1824063 h 3529679"/>
              <a:gd name="connsiteX93" fmla="*/ 270086 w 2520552"/>
              <a:gd name="connsiteY93" fmla="*/ 1596647 h 3529679"/>
              <a:gd name="connsiteX94" fmla="*/ 279562 w 2520552"/>
              <a:gd name="connsiteY94" fmla="*/ 1582434 h 3529679"/>
              <a:gd name="connsiteX95" fmla="*/ 298513 w 2520552"/>
              <a:gd name="connsiteY95" fmla="*/ 1535055 h 3529679"/>
              <a:gd name="connsiteX96" fmla="*/ 303251 w 2520552"/>
              <a:gd name="connsiteY96" fmla="*/ 1520842 h 3529679"/>
              <a:gd name="connsiteX97" fmla="*/ 317464 w 2520552"/>
              <a:gd name="connsiteY97" fmla="*/ 1497153 h 3529679"/>
              <a:gd name="connsiteX98" fmla="*/ 345891 w 2520552"/>
              <a:gd name="connsiteY98" fmla="*/ 1459250 h 3529679"/>
              <a:gd name="connsiteX99" fmla="*/ 360105 w 2520552"/>
              <a:gd name="connsiteY99" fmla="*/ 1421348 h 3529679"/>
              <a:gd name="connsiteX100" fmla="*/ 374318 w 2520552"/>
              <a:gd name="connsiteY100" fmla="*/ 1388183 h 3529679"/>
              <a:gd name="connsiteX101" fmla="*/ 379056 w 2520552"/>
              <a:gd name="connsiteY101" fmla="*/ 1359756 h 3529679"/>
              <a:gd name="connsiteX102" fmla="*/ 388531 w 2520552"/>
              <a:gd name="connsiteY102" fmla="*/ 1345542 h 3529679"/>
              <a:gd name="connsiteX103" fmla="*/ 393269 w 2520552"/>
              <a:gd name="connsiteY103" fmla="*/ 1321853 h 3529679"/>
              <a:gd name="connsiteX104" fmla="*/ 388531 w 2520552"/>
              <a:gd name="connsiteY104" fmla="*/ 1274475 h 3529679"/>
              <a:gd name="connsiteX105" fmla="*/ 350629 w 2520552"/>
              <a:gd name="connsiteY105" fmla="*/ 1212883 h 3529679"/>
              <a:gd name="connsiteX106" fmla="*/ 331678 w 2520552"/>
              <a:gd name="connsiteY106" fmla="*/ 1193932 h 3529679"/>
              <a:gd name="connsiteX107" fmla="*/ 312726 w 2520552"/>
              <a:gd name="connsiteY107" fmla="*/ 1165505 h 3529679"/>
              <a:gd name="connsiteX108" fmla="*/ 293775 w 2520552"/>
              <a:gd name="connsiteY108" fmla="*/ 1160767 h 3529679"/>
              <a:gd name="connsiteX109" fmla="*/ 255872 w 2520552"/>
              <a:gd name="connsiteY109" fmla="*/ 1146554 h 3529679"/>
              <a:gd name="connsiteX110" fmla="*/ 213232 w 2520552"/>
              <a:gd name="connsiteY110" fmla="*/ 1132340 h 3529679"/>
              <a:gd name="connsiteX111" fmla="*/ 180067 w 2520552"/>
              <a:gd name="connsiteY111" fmla="*/ 1118127 h 3529679"/>
              <a:gd name="connsiteX112" fmla="*/ 132689 w 2520552"/>
              <a:gd name="connsiteY112" fmla="*/ 1108651 h 3529679"/>
              <a:gd name="connsiteX113" fmla="*/ 94786 w 2520552"/>
              <a:gd name="connsiteY113" fmla="*/ 1094438 h 3529679"/>
              <a:gd name="connsiteX114" fmla="*/ 80573 w 2520552"/>
              <a:gd name="connsiteY114" fmla="*/ 1075486 h 3529679"/>
              <a:gd name="connsiteX115" fmla="*/ 71097 w 2520552"/>
              <a:gd name="connsiteY115" fmla="*/ 1047059 h 3529679"/>
              <a:gd name="connsiteX116" fmla="*/ 56884 w 2520552"/>
              <a:gd name="connsiteY116" fmla="*/ 1032846 h 3529679"/>
              <a:gd name="connsiteX117" fmla="*/ 52146 w 2520552"/>
              <a:gd name="connsiteY117" fmla="*/ 990206 h 3529679"/>
              <a:gd name="connsiteX118" fmla="*/ 37932 w 2520552"/>
              <a:gd name="connsiteY118" fmla="*/ 957041 h 3529679"/>
              <a:gd name="connsiteX119" fmla="*/ 33195 w 2520552"/>
              <a:gd name="connsiteY119" fmla="*/ 942827 h 3529679"/>
              <a:gd name="connsiteX120" fmla="*/ 23719 w 2520552"/>
              <a:gd name="connsiteY120" fmla="*/ 762790 h 3529679"/>
              <a:gd name="connsiteX121" fmla="*/ 9506 w 2520552"/>
              <a:gd name="connsiteY121" fmla="*/ 639607 h 3529679"/>
              <a:gd name="connsiteX122" fmla="*/ 30 w 2520552"/>
              <a:gd name="connsiteY122" fmla="*/ 521161 h 3529679"/>
              <a:gd name="connsiteX123" fmla="*/ 4768 w 2520552"/>
              <a:gd name="connsiteY123" fmla="*/ 478521 h 3529679"/>
              <a:gd name="connsiteX124" fmla="*/ 71097 w 2520552"/>
              <a:gd name="connsiteY124" fmla="*/ 421667 h 3529679"/>
              <a:gd name="connsiteX125" fmla="*/ 90049 w 2520552"/>
              <a:gd name="connsiteY125" fmla="*/ 402715 h 3529679"/>
              <a:gd name="connsiteX126" fmla="*/ 109000 w 2520552"/>
              <a:gd name="connsiteY126" fmla="*/ 397978 h 3529679"/>
              <a:gd name="connsiteX127" fmla="*/ 165854 w 2520552"/>
              <a:gd name="connsiteY127" fmla="*/ 383764 h 3529679"/>
              <a:gd name="connsiteX128" fmla="*/ 208494 w 2520552"/>
              <a:gd name="connsiteY128" fmla="*/ 364813 h 3529679"/>
              <a:gd name="connsiteX129" fmla="*/ 251135 w 2520552"/>
              <a:gd name="connsiteY129" fmla="*/ 350599 h 3529679"/>
              <a:gd name="connsiteX130" fmla="*/ 265348 w 2520552"/>
              <a:gd name="connsiteY130" fmla="*/ 341124 h 3529679"/>
              <a:gd name="connsiteX131" fmla="*/ 289037 w 2520552"/>
              <a:gd name="connsiteY131" fmla="*/ 331648 h 3529679"/>
              <a:gd name="connsiteX132" fmla="*/ 303251 w 2520552"/>
              <a:gd name="connsiteY132" fmla="*/ 326910 h 3529679"/>
              <a:gd name="connsiteX133" fmla="*/ 331678 w 2520552"/>
              <a:gd name="connsiteY133" fmla="*/ 312697 h 3529679"/>
              <a:gd name="connsiteX134" fmla="*/ 345891 w 2520552"/>
              <a:gd name="connsiteY134" fmla="*/ 303221 h 3529679"/>
              <a:gd name="connsiteX135" fmla="*/ 379056 w 2520552"/>
              <a:gd name="connsiteY135" fmla="*/ 284270 h 3529679"/>
              <a:gd name="connsiteX136" fmla="*/ 388531 w 2520552"/>
              <a:gd name="connsiteY136" fmla="*/ 270056 h 3529679"/>
              <a:gd name="connsiteX137" fmla="*/ 402745 w 2520552"/>
              <a:gd name="connsiteY137" fmla="*/ 265318 h 3529679"/>
              <a:gd name="connsiteX138" fmla="*/ 416958 w 2520552"/>
              <a:gd name="connsiteY138" fmla="*/ 255843 h 3529679"/>
              <a:gd name="connsiteX139" fmla="*/ 450123 w 2520552"/>
              <a:gd name="connsiteY139" fmla="*/ 222678 h 3529679"/>
              <a:gd name="connsiteX140" fmla="*/ 464337 w 2520552"/>
              <a:gd name="connsiteY140" fmla="*/ 213202 h 3529679"/>
              <a:gd name="connsiteX141" fmla="*/ 478550 w 2520552"/>
              <a:gd name="connsiteY141" fmla="*/ 198989 h 3529679"/>
              <a:gd name="connsiteX142" fmla="*/ 492764 w 2520552"/>
              <a:gd name="connsiteY142" fmla="*/ 194251 h 3529679"/>
              <a:gd name="connsiteX143" fmla="*/ 516453 w 2520552"/>
              <a:gd name="connsiteY143" fmla="*/ 184775 h 3529679"/>
              <a:gd name="connsiteX144" fmla="*/ 544880 w 2520552"/>
              <a:gd name="connsiteY144" fmla="*/ 165824 h 3529679"/>
              <a:gd name="connsiteX145" fmla="*/ 559093 w 2520552"/>
              <a:gd name="connsiteY145" fmla="*/ 156349 h 3529679"/>
              <a:gd name="connsiteX146" fmla="*/ 573307 w 2520552"/>
              <a:gd name="connsiteY146" fmla="*/ 146873 h 3529679"/>
              <a:gd name="connsiteX147" fmla="*/ 587520 w 2520552"/>
              <a:gd name="connsiteY147" fmla="*/ 137397 h 3529679"/>
              <a:gd name="connsiteX148" fmla="*/ 606471 w 2520552"/>
              <a:gd name="connsiteY148" fmla="*/ 104232 h 3529679"/>
              <a:gd name="connsiteX149" fmla="*/ 615947 w 2520552"/>
              <a:gd name="connsiteY149" fmla="*/ 71068 h 3529679"/>
              <a:gd name="connsiteX150" fmla="*/ 630160 w 2520552"/>
              <a:gd name="connsiteY150" fmla="*/ 61592 h 3529679"/>
              <a:gd name="connsiteX151" fmla="*/ 634898 w 2520552"/>
              <a:gd name="connsiteY151" fmla="*/ 0 h 352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2520552" h="3529679">
                <a:moveTo>
                  <a:pt x="2520552" y="3529679"/>
                </a:moveTo>
                <a:cubicBezTo>
                  <a:pt x="2517880" y="3510973"/>
                  <a:pt x="2515693" y="3491290"/>
                  <a:pt x="2511077" y="3472825"/>
                </a:cubicBezTo>
                <a:cubicBezTo>
                  <a:pt x="2509866" y="3467980"/>
                  <a:pt x="2508572" y="3463079"/>
                  <a:pt x="2506339" y="3458612"/>
                </a:cubicBezTo>
                <a:cubicBezTo>
                  <a:pt x="2490786" y="3427507"/>
                  <a:pt x="2499605" y="3464850"/>
                  <a:pt x="2487387" y="3415971"/>
                </a:cubicBezTo>
                <a:cubicBezTo>
                  <a:pt x="2472588" y="3356764"/>
                  <a:pt x="2491498" y="3430356"/>
                  <a:pt x="2477912" y="3382807"/>
                </a:cubicBezTo>
                <a:cubicBezTo>
                  <a:pt x="2476123" y="3376546"/>
                  <a:pt x="2475739" y="3369840"/>
                  <a:pt x="2473174" y="3363855"/>
                </a:cubicBezTo>
                <a:cubicBezTo>
                  <a:pt x="2470931" y="3358621"/>
                  <a:pt x="2466857" y="3354380"/>
                  <a:pt x="2463698" y="3349642"/>
                </a:cubicBezTo>
                <a:lnTo>
                  <a:pt x="2454223" y="3321215"/>
                </a:lnTo>
                <a:cubicBezTo>
                  <a:pt x="2452644" y="3316477"/>
                  <a:pt x="2450696" y="3311846"/>
                  <a:pt x="2449485" y="3307001"/>
                </a:cubicBezTo>
                <a:cubicBezTo>
                  <a:pt x="2447906" y="3300684"/>
                  <a:pt x="2447312" y="3294035"/>
                  <a:pt x="2444747" y="3288050"/>
                </a:cubicBezTo>
                <a:cubicBezTo>
                  <a:pt x="2439801" y="3276509"/>
                  <a:pt x="2429593" y="3268159"/>
                  <a:pt x="2421058" y="3259623"/>
                </a:cubicBezTo>
                <a:cubicBezTo>
                  <a:pt x="2411582" y="3231198"/>
                  <a:pt x="2424216" y="3256464"/>
                  <a:pt x="2402107" y="3240672"/>
                </a:cubicBezTo>
                <a:cubicBezTo>
                  <a:pt x="2394837" y="3235479"/>
                  <a:pt x="2389938" y="3227535"/>
                  <a:pt x="2383155" y="3221721"/>
                </a:cubicBezTo>
                <a:cubicBezTo>
                  <a:pt x="2371464" y="3211700"/>
                  <a:pt x="2368487" y="3212093"/>
                  <a:pt x="2354728" y="3207507"/>
                </a:cubicBezTo>
                <a:cubicBezTo>
                  <a:pt x="2353149" y="3202769"/>
                  <a:pt x="2353111" y="3197194"/>
                  <a:pt x="2349991" y="3193294"/>
                </a:cubicBezTo>
                <a:cubicBezTo>
                  <a:pt x="2345969" y="3188267"/>
                  <a:pt x="2320940" y="3175988"/>
                  <a:pt x="2316826" y="3174342"/>
                </a:cubicBezTo>
                <a:cubicBezTo>
                  <a:pt x="2307552" y="3170633"/>
                  <a:pt x="2297875" y="3168025"/>
                  <a:pt x="2288399" y="3164867"/>
                </a:cubicBezTo>
                <a:lnTo>
                  <a:pt x="2274185" y="3160129"/>
                </a:lnTo>
                <a:cubicBezTo>
                  <a:pt x="2267868" y="3155391"/>
                  <a:pt x="2263130" y="3145915"/>
                  <a:pt x="2255234" y="3145915"/>
                </a:cubicBezTo>
                <a:cubicBezTo>
                  <a:pt x="2209191" y="3145915"/>
                  <a:pt x="2163864" y="3158885"/>
                  <a:pt x="2117837" y="3160129"/>
                </a:cubicBezTo>
                <a:lnTo>
                  <a:pt x="1942538" y="3164867"/>
                </a:lnTo>
                <a:cubicBezTo>
                  <a:pt x="1914111" y="3166446"/>
                  <a:pt x="1885629" y="3167240"/>
                  <a:pt x="1857257" y="3169604"/>
                </a:cubicBezTo>
                <a:cubicBezTo>
                  <a:pt x="1847684" y="3170402"/>
                  <a:pt x="1838389" y="3173386"/>
                  <a:pt x="1828830" y="3174342"/>
                </a:cubicBezTo>
                <a:cubicBezTo>
                  <a:pt x="1806774" y="3176548"/>
                  <a:pt x="1784610" y="3177501"/>
                  <a:pt x="1762500" y="3179080"/>
                </a:cubicBezTo>
                <a:cubicBezTo>
                  <a:pt x="1723052" y="3188943"/>
                  <a:pt x="1762061" y="3176932"/>
                  <a:pt x="1729336" y="3193294"/>
                </a:cubicBezTo>
                <a:cubicBezTo>
                  <a:pt x="1724869" y="3195527"/>
                  <a:pt x="1719712" y="3196064"/>
                  <a:pt x="1715122" y="3198031"/>
                </a:cubicBezTo>
                <a:cubicBezTo>
                  <a:pt x="1698295" y="3205242"/>
                  <a:pt x="1696229" y="3207469"/>
                  <a:pt x="1681957" y="3216983"/>
                </a:cubicBezTo>
                <a:cubicBezTo>
                  <a:pt x="1678799" y="3221721"/>
                  <a:pt x="1677220" y="3228038"/>
                  <a:pt x="1672482" y="3231196"/>
                </a:cubicBezTo>
                <a:cubicBezTo>
                  <a:pt x="1667064" y="3234808"/>
                  <a:pt x="1659791" y="3234145"/>
                  <a:pt x="1653530" y="3235934"/>
                </a:cubicBezTo>
                <a:cubicBezTo>
                  <a:pt x="1627811" y="3243282"/>
                  <a:pt x="1641948" y="3243394"/>
                  <a:pt x="1601414" y="3250148"/>
                </a:cubicBezTo>
                <a:lnTo>
                  <a:pt x="1572987" y="3254885"/>
                </a:lnTo>
                <a:cubicBezTo>
                  <a:pt x="1552477" y="3252606"/>
                  <a:pt x="1527402" y="3251068"/>
                  <a:pt x="1506658" y="3245410"/>
                </a:cubicBezTo>
                <a:cubicBezTo>
                  <a:pt x="1497022" y="3242782"/>
                  <a:pt x="1478231" y="3235934"/>
                  <a:pt x="1478231" y="3235934"/>
                </a:cubicBezTo>
                <a:cubicBezTo>
                  <a:pt x="1473493" y="3231196"/>
                  <a:pt x="1469306" y="3225835"/>
                  <a:pt x="1464017" y="3221721"/>
                </a:cubicBezTo>
                <a:cubicBezTo>
                  <a:pt x="1455028" y="3214729"/>
                  <a:pt x="1443644" y="3210821"/>
                  <a:pt x="1435591" y="3202769"/>
                </a:cubicBezTo>
                <a:cubicBezTo>
                  <a:pt x="1430853" y="3198031"/>
                  <a:pt x="1427195" y="3191880"/>
                  <a:pt x="1421377" y="3188556"/>
                </a:cubicBezTo>
                <a:cubicBezTo>
                  <a:pt x="1415723" y="3185325"/>
                  <a:pt x="1408743" y="3185397"/>
                  <a:pt x="1402426" y="3183818"/>
                </a:cubicBezTo>
                <a:lnTo>
                  <a:pt x="1260291" y="3188556"/>
                </a:lnTo>
                <a:cubicBezTo>
                  <a:pt x="1239722" y="3189513"/>
                  <a:pt x="1219198" y="3191342"/>
                  <a:pt x="1198699" y="3193294"/>
                </a:cubicBezTo>
                <a:cubicBezTo>
                  <a:pt x="1049634" y="3207490"/>
                  <a:pt x="1292405" y="3187427"/>
                  <a:pt x="1113419" y="3202769"/>
                </a:cubicBezTo>
                <a:cubicBezTo>
                  <a:pt x="979660" y="3214234"/>
                  <a:pt x="1015332" y="3211360"/>
                  <a:pt x="886003" y="3216983"/>
                </a:cubicBezTo>
                <a:cubicBezTo>
                  <a:pt x="821959" y="3215127"/>
                  <a:pt x="626988" y="3217179"/>
                  <a:pt x="511715" y="3202769"/>
                </a:cubicBezTo>
                <a:cubicBezTo>
                  <a:pt x="502183" y="3201577"/>
                  <a:pt x="492764" y="3199610"/>
                  <a:pt x="483288" y="3198031"/>
                </a:cubicBezTo>
                <a:cubicBezTo>
                  <a:pt x="478550" y="3194873"/>
                  <a:pt x="474308" y="3190799"/>
                  <a:pt x="469074" y="3188556"/>
                </a:cubicBezTo>
                <a:cubicBezTo>
                  <a:pt x="463089" y="3185991"/>
                  <a:pt x="455541" y="3187430"/>
                  <a:pt x="450123" y="3183818"/>
                </a:cubicBezTo>
                <a:cubicBezTo>
                  <a:pt x="445385" y="3180659"/>
                  <a:pt x="445022" y="3173249"/>
                  <a:pt x="440648" y="3169604"/>
                </a:cubicBezTo>
                <a:cubicBezTo>
                  <a:pt x="435222" y="3165082"/>
                  <a:pt x="428013" y="3163287"/>
                  <a:pt x="421696" y="3160129"/>
                </a:cubicBezTo>
                <a:cubicBezTo>
                  <a:pt x="412378" y="3146150"/>
                  <a:pt x="411690" y="3143105"/>
                  <a:pt x="398007" y="3131702"/>
                </a:cubicBezTo>
                <a:cubicBezTo>
                  <a:pt x="393633" y="3128057"/>
                  <a:pt x="388050" y="3126009"/>
                  <a:pt x="383794" y="3122226"/>
                </a:cubicBezTo>
                <a:cubicBezTo>
                  <a:pt x="373778" y="3113323"/>
                  <a:pt x="364843" y="3103275"/>
                  <a:pt x="355367" y="3093799"/>
                </a:cubicBezTo>
                <a:lnTo>
                  <a:pt x="341153" y="3079586"/>
                </a:lnTo>
                <a:cubicBezTo>
                  <a:pt x="328766" y="3042423"/>
                  <a:pt x="336817" y="3059724"/>
                  <a:pt x="317464" y="3027470"/>
                </a:cubicBezTo>
                <a:cubicBezTo>
                  <a:pt x="315885" y="3021153"/>
                  <a:pt x="314515" y="3014779"/>
                  <a:pt x="312726" y="3008518"/>
                </a:cubicBezTo>
                <a:cubicBezTo>
                  <a:pt x="311354" y="3003716"/>
                  <a:pt x="307988" y="2999299"/>
                  <a:pt x="307988" y="2994305"/>
                </a:cubicBezTo>
                <a:cubicBezTo>
                  <a:pt x="307988" y="2980004"/>
                  <a:pt x="307916" y="2965133"/>
                  <a:pt x="312726" y="2951665"/>
                </a:cubicBezTo>
                <a:cubicBezTo>
                  <a:pt x="316127" y="2942142"/>
                  <a:pt x="323393" y="2933774"/>
                  <a:pt x="331678" y="2927975"/>
                </a:cubicBezTo>
                <a:cubicBezTo>
                  <a:pt x="339861" y="2922247"/>
                  <a:pt x="350831" y="2922210"/>
                  <a:pt x="360105" y="2918500"/>
                </a:cubicBezTo>
                <a:cubicBezTo>
                  <a:pt x="394008" y="2904938"/>
                  <a:pt x="381150" y="2908606"/>
                  <a:pt x="426434" y="2899549"/>
                </a:cubicBezTo>
                <a:cubicBezTo>
                  <a:pt x="435854" y="2897665"/>
                  <a:pt x="445385" y="2896390"/>
                  <a:pt x="454861" y="2894811"/>
                </a:cubicBezTo>
                <a:cubicBezTo>
                  <a:pt x="478601" y="2859200"/>
                  <a:pt x="467759" y="2881650"/>
                  <a:pt x="459599" y="2800054"/>
                </a:cubicBezTo>
                <a:cubicBezTo>
                  <a:pt x="459102" y="2795085"/>
                  <a:pt x="457981" y="2789741"/>
                  <a:pt x="454861" y="2785841"/>
                </a:cubicBezTo>
                <a:cubicBezTo>
                  <a:pt x="446681" y="2775615"/>
                  <a:pt x="433077" y="2774472"/>
                  <a:pt x="421696" y="2771627"/>
                </a:cubicBezTo>
                <a:cubicBezTo>
                  <a:pt x="391432" y="2752712"/>
                  <a:pt x="393948" y="2750162"/>
                  <a:pt x="369580" y="2743200"/>
                </a:cubicBezTo>
                <a:cubicBezTo>
                  <a:pt x="363319" y="2741411"/>
                  <a:pt x="356946" y="2740042"/>
                  <a:pt x="350629" y="2738463"/>
                </a:cubicBezTo>
                <a:cubicBezTo>
                  <a:pt x="345891" y="2735304"/>
                  <a:pt x="340441" y="2733014"/>
                  <a:pt x="336415" y="2728987"/>
                </a:cubicBezTo>
                <a:cubicBezTo>
                  <a:pt x="332389" y="2724961"/>
                  <a:pt x="331386" y="2718330"/>
                  <a:pt x="326940" y="2714773"/>
                </a:cubicBezTo>
                <a:cubicBezTo>
                  <a:pt x="323040" y="2711653"/>
                  <a:pt x="317464" y="2711615"/>
                  <a:pt x="312726" y="2710036"/>
                </a:cubicBezTo>
                <a:cubicBezTo>
                  <a:pt x="309568" y="2705298"/>
                  <a:pt x="305494" y="2701056"/>
                  <a:pt x="303251" y="2695822"/>
                </a:cubicBezTo>
                <a:cubicBezTo>
                  <a:pt x="291029" y="2667303"/>
                  <a:pt x="300681" y="2604439"/>
                  <a:pt x="303251" y="2591590"/>
                </a:cubicBezTo>
                <a:cubicBezTo>
                  <a:pt x="304368" y="2586006"/>
                  <a:pt x="312726" y="2585273"/>
                  <a:pt x="317464" y="2582114"/>
                </a:cubicBezTo>
                <a:cubicBezTo>
                  <a:pt x="331070" y="2527694"/>
                  <a:pt x="312043" y="2594767"/>
                  <a:pt x="331678" y="2548950"/>
                </a:cubicBezTo>
                <a:cubicBezTo>
                  <a:pt x="334243" y="2542965"/>
                  <a:pt x="333850" y="2535983"/>
                  <a:pt x="336415" y="2529998"/>
                </a:cubicBezTo>
                <a:cubicBezTo>
                  <a:pt x="338658" y="2524764"/>
                  <a:pt x="343066" y="2520729"/>
                  <a:pt x="345891" y="2515785"/>
                </a:cubicBezTo>
                <a:cubicBezTo>
                  <a:pt x="349395" y="2509653"/>
                  <a:pt x="351733" y="2502890"/>
                  <a:pt x="355367" y="2496834"/>
                </a:cubicBezTo>
                <a:cubicBezTo>
                  <a:pt x="361226" y="2487069"/>
                  <a:pt x="374318" y="2468407"/>
                  <a:pt x="374318" y="2468407"/>
                </a:cubicBezTo>
                <a:cubicBezTo>
                  <a:pt x="388856" y="2410257"/>
                  <a:pt x="368083" y="2484318"/>
                  <a:pt x="388531" y="2435242"/>
                </a:cubicBezTo>
                <a:cubicBezTo>
                  <a:pt x="404685" y="2396471"/>
                  <a:pt x="399163" y="2402769"/>
                  <a:pt x="407483" y="2373650"/>
                </a:cubicBezTo>
                <a:cubicBezTo>
                  <a:pt x="408855" y="2368848"/>
                  <a:pt x="410849" y="2364239"/>
                  <a:pt x="412221" y="2359437"/>
                </a:cubicBezTo>
                <a:cubicBezTo>
                  <a:pt x="416677" y="2343838"/>
                  <a:pt x="418443" y="2333062"/>
                  <a:pt x="421696" y="2316796"/>
                </a:cubicBezTo>
                <a:cubicBezTo>
                  <a:pt x="420117" y="2270997"/>
                  <a:pt x="422161" y="2224929"/>
                  <a:pt x="416958" y="2179399"/>
                </a:cubicBezTo>
                <a:cubicBezTo>
                  <a:pt x="415755" y="2168873"/>
                  <a:pt x="406095" y="2161022"/>
                  <a:pt x="402745" y="2150972"/>
                </a:cubicBezTo>
                <a:cubicBezTo>
                  <a:pt x="399707" y="2141859"/>
                  <a:pt x="399891" y="2131965"/>
                  <a:pt x="398007" y="2122545"/>
                </a:cubicBezTo>
                <a:cubicBezTo>
                  <a:pt x="396730" y="2116160"/>
                  <a:pt x="395058" y="2109855"/>
                  <a:pt x="393269" y="2103594"/>
                </a:cubicBezTo>
                <a:cubicBezTo>
                  <a:pt x="387065" y="2081881"/>
                  <a:pt x="390919" y="2095928"/>
                  <a:pt x="379056" y="2075167"/>
                </a:cubicBezTo>
                <a:cubicBezTo>
                  <a:pt x="362428" y="2046068"/>
                  <a:pt x="378516" y="2065153"/>
                  <a:pt x="355367" y="2042002"/>
                </a:cubicBezTo>
                <a:cubicBezTo>
                  <a:pt x="352522" y="2030621"/>
                  <a:pt x="351378" y="2017018"/>
                  <a:pt x="341153" y="2008838"/>
                </a:cubicBezTo>
                <a:cubicBezTo>
                  <a:pt x="337253" y="2005718"/>
                  <a:pt x="331678" y="2005679"/>
                  <a:pt x="326940" y="2004100"/>
                </a:cubicBezTo>
                <a:cubicBezTo>
                  <a:pt x="323781" y="1994624"/>
                  <a:pt x="321931" y="1984607"/>
                  <a:pt x="317464" y="1975673"/>
                </a:cubicBezTo>
                <a:cubicBezTo>
                  <a:pt x="309568" y="1959880"/>
                  <a:pt x="299359" y="1945046"/>
                  <a:pt x="293775" y="1928295"/>
                </a:cubicBezTo>
                <a:cubicBezTo>
                  <a:pt x="292196" y="1923557"/>
                  <a:pt x="290409" y="1918883"/>
                  <a:pt x="289037" y="1914081"/>
                </a:cubicBezTo>
                <a:cubicBezTo>
                  <a:pt x="287248" y="1907820"/>
                  <a:pt x="286585" y="1901227"/>
                  <a:pt x="284299" y="1895130"/>
                </a:cubicBezTo>
                <a:cubicBezTo>
                  <a:pt x="281819" y="1888517"/>
                  <a:pt x="277982" y="1882496"/>
                  <a:pt x="274824" y="1876179"/>
                </a:cubicBezTo>
                <a:cubicBezTo>
                  <a:pt x="273284" y="1868479"/>
                  <a:pt x="265348" y="1830122"/>
                  <a:pt x="265348" y="1824063"/>
                </a:cubicBezTo>
                <a:cubicBezTo>
                  <a:pt x="265348" y="1748241"/>
                  <a:pt x="265633" y="1672338"/>
                  <a:pt x="270086" y="1596647"/>
                </a:cubicBezTo>
                <a:cubicBezTo>
                  <a:pt x="270420" y="1590963"/>
                  <a:pt x="277176" y="1587604"/>
                  <a:pt x="279562" y="1582434"/>
                </a:cubicBezTo>
                <a:cubicBezTo>
                  <a:pt x="286690" y="1566990"/>
                  <a:pt x="293134" y="1551192"/>
                  <a:pt x="298513" y="1535055"/>
                </a:cubicBezTo>
                <a:cubicBezTo>
                  <a:pt x="300092" y="1530317"/>
                  <a:pt x="301018" y="1525309"/>
                  <a:pt x="303251" y="1520842"/>
                </a:cubicBezTo>
                <a:cubicBezTo>
                  <a:pt x="307369" y="1512606"/>
                  <a:pt x="312222" y="1504724"/>
                  <a:pt x="317464" y="1497153"/>
                </a:cubicBezTo>
                <a:cubicBezTo>
                  <a:pt x="326453" y="1484168"/>
                  <a:pt x="345891" y="1459250"/>
                  <a:pt x="345891" y="1459250"/>
                </a:cubicBezTo>
                <a:cubicBezTo>
                  <a:pt x="358056" y="1410593"/>
                  <a:pt x="341519" y="1470912"/>
                  <a:pt x="360105" y="1421348"/>
                </a:cubicBezTo>
                <a:cubicBezTo>
                  <a:pt x="373217" y="1386381"/>
                  <a:pt x="355114" y="1416987"/>
                  <a:pt x="374318" y="1388183"/>
                </a:cubicBezTo>
                <a:cubicBezTo>
                  <a:pt x="375897" y="1378707"/>
                  <a:pt x="376018" y="1368869"/>
                  <a:pt x="379056" y="1359756"/>
                </a:cubicBezTo>
                <a:cubicBezTo>
                  <a:pt x="380857" y="1354354"/>
                  <a:pt x="386532" y="1350874"/>
                  <a:pt x="388531" y="1345542"/>
                </a:cubicBezTo>
                <a:cubicBezTo>
                  <a:pt x="391358" y="1338002"/>
                  <a:pt x="391690" y="1329749"/>
                  <a:pt x="393269" y="1321853"/>
                </a:cubicBezTo>
                <a:cubicBezTo>
                  <a:pt x="391690" y="1306060"/>
                  <a:pt x="392779" y="1289767"/>
                  <a:pt x="388531" y="1274475"/>
                </a:cubicBezTo>
                <a:cubicBezTo>
                  <a:pt x="382192" y="1251653"/>
                  <a:pt x="366138" y="1230331"/>
                  <a:pt x="350629" y="1212883"/>
                </a:cubicBezTo>
                <a:cubicBezTo>
                  <a:pt x="344694" y="1206206"/>
                  <a:pt x="337995" y="1200249"/>
                  <a:pt x="331678" y="1193932"/>
                </a:cubicBezTo>
                <a:cubicBezTo>
                  <a:pt x="327155" y="1180363"/>
                  <a:pt x="327340" y="1173856"/>
                  <a:pt x="312726" y="1165505"/>
                </a:cubicBezTo>
                <a:cubicBezTo>
                  <a:pt x="307072" y="1162274"/>
                  <a:pt x="299872" y="1163053"/>
                  <a:pt x="293775" y="1160767"/>
                </a:cubicBezTo>
                <a:cubicBezTo>
                  <a:pt x="244227" y="1142187"/>
                  <a:pt x="304516" y="1158715"/>
                  <a:pt x="255872" y="1146554"/>
                </a:cubicBezTo>
                <a:cubicBezTo>
                  <a:pt x="231144" y="1130067"/>
                  <a:pt x="251531" y="1140851"/>
                  <a:pt x="213232" y="1132340"/>
                </a:cubicBezTo>
                <a:cubicBezTo>
                  <a:pt x="193986" y="1128063"/>
                  <a:pt x="201128" y="1126024"/>
                  <a:pt x="180067" y="1118127"/>
                </a:cubicBezTo>
                <a:cubicBezTo>
                  <a:pt x="167487" y="1113410"/>
                  <a:pt x="144390" y="1110991"/>
                  <a:pt x="132689" y="1108651"/>
                </a:cubicBezTo>
                <a:cubicBezTo>
                  <a:pt x="111188" y="1104351"/>
                  <a:pt x="114896" y="1104492"/>
                  <a:pt x="94786" y="1094438"/>
                </a:cubicBezTo>
                <a:cubicBezTo>
                  <a:pt x="90048" y="1088121"/>
                  <a:pt x="84104" y="1082549"/>
                  <a:pt x="80573" y="1075486"/>
                </a:cubicBezTo>
                <a:cubicBezTo>
                  <a:pt x="76106" y="1066552"/>
                  <a:pt x="78160" y="1054122"/>
                  <a:pt x="71097" y="1047059"/>
                </a:cubicBezTo>
                <a:lnTo>
                  <a:pt x="56884" y="1032846"/>
                </a:lnTo>
                <a:cubicBezTo>
                  <a:pt x="55305" y="1018633"/>
                  <a:pt x="54497" y="1004312"/>
                  <a:pt x="52146" y="990206"/>
                </a:cubicBezTo>
                <a:cubicBezTo>
                  <a:pt x="50125" y="978082"/>
                  <a:pt x="42641" y="968028"/>
                  <a:pt x="37932" y="957041"/>
                </a:cubicBezTo>
                <a:cubicBezTo>
                  <a:pt x="35965" y="952451"/>
                  <a:pt x="34774" y="947565"/>
                  <a:pt x="33195" y="942827"/>
                </a:cubicBezTo>
                <a:cubicBezTo>
                  <a:pt x="23733" y="838744"/>
                  <a:pt x="31209" y="931315"/>
                  <a:pt x="23719" y="762790"/>
                </a:cubicBezTo>
                <a:cubicBezTo>
                  <a:pt x="19587" y="669819"/>
                  <a:pt x="25278" y="702700"/>
                  <a:pt x="9506" y="639607"/>
                </a:cubicBezTo>
                <a:cubicBezTo>
                  <a:pt x="6279" y="607336"/>
                  <a:pt x="30" y="550128"/>
                  <a:pt x="30" y="521161"/>
                </a:cubicBezTo>
                <a:cubicBezTo>
                  <a:pt x="30" y="506860"/>
                  <a:pt x="-677" y="491745"/>
                  <a:pt x="4768" y="478521"/>
                </a:cubicBezTo>
                <a:cubicBezTo>
                  <a:pt x="24234" y="431247"/>
                  <a:pt x="34664" y="445956"/>
                  <a:pt x="71097" y="421667"/>
                </a:cubicBezTo>
                <a:cubicBezTo>
                  <a:pt x="78531" y="416711"/>
                  <a:pt x="82473" y="407450"/>
                  <a:pt x="90049" y="402715"/>
                </a:cubicBezTo>
                <a:cubicBezTo>
                  <a:pt x="95571" y="399264"/>
                  <a:pt x="102763" y="399849"/>
                  <a:pt x="109000" y="397978"/>
                </a:cubicBezTo>
                <a:cubicBezTo>
                  <a:pt x="155932" y="383899"/>
                  <a:pt x="118542" y="391650"/>
                  <a:pt x="165854" y="383764"/>
                </a:cubicBezTo>
                <a:cubicBezTo>
                  <a:pt x="190307" y="367461"/>
                  <a:pt x="171281" y="378345"/>
                  <a:pt x="208494" y="364813"/>
                </a:cubicBezTo>
                <a:cubicBezTo>
                  <a:pt x="247750" y="350538"/>
                  <a:pt x="216642" y="359222"/>
                  <a:pt x="251135" y="350599"/>
                </a:cubicBezTo>
                <a:cubicBezTo>
                  <a:pt x="255873" y="347441"/>
                  <a:pt x="260255" y="343670"/>
                  <a:pt x="265348" y="341124"/>
                </a:cubicBezTo>
                <a:cubicBezTo>
                  <a:pt x="272955" y="337321"/>
                  <a:pt x="281074" y="334634"/>
                  <a:pt x="289037" y="331648"/>
                </a:cubicBezTo>
                <a:cubicBezTo>
                  <a:pt x="293713" y="329894"/>
                  <a:pt x="298784" y="329143"/>
                  <a:pt x="303251" y="326910"/>
                </a:cubicBezTo>
                <a:cubicBezTo>
                  <a:pt x="339989" y="308541"/>
                  <a:pt x="295950" y="324606"/>
                  <a:pt x="331678" y="312697"/>
                </a:cubicBezTo>
                <a:cubicBezTo>
                  <a:pt x="336416" y="309538"/>
                  <a:pt x="340947" y="306046"/>
                  <a:pt x="345891" y="303221"/>
                </a:cubicBezTo>
                <a:cubicBezTo>
                  <a:pt x="387990" y="279163"/>
                  <a:pt x="344409" y="307366"/>
                  <a:pt x="379056" y="284270"/>
                </a:cubicBezTo>
                <a:cubicBezTo>
                  <a:pt x="382214" y="279532"/>
                  <a:pt x="384085" y="273613"/>
                  <a:pt x="388531" y="270056"/>
                </a:cubicBezTo>
                <a:cubicBezTo>
                  <a:pt x="392431" y="266936"/>
                  <a:pt x="398278" y="267551"/>
                  <a:pt x="402745" y="265318"/>
                </a:cubicBezTo>
                <a:cubicBezTo>
                  <a:pt x="407838" y="262772"/>
                  <a:pt x="412726" y="259652"/>
                  <a:pt x="416958" y="255843"/>
                </a:cubicBezTo>
                <a:cubicBezTo>
                  <a:pt x="428579" y="245384"/>
                  <a:pt x="437115" y="231350"/>
                  <a:pt x="450123" y="222678"/>
                </a:cubicBezTo>
                <a:cubicBezTo>
                  <a:pt x="454861" y="219519"/>
                  <a:pt x="459962" y="216847"/>
                  <a:pt x="464337" y="213202"/>
                </a:cubicBezTo>
                <a:cubicBezTo>
                  <a:pt x="469484" y="208913"/>
                  <a:pt x="472975" y="202705"/>
                  <a:pt x="478550" y="198989"/>
                </a:cubicBezTo>
                <a:cubicBezTo>
                  <a:pt x="482706" y="196219"/>
                  <a:pt x="488088" y="196005"/>
                  <a:pt x="492764" y="194251"/>
                </a:cubicBezTo>
                <a:cubicBezTo>
                  <a:pt x="500727" y="191265"/>
                  <a:pt x="508987" y="188847"/>
                  <a:pt x="516453" y="184775"/>
                </a:cubicBezTo>
                <a:cubicBezTo>
                  <a:pt x="526451" y="179322"/>
                  <a:pt x="535404" y="172141"/>
                  <a:pt x="544880" y="165824"/>
                </a:cubicBezTo>
                <a:lnTo>
                  <a:pt x="559093" y="156349"/>
                </a:lnTo>
                <a:lnTo>
                  <a:pt x="573307" y="146873"/>
                </a:lnTo>
                <a:lnTo>
                  <a:pt x="587520" y="137397"/>
                </a:lnTo>
                <a:cubicBezTo>
                  <a:pt x="602012" y="93923"/>
                  <a:pt x="577787" y="161602"/>
                  <a:pt x="606471" y="104232"/>
                </a:cubicBezTo>
                <a:cubicBezTo>
                  <a:pt x="607606" y="101961"/>
                  <a:pt x="612842" y="74950"/>
                  <a:pt x="615947" y="71068"/>
                </a:cubicBezTo>
                <a:cubicBezTo>
                  <a:pt x="619504" y="66622"/>
                  <a:pt x="625422" y="64751"/>
                  <a:pt x="630160" y="61592"/>
                </a:cubicBezTo>
                <a:cubicBezTo>
                  <a:pt x="638345" y="28852"/>
                  <a:pt x="634898" y="49152"/>
                  <a:pt x="634898" y="0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4FDADD1-8492-4804-AE39-96F89BA95D8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27842" y="2691084"/>
            <a:ext cx="664908" cy="3548630"/>
          </a:xfrm>
          <a:custGeom>
            <a:avLst/>
            <a:gdLst>
              <a:gd name="connsiteX0" fmla="*/ 279532 w 664908"/>
              <a:gd name="connsiteY0" fmla="*/ 3548630 h 3548630"/>
              <a:gd name="connsiteX1" fmla="*/ 293746 w 664908"/>
              <a:gd name="connsiteY1" fmla="*/ 3491776 h 3548630"/>
              <a:gd name="connsiteX2" fmla="*/ 284270 w 664908"/>
              <a:gd name="connsiteY2" fmla="*/ 3415971 h 3548630"/>
              <a:gd name="connsiteX3" fmla="*/ 279532 w 664908"/>
              <a:gd name="connsiteY3" fmla="*/ 3401757 h 3548630"/>
              <a:gd name="connsiteX4" fmla="*/ 270056 w 664908"/>
              <a:gd name="connsiteY4" fmla="*/ 3387544 h 3548630"/>
              <a:gd name="connsiteX5" fmla="*/ 265319 w 664908"/>
              <a:gd name="connsiteY5" fmla="*/ 3368593 h 3548630"/>
              <a:gd name="connsiteX6" fmla="*/ 255843 w 664908"/>
              <a:gd name="connsiteY6" fmla="*/ 3354379 h 3548630"/>
              <a:gd name="connsiteX7" fmla="*/ 246367 w 664908"/>
              <a:gd name="connsiteY7" fmla="*/ 3335428 h 3548630"/>
              <a:gd name="connsiteX8" fmla="*/ 236892 w 664908"/>
              <a:gd name="connsiteY8" fmla="*/ 3307001 h 3548630"/>
              <a:gd name="connsiteX9" fmla="*/ 227416 w 664908"/>
              <a:gd name="connsiteY9" fmla="*/ 3278574 h 3548630"/>
              <a:gd name="connsiteX10" fmla="*/ 222678 w 664908"/>
              <a:gd name="connsiteY10" fmla="*/ 3264361 h 3548630"/>
              <a:gd name="connsiteX11" fmla="*/ 208465 w 664908"/>
              <a:gd name="connsiteY11" fmla="*/ 3250147 h 3548630"/>
              <a:gd name="connsiteX12" fmla="*/ 198989 w 664908"/>
              <a:gd name="connsiteY12" fmla="*/ 3188555 h 3548630"/>
              <a:gd name="connsiteX13" fmla="*/ 189513 w 664908"/>
              <a:gd name="connsiteY13" fmla="*/ 3136439 h 3548630"/>
              <a:gd name="connsiteX14" fmla="*/ 194251 w 664908"/>
              <a:gd name="connsiteY14" fmla="*/ 3051158 h 3548630"/>
              <a:gd name="connsiteX15" fmla="*/ 198989 w 664908"/>
              <a:gd name="connsiteY15" fmla="*/ 3036945 h 3548630"/>
              <a:gd name="connsiteX16" fmla="*/ 213203 w 664908"/>
              <a:gd name="connsiteY16" fmla="*/ 3027469 h 3548630"/>
              <a:gd name="connsiteX17" fmla="*/ 241630 w 664908"/>
              <a:gd name="connsiteY17" fmla="*/ 3017994 h 3548630"/>
              <a:gd name="connsiteX18" fmla="*/ 260581 w 664908"/>
              <a:gd name="connsiteY18" fmla="*/ 2999042 h 3548630"/>
              <a:gd name="connsiteX19" fmla="*/ 279532 w 664908"/>
              <a:gd name="connsiteY19" fmla="*/ 2970615 h 3548630"/>
              <a:gd name="connsiteX20" fmla="*/ 284270 w 664908"/>
              <a:gd name="connsiteY20" fmla="*/ 2946926 h 3548630"/>
              <a:gd name="connsiteX21" fmla="*/ 289008 w 664908"/>
              <a:gd name="connsiteY21" fmla="*/ 2918499 h 3548630"/>
              <a:gd name="connsiteX22" fmla="*/ 298483 w 664908"/>
              <a:gd name="connsiteY22" fmla="*/ 2894810 h 3548630"/>
              <a:gd name="connsiteX23" fmla="*/ 303221 w 664908"/>
              <a:gd name="connsiteY23" fmla="*/ 2875859 h 3548630"/>
              <a:gd name="connsiteX24" fmla="*/ 289008 w 664908"/>
              <a:gd name="connsiteY24" fmla="*/ 2790578 h 3548630"/>
              <a:gd name="connsiteX25" fmla="*/ 279532 w 664908"/>
              <a:gd name="connsiteY25" fmla="*/ 2766889 h 3548630"/>
              <a:gd name="connsiteX26" fmla="*/ 265319 w 664908"/>
              <a:gd name="connsiteY26" fmla="*/ 2757413 h 3548630"/>
              <a:gd name="connsiteX27" fmla="*/ 260581 w 664908"/>
              <a:gd name="connsiteY27" fmla="*/ 2738462 h 3548630"/>
              <a:gd name="connsiteX28" fmla="*/ 246367 w 664908"/>
              <a:gd name="connsiteY28" fmla="*/ 2719511 h 3548630"/>
              <a:gd name="connsiteX29" fmla="*/ 236892 w 664908"/>
              <a:gd name="connsiteY29" fmla="*/ 2705297 h 3548630"/>
              <a:gd name="connsiteX30" fmla="*/ 232154 w 664908"/>
              <a:gd name="connsiteY30" fmla="*/ 2686346 h 3548630"/>
              <a:gd name="connsiteX31" fmla="*/ 222678 w 664908"/>
              <a:gd name="connsiteY31" fmla="*/ 2657919 h 3548630"/>
              <a:gd name="connsiteX32" fmla="*/ 227416 w 664908"/>
              <a:gd name="connsiteY32" fmla="*/ 2586852 h 3548630"/>
              <a:gd name="connsiteX33" fmla="*/ 241630 w 664908"/>
              <a:gd name="connsiteY33" fmla="*/ 2553687 h 3548630"/>
              <a:gd name="connsiteX34" fmla="*/ 251105 w 664908"/>
              <a:gd name="connsiteY34" fmla="*/ 2534736 h 3548630"/>
              <a:gd name="connsiteX35" fmla="*/ 255843 w 664908"/>
              <a:gd name="connsiteY35" fmla="*/ 2520522 h 3548630"/>
              <a:gd name="connsiteX36" fmla="*/ 284270 w 664908"/>
              <a:gd name="connsiteY36" fmla="*/ 2496833 h 3548630"/>
              <a:gd name="connsiteX37" fmla="*/ 298483 w 664908"/>
              <a:gd name="connsiteY37" fmla="*/ 2477882 h 3548630"/>
              <a:gd name="connsiteX38" fmla="*/ 326910 w 664908"/>
              <a:gd name="connsiteY38" fmla="*/ 2463668 h 3548630"/>
              <a:gd name="connsiteX39" fmla="*/ 341124 w 664908"/>
              <a:gd name="connsiteY39" fmla="*/ 2449455 h 3548630"/>
              <a:gd name="connsiteX40" fmla="*/ 350599 w 664908"/>
              <a:gd name="connsiteY40" fmla="*/ 2435241 h 3548630"/>
              <a:gd name="connsiteX41" fmla="*/ 364813 w 664908"/>
              <a:gd name="connsiteY41" fmla="*/ 2430504 h 3548630"/>
              <a:gd name="connsiteX42" fmla="*/ 393240 w 664908"/>
              <a:gd name="connsiteY42" fmla="*/ 2402077 h 3548630"/>
              <a:gd name="connsiteX43" fmla="*/ 421667 w 664908"/>
              <a:gd name="connsiteY43" fmla="*/ 2387863 h 3548630"/>
              <a:gd name="connsiteX44" fmla="*/ 435880 w 664908"/>
              <a:gd name="connsiteY44" fmla="*/ 2368912 h 3548630"/>
              <a:gd name="connsiteX45" fmla="*/ 464307 w 664908"/>
              <a:gd name="connsiteY45" fmla="*/ 2349961 h 3548630"/>
              <a:gd name="connsiteX46" fmla="*/ 492734 w 664908"/>
              <a:gd name="connsiteY46" fmla="*/ 2321534 h 3548630"/>
              <a:gd name="connsiteX47" fmla="*/ 497472 w 664908"/>
              <a:gd name="connsiteY47" fmla="*/ 2307320 h 3548630"/>
              <a:gd name="connsiteX48" fmla="*/ 511685 w 664908"/>
              <a:gd name="connsiteY48" fmla="*/ 2293107 h 3548630"/>
              <a:gd name="connsiteX49" fmla="*/ 525899 w 664908"/>
              <a:gd name="connsiteY49" fmla="*/ 2259942 h 3548630"/>
              <a:gd name="connsiteX50" fmla="*/ 530637 w 664908"/>
              <a:gd name="connsiteY50" fmla="*/ 2240991 h 3548630"/>
              <a:gd name="connsiteX51" fmla="*/ 544850 w 664908"/>
              <a:gd name="connsiteY51" fmla="*/ 2226777 h 3548630"/>
              <a:gd name="connsiteX52" fmla="*/ 554326 w 664908"/>
              <a:gd name="connsiteY52" fmla="*/ 2193612 h 3548630"/>
              <a:gd name="connsiteX53" fmla="*/ 563802 w 664908"/>
              <a:gd name="connsiteY53" fmla="*/ 2160448 h 3548630"/>
              <a:gd name="connsiteX54" fmla="*/ 573277 w 664908"/>
              <a:gd name="connsiteY54" fmla="*/ 2136758 h 3548630"/>
              <a:gd name="connsiteX55" fmla="*/ 587491 w 664908"/>
              <a:gd name="connsiteY55" fmla="*/ 2098856 h 3548630"/>
              <a:gd name="connsiteX56" fmla="*/ 606442 w 664908"/>
              <a:gd name="connsiteY56" fmla="*/ 2070429 h 3548630"/>
              <a:gd name="connsiteX57" fmla="*/ 611180 w 664908"/>
              <a:gd name="connsiteY57" fmla="*/ 2051478 h 3548630"/>
              <a:gd name="connsiteX58" fmla="*/ 615918 w 664908"/>
              <a:gd name="connsiteY58" fmla="*/ 2037264 h 3548630"/>
              <a:gd name="connsiteX59" fmla="*/ 630131 w 664908"/>
              <a:gd name="connsiteY59" fmla="*/ 1975672 h 3548630"/>
              <a:gd name="connsiteX60" fmla="*/ 634869 w 664908"/>
              <a:gd name="connsiteY60" fmla="*/ 1956721 h 3548630"/>
              <a:gd name="connsiteX61" fmla="*/ 644345 w 664908"/>
              <a:gd name="connsiteY61" fmla="*/ 1942508 h 3548630"/>
              <a:gd name="connsiteX62" fmla="*/ 649082 w 664908"/>
              <a:gd name="connsiteY62" fmla="*/ 1923556 h 3548630"/>
              <a:gd name="connsiteX63" fmla="*/ 653820 w 664908"/>
              <a:gd name="connsiteY63" fmla="*/ 1899867 h 3548630"/>
              <a:gd name="connsiteX64" fmla="*/ 658558 w 664908"/>
              <a:gd name="connsiteY64" fmla="*/ 1885654 h 3548630"/>
              <a:gd name="connsiteX65" fmla="*/ 658558 w 664908"/>
              <a:gd name="connsiteY65" fmla="*/ 1743519 h 3548630"/>
              <a:gd name="connsiteX66" fmla="*/ 653820 w 664908"/>
              <a:gd name="connsiteY66" fmla="*/ 1729306 h 3548630"/>
              <a:gd name="connsiteX67" fmla="*/ 649082 w 664908"/>
              <a:gd name="connsiteY67" fmla="*/ 1710354 h 3548630"/>
              <a:gd name="connsiteX68" fmla="*/ 639607 w 664908"/>
              <a:gd name="connsiteY68" fmla="*/ 1681927 h 3548630"/>
              <a:gd name="connsiteX69" fmla="*/ 630131 w 664908"/>
              <a:gd name="connsiteY69" fmla="*/ 1634549 h 3548630"/>
              <a:gd name="connsiteX70" fmla="*/ 625393 w 664908"/>
              <a:gd name="connsiteY70" fmla="*/ 1615598 h 3548630"/>
              <a:gd name="connsiteX71" fmla="*/ 620655 w 664908"/>
              <a:gd name="connsiteY71" fmla="*/ 1591909 h 3548630"/>
              <a:gd name="connsiteX72" fmla="*/ 615918 w 664908"/>
              <a:gd name="connsiteY72" fmla="*/ 1577695 h 3548630"/>
              <a:gd name="connsiteX73" fmla="*/ 611180 w 664908"/>
              <a:gd name="connsiteY73" fmla="*/ 1549268 h 3548630"/>
              <a:gd name="connsiteX74" fmla="*/ 596966 w 664908"/>
              <a:gd name="connsiteY74" fmla="*/ 1516104 h 3548630"/>
              <a:gd name="connsiteX75" fmla="*/ 592228 w 664908"/>
              <a:gd name="connsiteY75" fmla="*/ 1501890 h 3548630"/>
              <a:gd name="connsiteX76" fmla="*/ 582753 w 664908"/>
              <a:gd name="connsiteY76" fmla="*/ 1269737 h 3548630"/>
              <a:gd name="connsiteX77" fmla="*/ 578015 w 664908"/>
              <a:gd name="connsiteY77" fmla="*/ 1246048 h 3548630"/>
              <a:gd name="connsiteX78" fmla="*/ 568539 w 664908"/>
              <a:gd name="connsiteY78" fmla="*/ 1217621 h 3548630"/>
              <a:gd name="connsiteX79" fmla="*/ 549588 w 664908"/>
              <a:gd name="connsiteY79" fmla="*/ 1174980 h 3548630"/>
              <a:gd name="connsiteX80" fmla="*/ 544850 w 664908"/>
              <a:gd name="connsiteY80" fmla="*/ 1160767 h 3548630"/>
              <a:gd name="connsiteX81" fmla="*/ 540112 w 664908"/>
              <a:gd name="connsiteY81" fmla="*/ 1141815 h 3548630"/>
              <a:gd name="connsiteX82" fmla="*/ 530637 w 664908"/>
              <a:gd name="connsiteY82" fmla="*/ 1127602 h 3548630"/>
              <a:gd name="connsiteX83" fmla="*/ 521161 w 664908"/>
              <a:gd name="connsiteY83" fmla="*/ 1094437 h 3548630"/>
              <a:gd name="connsiteX84" fmla="*/ 506948 w 664908"/>
              <a:gd name="connsiteY84" fmla="*/ 1061272 h 3548630"/>
              <a:gd name="connsiteX85" fmla="*/ 497472 w 664908"/>
              <a:gd name="connsiteY85" fmla="*/ 1028108 h 3548630"/>
              <a:gd name="connsiteX86" fmla="*/ 483259 w 664908"/>
              <a:gd name="connsiteY86" fmla="*/ 1023370 h 3548630"/>
              <a:gd name="connsiteX87" fmla="*/ 478521 w 664908"/>
              <a:gd name="connsiteY87" fmla="*/ 1004419 h 3548630"/>
              <a:gd name="connsiteX88" fmla="*/ 473783 w 664908"/>
              <a:gd name="connsiteY88" fmla="*/ 990205 h 3548630"/>
              <a:gd name="connsiteX89" fmla="*/ 469045 w 664908"/>
              <a:gd name="connsiteY89" fmla="*/ 966516 h 3548630"/>
              <a:gd name="connsiteX90" fmla="*/ 454832 w 664908"/>
              <a:gd name="connsiteY90" fmla="*/ 942827 h 3548630"/>
              <a:gd name="connsiteX91" fmla="*/ 445356 w 664908"/>
              <a:gd name="connsiteY91" fmla="*/ 919138 h 3548630"/>
              <a:gd name="connsiteX92" fmla="*/ 416929 w 664908"/>
              <a:gd name="connsiteY92" fmla="*/ 871760 h 3548630"/>
              <a:gd name="connsiteX93" fmla="*/ 379026 w 664908"/>
              <a:gd name="connsiteY93" fmla="*/ 829119 h 3548630"/>
              <a:gd name="connsiteX94" fmla="*/ 360075 w 664908"/>
              <a:gd name="connsiteY94" fmla="*/ 819643 h 3548630"/>
              <a:gd name="connsiteX95" fmla="*/ 303221 w 664908"/>
              <a:gd name="connsiteY95" fmla="*/ 800692 h 3548630"/>
              <a:gd name="connsiteX96" fmla="*/ 284270 w 664908"/>
              <a:gd name="connsiteY96" fmla="*/ 791217 h 3548630"/>
              <a:gd name="connsiteX97" fmla="*/ 265319 w 664908"/>
              <a:gd name="connsiteY97" fmla="*/ 786479 h 3548630"/>
              <a:gd name="connsiteX98" fmla="*/ 246367 w 664908"/>
              <a:gd name="connsiteY98" fmla="*/ 777003 h 3548630"/>
              <a:gd name="connsiteX99" fmla="*/ 227416 w 664908"/>
              <a:gd name="connsiteY99" fmla="*/ 772265 h 3548630"/>
              <a:gd name="connsiteX100" fmla="*/ 198989 w 664908"/>
              <a:gd name="connsiteY100" fmla="*/ 762790 h 3548630"/>
              <a:gd name="connsiteX101" fmla="*/ 170562 w 664908"/>
              <a:gd name="connsiteY101" fmla="*/ 743838 h 3548630"/>
              <a:gd name="connsiteX102" fmla="*/ 156349 w 664908"/>
              <a:gd name="connsiteY102" fmla="*/ 734363 h 3548630"/>
              <a:gd name="connsiteX103" fmla="*/ 142135 w 664908"/>
              <a:gd name="connsiteY103" fmla="*/ 720149 h 3548630"/>
              <a:gd name="connsiteX104" fmla="*/ 113708 w 664908"/>
              <a:gd name="connsiteY104" fmla="*/ 710674 h 3548630"/>
              <a:gd name="connsiteX105" fmla="*/ 80543 w 664908"/>
              <a:gd name="connsiteY105" fmla="*/ 691722 h 3548630"/>
              <a:gd name="connsiteX106" fmla="*/ 61592 w 664908"/>
              <a:gd name="connsiteY106" fmla="*/ 677509 h 3548630"/>
              <a:gd name="connsiteX107" fmla="*/ 47379 w 664908"/>
              <a:gd name="connsiteY107" fmla="*/ 668033 h 3548630"/>
              <a:gd name="connsiteX108" fmla="*/ 18952 w 664908"/>
              <a:gd name="connsiteY108" fmla="*/ 620655 h 3548630"/>
              <a:gd name="connsiteX109" fmla="*/ 0 w 664908"/>
              <a:gd name="connsiteY109" fmla="*/ 587490 h 3548630"/>
              <a:gd name="connsiteX110" fmla="*/ 9476 w 664908"/>
              <a:gd name="connsiteY110" fmla="*/ 511685 h 3548630"/>
              <a:gd name="connsiteX111" fmla="*/ 18952 w 664908"/>
              <a:gd name="connsiteY111" fmla="*/ 492734 h 3548630"/>
              <a:gd name="connsiteX112" fmla="*/ 42641 w 664908"/>
              <a:gd name="connsiteY112" fmla="*/ 454831 h 3548630"/>
              <a:gd name="connsiteX113" fmla="*/ 52117 w 664908"/>
              <a:gd name="connsiteY113" fmla="*/ 435880 h 3548630"/>
              <a:gd name="connsiteX114" fmla="*/ 75806 w 664908"/>
              <a:gd name="connsiteY114" fmla="*/ 412191 h 3548630"/>
              <a:gd name="connsiteX115" fmla="*/ 108970 w 664908"/>
              <a:gd name="connsiteY115" fmla="*/ 397977 h 3548630"/>
              <a:gd name="connsiteX116" fmla="*/ 142135 w 664908"/>
              <a:gd name="connsiteY116" fmla="*/ 360075 h 3548630"/>
              <a:gd name="connsiteX117" fmla="*/ 161086 w 664908"/>
              <a:gd name="connsiteY117" fmla="*/ 355337 h 3548630"/>
              <a:gd name="connsiteX118" fmla="*/ 175300 w 664908"/>
              <a:gd name="connsiteY118" fmla="*/ 345861 h 3548630"/>
              <a:gd name="connsiteX119" fmla="*/ 194251 w 664908"/>
              <a:gd name="connsiteY119" fmla="*/ 331648 h 3548630"/>
              <a:gd name="connsiteX120" fmla="*/ 222678 w 664908"/>
              <a:gd name="connsiteY120" fmla="*/ 322172 h 3548630"/>
              <a:gd name="connsiteX121" fmla="*/ 265319 w 664908"/>
              <a:gd name="connsiteY121" fmla="*/ 289007 h 3548630"/>
              <a:gd name="connsiteX122" fmla="*/ 279532 w 664908"/>
              <a:gd name="connsiteY122" fmla="*/ 284269 h 3548630"/>
              <a:gd name="connsiteX123" fmla="*/ 326910 w 664908"/>
              <a:gd name="connsiteY123" fmla="*/ 260580 h 3548630"/>
              <a:gd name="connsiteX124" fmla="*/ 345862 w 664908"/>
              <a:gd name="connsiteY124" fmla="*/ 227415 h 3548630"/>
              <a:gd name="connsiteX125" fmla="*/ 364813 w 664908"/>
              <a:gd name="connsiteY125" fmla="*/ 198989 h 3548630"/>
              <a:gd name="connsiteX126" fmla="*/ 355337 w 664908"/>
              <a:gd name="connsiteY126" fmla="*/ 66329 h 3548630"/>
              <a:gd name="connsiteX127" fmla="*/ 336386 w 664908"/>
              <a:gd name="connsiteY127" fmla="*/ 23689 h 3548630"/>
              <a:gd name="connsiteX128" fmla="*/ 322173 w 664908"/>
              <a:gd name="connsiteY128" fmla="*/ 14213 h 3548630"/>
              <a:gd name="connsiteX129" fmla="*/ 317435 w 664908"/>
              <a:gd name="connsiteY129" fmla="*/ 0 h 354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664908" h="3548630">
                <a:moveTo>
                  <a:pt x="279532" y="3548630"/>
                </a:moveTo>
                <a:cubicBezTo>
                  <a:pt x="284616" y="3533378"/>
                  <a:pt x="294512" y="3508619"/>
                  <a:pt x="293746" y="3491776"/>
                </a:cubicBezTo>
                <a:cubicBezTo>
                  <a:pt x="292590" y="3466337"/>
                  <a:pt x="288242" y="3441124"/>
                  <a:pt x="284270" y="3415971"/>
                </a:cubicBezTo>
                <a:cubicBezTo>
                  <a:pt x="283491" y="3411038"/>
                  <a:pt x="281766" y="3406224"/>
                  <a:pt x="279532" y="3401757"/>
                </a:cubicBezTo>
                <a:cubicBezTo>
                  <a:pt x="276985" y="3396664"/>
                  <a:pt x="273215" y="3392282"/>
                  <a:pt x="270056" y="3387544"/>
                </a:cubicBezTo>
                <a:cubicBezTo>
                  <a:pt x="268477" y="3381227"/>
                  <a:pt x="267884" y="3374578"/>
                  <a:pt x="265319" y="3368593"/>
                </a:cubicBezTo>
                <a:cubicBezTo>
                  <a:pt x="263076" y="3363359"/>
                  <a:pt x="258668" y="3359323"/>
                  <a:pt x="255843" y="3354379"/>
                </a:cubicBezTo>
                <a:cubicBezTo>
                  <a:pt x="252339" y="3348247"/>
                  <a:pt x="248990" y="3341986"/>
                  <a:pt x="246367" y="3335428"/>
                </a:cubicBezTo>
                <a:cubicBezTo>
                  <a:pt x="242658" y="3326154"/>
                  <a:pt x="240050" y="3316477"/>
                  <a:pt x="236892" y="3307001"/>
                </a:cubicBezTo>
                <a:lnTo>
                  <a:pt x="227416" y="3278574"/>
                </a:lnTo>
                <a:cubicBezTo>
                  <a:pt x="225837" y="3273836"/>
                  <a:pt x="226209" y="3267892"/>
                  <a:pt x="222678" y="3264361"/>
                </a:cubicBezTo>
                <a:lnTo>
                  <a:pt x="208465" y="3250147"/>
                </a:lnTo>
                <a:cubicBezTo>
                  <a:pt x="197009" y="3158502"/>
                  <a:pt x="209841" y="3253665"/>
                  <a:pt x="198989" y="3188555"/>
                </a:cubicBezTo>
                <a:cubicBezTo>
                  <a:pt x="190500" y="3137626"/>
                  <a:pt x="198609" y="3172825"/>
                  <a:pt x="189513" y="3136439"/>
                </a:cubicBezTo>
                <a:cubicBezTo>
                  <a:pt x="191092" y="3108012"/>
                  <a:pt x="191552" y="3079501"/>
                  <a:pt x="194251" y="3051158"/>
                </a:cubicBezTo>
                <a:cubicBezTo>
                  <a:pt x="194724" y="3046187"/>
                  <a:pt x="195869" y="3040845"/>
                  <a:pt x="198989" y="3036945"/>
                </a:cubicBezTo>
                <a:cubicBezTo>
                  <a:pt x="202546" y="3032499"/>
                  <a:pt x="207999" y="3029782"/>
                  <a:pt x="213203" y="3027469"/>
                </a:cubicBezTo>
                <a:cubicBezTo>
                  <a:pt x="222330" y="3023413"/>
                  <a:pt x="241630" y="3017994"/>
                  <a:pt x="241630" y="3017994"/>
                </a:cubicBezTo>
                <a:cubicBezTo>
                  <a:pt x="254261" y="2980092"/>
                  <a:pt x="235314" y="3024309"/>
                  <a:pt x="260581" y="2999042"/>
                </a:cubicBezTo>
                <a:cubicBezTo>
                  <a:pt x="268634" y="2990989"/>
                  <a:pt x="279532" y="2970615"/>
                  <a:pt x="279532" y="2970615"/>
                </a:cubicBezTo>
                <a:cubicBezTo>
                  <a:pt x="281111" y="2962719"/>
                  <a:pt x="282829" y="2954849"/>
                  <a:pt x="284270" y="2946926"/>
                </a:cubicBezTo>
                <a:cubicBezTo>
                  <a:pt x="285989" y="2937475"/>
                  <a:pt x="286480" y="2927767"/>
                  <a:pt x="289008" y="2918499"/>
                </a:cubicBezTo>
                <a:cubicBezTo>
                  <a:pt x="291246" y="2910294"/>
                  <a:pt x="295794" y="2902878"/>
                  <a:pt x="298483" y="2894810"/>
                </a:cubicBezTo>
                <a:cubicBezTo>
                  <a:pt x="300542" y="2888633"/>
                  <a:pt x="301642" y="2882176"/>
                  <a:pt x="303221" y="2875859"/>
                </a:cubicBezTo>
                <a:cubicBezTo>
                  <a:pt x="297144" y="2830279"/>
                  <a:pt x="300455" y="2821103"/>
                  <a:pt x="289008" y="2790578"/>
                </a:cubicBezTo>
                <a:cubicBezTo>
                  <a:pt x="286022" y="2782615"/>
                  <a:pt x="284475" y="2773810"/>
                  <a:pt x="279532" y="2766889"/>
                </a:cubicBezTo>
                <a:cubicBezTo>
                  <a:pt x="276222" y="2762256"/>
                  <a:pt x="270057" y="2760572"/>
                  <a:pt x="265319" y="2757413"/>
                </a:cubicBezTo>
                <a:cubicBezTo>
                  <a:pt x="263740" y="2751096"/>
                  <a:pt x="263493" y="2744286"/>
                  <a:pt x="260581" y="2738462"/>
                </a:cubicBezTo>
                <a:cubicBezTo>
                  <a:pt x="257049" y="2731399"/>
                  <a:pt x="250957" y="2725937"/>
                  <a:pt x="246367" y="2719511"/>
                </a:cubicBezTo>
                <a:cubicBezTo>
                  <a:pt x="243057" y="2714877"/>
                  <a:pt x="240050" y="2710035"/>
                  <a:pt x="236892" y="2705297"/>
                </a:cubicBezTo>
                <a:cubicBezTo>
                  <a:pt x="235313" y="2698980"/>
                  <a:pt x="234025" y="2692583"/>
                  <a:pt x="232154" y="2686346"/>
                </a:cubicBezTo>
                <a:cubicBezTo>
                  <a:pt x="229284" y="2676779"/>
                  <a:pt x="222678" y="2657919"/>
                  <a:pt x="222678" y="2657919"/>
                </a:cubicBezTo>
                <a:cubicBezTo>
                  <a:pt x="224257" y="2634230"/>
                  <a:pt x="224931" y="2610463"/>
                  <a:pt x="227416" y="2586852"/>
                </a:cubicBezTo>
                <a:cubicBezTo>
                  <a:pt x="229676" y="2565387"/>
                  <a:pt x="231917" y="2570685"/>
                  <a:pt x="241630" y="2553687"/>
                </a:cubicBezTo>
                <a:cubicBezTo>
                  <a:pt x="245134" y="2547555"/>
                  <a:pt x="248323" y="2541228"/>
                  <a:pt x="251105" y="2534736"/>
                </a:cubicBezTo>
                <a:cubicBezTo>
                  <a:pt x="253072" y="2530145"/>
                  <a:pt x="253073" y="2524678"/>
                  <a:pt x="255843" y="2520522"/>
                </a:cubicBezTo>
                <a:cubicBezTo>
                  <a:pt x="263139" y="2509578"/>
                  <a:pt x="273782" y="2503825"/>
                  <a:pt x="284270" y="2496833"/>
                </a:cubicBezTo>
                <a:cubicBezTo>
                  <a:pt x="289008" y="2490516"/>
                  <a:pt x="292900" y="2483465"/>
                  <a:pt x="298483" y="2477882"/>
                </a:cubicBezTo>
                <a:cubicBezTo>
                  <a:pt x="307667" y="2468698"/>
                  <a:pt x="315350" y="2467522"/>
                  <a:pt x="326910" y="2463668"/>
                </a:cubicBezTo>
                <a:cubicBezTo>
                  <a:pt x="331648" y="2458930"/>
                  <a:pt x="336835" y="2454602"/>
                  <a:pt x="341124" y="2449455"/>
                </a:cubicBezTo>
                <a:cubicBezTo>
                  <a:pt x="344769" y="2445081"/>
                  <a:pt x="346153" y="2438798"/>
                  <a:pt x="350599" y="2435241"/>
                </a:cubicBezTo>
                <a:cubicBezTo>
                  <a:pt x="354499" y="2432121"/>
                  <a:pt x="360075" y="2432083"/>
                  <a:pt x="364813" y="2430504"/>
                </a:cubicBezTo>
                <a:cubicBezTo>
                  <a:pt x="374289" y="2421028"/>
                  <a:pt x="380527" y="2406315"/>
                  <a:pt x="393240" y="2402077"/>
                </a:cubicBezTo>
                <a:cubicBezTo>
                  <a:pt x="412855" y="2395538"/>
                  <a:pt x="403298" y="2400109"/>
                  <a:pt x="421667" y="2387863"/>
                </a:cubicBezTo>
                <a:cubicBezTo>
                  <a:pt x="426405" y="2381546"/>
                  <a:pt x="429978" y="2374158"/>
                  <a:pt x="435880" y="2368912"/>
                </a:cubicBezTo>
                <a:cubicBezTo>
                  <a:pt x="444392" y="2361346"/>
                  <a:pt x="464307" y="2349961"/>
                  <a:pt x="464307" y="2349961"/>
                </a:cubicBezTo>
                <a:cubicBezTo>
                  <a:pt x="489577" y="2299421"/>
                  <a:pt x="454831" y="2359437"/>
                  <a:pt x="492734" y="2321534"/>
                </a:cubicBezTo>
                <a:cubicBezTo>
                  <a:pt x="496265" y="2318003"/>
                  <a:pt x="494702" y="2311476"/>
                  <a:pt x="497472" y="2307320"/>
                </a:cubicBezTo>
                <a:cubicBezTo>
                  <a:pt x="501188" y="2301745"/>
                  <a:pt x="507791" y="2298559"/>
                  <a:pt x="511685" y="2293107"/>
                </a:cubicBezTo>
                <a:cubicBezTo>
                  <a:pt x="517701" y="2284685"/>
                  <a:pt x="522953" y="2270252"/>
                  <a:pt x="525899" y="2259942"/>
                </a:cubicBezTo>
                <a:cubicBezTo>
                  <a:pt x="527688" y="2253681"/>
                  <a:pt x="527406" y="2246645"/>
                  <a:pt x="530637" y="2240991"/>
                </a:cubicBezTo>
                <a:cubicBezTo>
                  <a:pt x="533961" y="2235173"/>
                  <a:pt x="540112" y="2231515"/>
                  <a:pt x="544850" y="2226777"/>
                </a:cubicBezTo>
                <a:cubicBezTo>
                  <a:pt x="559661" y="2167535"/>
                  <a:pt x="540732" y="2241190"/>
                  <a:pt x="554326" y="2193612"/>
                </a:cubicBezTo>
                <a:cubicBezTo>
                  <a:pt x="560303" y="2172695"/>
                  <a:pt x="556984" y="2178630"/>
                  <a:pt x="563802" y="2160448"/>
                </a:cubicBezTo>
                <a:cubicBezTo>
                  <a:pt x="566788" y="2152485"/>
                  <a:pt x="570833" y="2144904"/>
                  <a:pt x="573277" y="2136758"/>
                </a:cubicBezTo>
                <a:cubicBezTo>
                  <a:pt x="584452" y="2099505"/>
                  <a:pt x="569786" y="2125412"/>
                  <a:pt x="587491" y="2098856"/>
                </a:cubicBezTo>
                <a:cubicBezTo>
                  <a:pt x="602278" y="2054487"/>
                  <a:pt x="578056" y="2120102"/>
                  <a:pt x="606442" y="2070429"/>
                </a:cubicBezTo>
                <a:cubicBezTo>
                  <a:pt x="609673" y="2064776"/>
                  <a:pt x="609391" y="2057739"/>
                  <a:pt x="611180" y="2051478"/>
                </a:cubicBezTo>
                <a:cubicBezTo>
                  <a:pt x="612552" y="2046676"/>
                  <a:pt x="614339" y="2042002"/>
                  <a:pt x="615918" y="2037264"/>
                </a:cubicBezTo>
                <a:cubicBezTo>
                  <a:pt x="626912" y="1960292"/>
                  <a:pt x="612790" y="2045031"/>
                  <a:pt x="630131" y="1975672"/>
                </a:cubicBezTo>
                <a:cubicBezTo>
                  <a:pt x="631710" y="1969355"/>
                  <a:pt x="632304" y="1962706"/>
                  <a:pt x="634869" y="1956721"/>
                </a:cubicBezTo>
                <a:cubicBezTo>
                  <a:pt x="637112" y="1951487"/>
                  <a:pt x="641186" y="1947246"/>
                  <a:pt x="644345" y="1942508"/>
                </a:cubicBezTo>
                <a:cubicBezTo>
                  <a:pt x="645924" y="1936191"/>
                  <a:pt x="647670" y="1929913"/>
                  <a:pt x="649082" y="1923556"/>
                </a:cubicBezTo>
                <a:cubicBezTo>
                  <a:pt x="650829" y="1915695"/>
                  <a:pt x="651867" y="1907679"/>
                  <a:pt x="653820" y="1899867"/>
                </a:cubicBezTo>
                <a:cubicBezTo>
                  <a:pt x="655031" y="1895022"/>
                  <a:pt x="656979" y="1890392"/>
                  <a:pt x="658558" y="1885654"/>
                </a:cubicBezTo>
                <a:cubicBezTo>
                  <a:pt x="667636" y="1822112"/>
                  <a:pt x="666393" y="1845365"/>
                  <a:pt x="658558" y="1743519"/>
                </a:cubicBezTo>
                <a:cubicBezTo>
                  <a:pt x="658175" y="1738540"/>
                  <a:pt x="655192" y="1734108"/>
                  <a:pt x="653820" y="1729306"/>
                </a:cubicBezTo>
                <a:cubicBezTo>
                  <a:pt x="652031" y="1723045"/>
                  <a:pt x="650953" y="1716591"/>
                  <a:pt x="649082" y="1710354"/>
                </a:cubicBezTo>
                <a:cubicBezTo>
                  <a:pt x="646212" y="1700787"/>
                  <a:pt x="641566" y="1691721"/>
                  <a:pt x="639607" y="1681927"/>
                </a:cubicBezTo>
                <a:cubicBezTo>
                  <a:pt x="636448" y="1666134"/>
                  <a:pt x="633506" y="1650297"/>
                  <a:pt x="630131" y="1634549"/>
                </a:cubicBezTo>
                <a:cubicBezTo>
                  <a:pt x="628767" y="1628182"/>
                  <a:pt x="626806" y="1621954"/>
                  <a:pt x="625393" y="1615598"/>
                </a:cubicBezTo>
                <a:cubicBezTo>
                  <a:pt x="623646" y="1607737"/>
                  <a:pt x="622608" y="1599721"/>
                  <a:pt x="620655" y="1591909"/>
                </a:cubicBezTo>
                <a:cubicBezTo>
                  <a:pt x="619444" y="1587064"/>
                  <a:pt x="617001" y="1582570"/>
                  <a:pt x="615918" y="1577695"/>
                </a:cubicBezTo>
                <a:cubicBezTo>
                  <a:pt x="613834" y="1568317"/>
                  <a:pt x="613264" y="1558646"/>
                  <a:pt x="611180" y="1549268"/>
                </a:cubicBezTo>
                <a:cubicBezTo>
                  <a:pt x="607761" y="1533884"/>
                  <a:pt x="603651" y="1531702"/>
                  <a:pt x="596966" y="1516104"/>
                </a:cubicBezTo>
                <a:cubicBezTo>
                  <a:pt x="594999" y="1511514"/>
                  <a:pt x="593807" y="1506628"/>
                  <a:pt x="592228" y="1501890"/>
                </a:cubicBezTo>
                <a:cubicBezTo>
                  <a:pt x="579683" y="1363875"/>
                  <a:pt x="596118" y="1557079"/>
                  <a:pt x="582753" y="1269737"/>
                </a:cubicBezTo>
                <a:cubicBezTo>
                  <a:pt x="582379" y="1261693"/>
                  <a:pt x="580134" y="1253817"/>
                  <a:pt x="578015" y="1246048"/>
                </a:cubicBezTo>
                <a:cubicBezTo>
                  <a:pt x="575387" y="1236412"/>
                  <a:pt x="573006" y="1226555"/>
                  <a:pt x="568539" y="1217621"/>
                </a:cubicBezTo>
                <a:cubicBezTo>
                  <a:pt x="557774" y="1196088"/>
                  <a:pt x="558661" y="1199175"/>
                  <a:pt x="549588" y="1174980"/>
                </a:cubicBezTo>
                <a:cubicBezTo>
                  <a:pt x="547834" y="1170304"/>
                  <a:pt x="546222" y="1165569"/>
                  <a:pt x="544850" y="1160767"/>
                </a:cubicBezTo>
                <a:cubicBezTo>
                  <a:pt x="543061" y="1154506"/>
                  <a:pt x="542677" y="1147800"/>
                  <a:pt x="540112" y="1141815"/>
                </a:cubicBezTo>
                <a:cubicBezTo>
                  <a:pt x="537869" y="1136581"/>
                  <a:pt x="533795" y="1132340"/>
                  <a:pt x="530637" y="1127602"/>
                </a:cubicBezTo>
                <a:cubicBezTo>
                  <a:pt x="528233" y="1117987"/>
                  <a:pt x="525239" y="1103951"/>
                  <a:pt x="521161" y="1094437"/>
                </a:cubicBezTo>
                <a:cubicBezTo>
                  <a:pt x="510326" y="1069157"/>
                  <a:pt x="513299" y="1083503"/>
                  <a:pt x="506948" y="1061272"/>
                </a:cubicBezTo>
                <a:cubicBezTo>
                  <a:pt x="506899" y="1061100"/>
                  <a:pt x="499744" y="1030380"/>
                  <a:pt x="497472" y="1028108"/>
                </a:cubicBezTo>
                <a:cubicBezTo>
                  <a:pt x="493941" y="1024577"/>
                  <a:pt x="487997" y="1024949"/>
                  <a:pt x="483259" y="1023370"/>
                </a:cubicBezTo>
                <a:cubicBezTo>
                  <a:pt x="481680" y="1017053"/>
                  <a:pt x="480310" y="1010680"/>
                  <a:pt x="478521" y="1004419"/>
                </a:cubicBezTo>
                <a:cubicBezTo>
                  <a:pt x="477149" y="999617"/>
                  <a:pt x="474994" y="995050"/>
                  <a:pt x="473783" y="990205"/>
                </a:cubicBezTo>
                <a:cubicBezTo>
                  <a:pt x="471830" y="982393"/>
                  <a:pt x="472036" y="973993"/>
                  <a:pt x="469045" y="966516"/>
                </a:cubicBezTo>
                <a:cubicBezTo>
                  <a:pt x="465625" y="957966"/>
                  <a:pt x="458950" y="951063"/>
                  <a:pt x="454832" y="942827"/>
                </a:cubicBezTo>
                <a:cubicBezTo>
                  <a:pt x="451029" y="935220"/>
                  <a:pt x="448810" y="926910"/>
                  <a:pt x="445356" y="919138"/>
                </a:cubicBezTo>
                <a:cubicBezTo>
                  <a:pt x="438308" y="903279"/>
                  <a:pt x="427672" y="884652"/>
                  <a:pt x="416929" y="871760"/>
                </a:cubicBezTo>
                <a:cubicBezTo>
                  <a:pt x="413785" y="867987"/>
                  <a:pt x="388471" y="835865"/>
                  <a:pt x="379026" y="829119"/>
                </a:cubicBezTo>
                <a:cubicBezTo>
                  <a:pt x="373279" y="825014"/>
                  <a:pt x="366688" y="822123"/>
                  <a:pt x="360075" y="819643"/>
                </a:cubicBezTo>
                <a:cubicBezTo>
                  <a:pt x="341371" y="812629"/>
                  <a:pt x="321089" y="809625"/>
                  <a:pt x="303221" y="800692"/>
                </a:cubicBezTo>
                <a:cubicBezTo>
                  <a:pt x="296904" y="797534"/>
                  <a:pt x="290883" y="793697"/>
                  <a:pt x="284270" y="791217"/>
                </a:cubicBezTo>
                <a:cubicBezTo>
                  <a:pt x="278173" y="788931"/>
                  <a:pt x="271416" y="788765"/>
                  <a:pt x="265319" y="786479"/>
                </a:cubicBezTo>
                <a:cubicBezTo>
                  <a:pt x="258706" y="783999"/>
                  <a:pt x="252980" y="779483"/>
                  <a:pt x="246367" y="777003"/>
                </a:cubicBezTo>
                <a:cubicBezTo>
                  <a:pt x="240270" y="774717"/>
                  <a:pt x="233653" y="774136"/>
                  <a:pt x="227416" y="772265"/>
                </a:cubicBezTo>
                <a:cubicBezTo>
                  <a:pt x="217849" y="769395"/>
                  <a:pt x="198989" y="762790"/>
                  <a:pt x="198989" y="762790"/>
                </a:cubicBezTo>
                <a:lnTo>
                  <a:pt x="170562" y="743838"/>
                </a:lnTo>
                <a:cubicBezTo>
                  <a:pt x="165824" y="740680"/>
                  <a:pt x="160375" y="738389"/>
                  <a:pt x="156349" y="734363"/>
                </a:cubicBezTo>
                <a:cubicBezTo>
                  <a:pt x="151611" y="729625"/>
                  <a:pt x="147992" y="723403"/>
                  <a:pt x="142135" y="720149"/>
                </a:cubicBezTo>
                <a:cubicBezTo>
                  <a:pt x="133404" y="715298"/>
                  <a:pt x="113708" y="710674"/>
                  <a:pt x="113708" y="710674"/>
                </a:cubicBezTo>
                <a:cubicBezTo>
                  <a:pt x="81799" y="678763"/>
                  <a:pt x="118719" y="710809"/>
                  <a:pt x="80543" y="691722"/>
                </a:cubicBezTo>
                <a:cubicBezTo>
                  <a:pt x="73480" y="688191"/>
                  <a:pt x="68017" y="682099"/>
                  <a:pt x="61592" y="677509"/>
                </a:cubicBezTo>
                <a:cubicBezTo>
                  <a:pt x="56959" y="674199"/>
                  <a:pt x="52117" y="671192"/>
                  <a:pt x="47379" y="668033"/>
                </a:cubicBezTo>
                <a:cubicBezTo>
                  <a:pt x="1021" y="598498"/>
                  <a:pt x="48086" y="671641"/>
                  <a:pt x="18952" y="620655"/>
                </a:cubicBezTo>
                <a:cubicBezTo>
                  <a:pt x="-7845" y="573759"/>
                  <a:pt x="28647" y="644781"/>
                  <a:pt x="0" y="587490"/>
                </a:cubicBezTo>
                <a:cubicBezTo>
                  <a:pt x="3159" y="562222"/>
                  <a:pt x="4482" y="536655"/>
                  <a:pt x="9476" y="511685"/>
                </a:cubicBezTo>
                <a:cubicBezTo>
                  <a:pt x="10861" y="504759"/>
                  <a:pt x="16170" y="499226"/>
                  <a:pt x="18952" y="492734"/>
                </a:cubicBezTo>
                <a:cubicBezTo>
                  <a:pt x="36507" y="451773"/>
                  <a:pt x="1093" y="517153"/>
                  <a:pt x="42641" y="454831"/>
                </a:cubicBezTo>
                <a:cubicBezTo>
                  <a:pt x="46559" y="448955"/>
                  <a:pt x="47781" y="441455"/>
                  <a:pt x="52117" y="435880"/>
                </a:cubicBezTo>
                <a:cubicBezTo>
                  <a:pt x="58973" y="427065"/>
                  <a:pt x="66991" y="419047"/>
                  <a:pt x="75806" y="412191"/>
                </a:cubicBezTo>
                <a:cubicBezTo>
                  <a:pt x="84588" y="405360"/>
                  <a:pt x="98406" y="401499"/>
                  <a:pt x="108970" y="397977"/>
                </a:cubicBezTo>
                <a:cubicBezTo>
                  <a:pt x="117062" y="387188"/>
                  <a:pt x="130590" y="367290"/>
                  <a:pt x="142135" y="360075"/>
                </a:cubicBezTo>
                <a:cubicBezTo>
                  <a:pt x="147657" y="356624"/>
                  <a:pt x="154769" y="356916"/>
                  <a:pt x="161086" y="355337"/>
                </a:cubicBezTo>
                <a:cubicBezTo>
                  <a:pt x="165824" y="352178"/>
                  <a:pt x="170666" y="349171"/>
                  <a:pt x="175300" y="345861"/>
                </a:cubicBezTo>
                <a:cubicBezTo>
                  <a:pt x="181725" y="341271"/>
                  <a:pt x="187188" y="335179"/>
                  <a:pt x="194251" y="331648"/>
                </a:cubicBezTo>
                <a:cubicBezTo>
                  <a:pt x="203185" y="327181"/>
                  <a:pt x="213202" y="325331"/>
                  <a:pt x="222678" y="322172"/>
                </a:cubicBezTo>
                <a:cubicBezTo>
                  <a:pt x="234942" y="309908"/>
                  <a:pt x="248317" y="294675"/>
                  <a:pt x="265319" y="289007"/>
                </a:cubicBezTo>
                <a:cubicBezTo>
                  <a:pt x="270057" y="287428"/>
                  <a:pt x="275166" y="286694"/>
                  <a:pt x="279532" y="284269"/>
                </a:cubicBezTo>
                <a:cubicBezTo>
                  <a:pt x="325683" y="258629"/>
                  <a:pt x="289875" y="269839"/>
                  <a:pt x="326910" y="260580"/>
                </a:cubicBezTo>
                <a:cubicBezTo>
                  <a:pt x="359679" y="211431"/>
                  <a:pt x="309807" y="287506"/>
                  <a:pt x="345862" y="227415"/>
                </a:cubicBezTo>
                <a:cubicBezTo>
                  <a:pt x="351721" y="217650"/>
                  <a:pt x="364813" y="198989"/>
                  <a:pt x="364813" y="198989"/>
                </a:cubicBezTo>
                <a:cubicBezTo>
                  <a:pt x="363420" y="166960"/>
                  <a:pt x="366387" y="106846"/>
                  <a:pt x="355337" y="66329"/>
                </a:cubicBezTo>
                <a:cubicBezTo>
                  <a:pt x="351818" y="53426"/>
                  <a:pt x="346980" y="34283"/>
                  <a:pt x="336386" y="23689"/>
                </a:cubicBezTo>
                <a:cubicBezTo>
                  <a:pt x="332360" y="19663"/>
                  <a:pt x="326911" y="17372"/>
                  <a:pt x="322173" y="14213"/>
                </a:cubicBezTo>
                <a:lnTo>
                  <a:pt x="317435" y="0"/>
                </a:ln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58EEB3-716E-4A2A-B590-EBB5B56E3BD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109578" y="4722040"/>
            <a:ext cx="1286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Atlantic Ocean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8DB3C2-52E4-4E0C-90B2-85E2067B749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88808" y="6786809"/>
            <a:ext cx="2041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Mediterranean Sea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EA9E2C-85A9-426D-A296-E8D17FA208E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485831" y="1408675"/>
            <a:ext cx="1055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North Sea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627336-C765-4D9B-B831-888DBE26124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550293" y="1033226"/>
            <a:ext cx="2277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Baltic Sea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7D7A460-2817-4A20-A694-FDB6D7B6FC9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499530" y="2511461"/>
            <a:ext cx="1077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Aachen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70245C8-7622-44B2-8491-ACC11415144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003608" y="6174776"/>
            <a:ext cx="12566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Corsica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649CDFE-DDA5-4C5A-B157-91980D7BCA1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025247" y="6828946"/>
            <a:ext cx="1907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Spain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2824153-F48C-45BB-AF75-A9CC5434A6BD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034411" y="3617551"/>
            <a:ext cx="961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Paris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C4579EA-2F68-41EF-948C-E9781C7B109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718684" y="4244683"/>
            <a:ext cx="965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Tours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2946164-05A6-41E1-9972-BB28C0561E6C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5358800" y="3427729"/>
            <a:ext cx="1077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Verdun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961CD7-A0B8-432F-AD62-789537F989EC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533673" y="6568953"/>
            <a:ext cx="1077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Rome</a:t>
            </a:r>
          </a:p>
        </p:txBody>
      </p:sp>
    </p:spTree>
    <p:extLst>
      <p:ext uri="{BB962C8B-B14F-4D97-AF65-F5344CB8AC3E}">
        <p14:creationId xmlns:p14="http://schemas.microsoft.com/office/powerpoint/2010/main" val="274901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A172A5C-355E-4703-A755-936B35BDA1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784853" y="1819324"/>
            <a:ext cx="2520552" cy="3529679"/>
          </a:xfrm>
          <a:custGeom>
            <a:avLst/>
            <a:gdLst>
              <a:gd name="connsiteX0" fmla="*/ 2520552 w 2520552"/>
              <a:gd name="connsiteY0" fmla="*/ 3529679 h 3529679"/>
              <a:gd name="connsiteX1" fmla="*/ 2511077 w 2520552"/>
              <a:gd name="connsiteY1" fmla="*/ 3472825 h 3529679"/>
              <a:gd name="connsiteX2" fmla="*/ 2506339 w 2520552"/>
              <a:gd name="connsiteY2" fmla="*/ 3458612 h 3529679"/>
              <a:gd name="connsiteX3" fmla="*/ 2487387 w 2520552"/>
              <a:gd name="connsiteY3" fmla="*/ 3415971 h 3529679"/>
              <a:gd name="connsiteX4" fmla="*/ 2477912 w 2520552"/>
              <a:gd name="connsiteY4" fmla="*/ 3382807 h 3529679"/>
              <a:gd name="connsiteX5" fmla="*/ 2473174 w 2520552"/>
              <a:gd name="connsiteY5" fmla="*/ 3363855 h 3529679"/>
              <a:gd name="connsiteX6" fmla="*/ 2463698 w 2520552"/>
              <a:gd name="connsiteY6" fmla="*/ 3349642 h 3529679"/>
              <a:gd name="connsiteX7" fmla="*/ 2454223 w 2520552"/>
              <a:gd name="connsiteY7" fmla="*/ 3321215 h 3529679"/>
              <a:gd name="connsiteX8" fmla="*/ 2449485 w 2520552"/>
              <a:gd name="connsiteY8" fmla="*/ 3307001 h 3529679"/>
              <a:gd name="connsiteX9" fmla="*/ 2444747 w 2520552"/>
              <a:gd name="connsiteY9" fmla="*/ 3288050 h 3529679"/>
              <a:gd name="connsiteX10" fmla="*/ 2421058 w 2520552"/>
              <a:gd name="connsiteY10" fmla="*/ 3259623 h 3529679"/>
              <a:gd name="connsiteX11" fmla="*/ 2402107 w 2520552"/>
              <a:gd name="connsiteY11" fmla="*/ 3240672 h 3529679"/>
              <a:gd name="connsiteX12" fmla="*/ 2383155 w 2520552"/>
              <a:gd name="connsiteY12" fmla="*/ 3221721 h 3529679"/>
              <a:gd name="connsiteX13" fmla="*/ 2354728 w 2520552"/>
              <a:gd name="connsiteY13" fmla="*/ 3207507 h 3529679"/>
              <a:gd name="connsiteX14" fmla="*/ 2349991 w 2520552"/>
              <a:gd name="connsiteY14" fmla="*/ 3193294 h 3529679"/>
              <a:gd name="connsiteX15" fmla="*/ 2316826 w 2520552"/>
              <a:gd name="connsiteY15" fmla="*/ 3174342 h 3529679"/>
              <a:gd name="connsiteX16" fmla="*/ 2288399 w 2520552"/>
              <a:gd name="connsiteY16" fmla="*/ 3164867 h 3529679"/>
              <a:gd name="connsiteX17" fmla="*/ 2274185 w 2520552"/>
              <a:gd name="connsiteY17" fmla="*/ 3160129 h 3529679"/>
              <a:gd name="connsiteX18" fmla="*/ 2255234 w 2520552"/>
              <a:gd name="connsiteY18" fmla="*/ 3145915 h 3529679"/>
              <a:gd name="connsiteX19" fmla="*/ 2117837 w 2520552"/>
              <a:gd name="connsiteY19" fmla="*/ 3160129 h 3529679"/>
              <a:gd name="connsiteX20" fmla="*/ 1942538 w 2520552"/>
              <a:gd name="connsiteY20" fmla="*/ 3164867 h 3529679"/>
              <a:gd name="connsiteX21" fmla="*/ 1857257 w 2520552"/>
              <a:gd name="connsiteY21" fmla="*/ 3169604 h 3529679"/>
              <a:gd name="connsiteX22" fmla="*/ 1828830 w 2520552"/>
              <a:gd name="connsiteY22" fmla="*/ 3174342 h 3529679"/>
              <a:gd name="connsiteX23" fmla="*/ 1762500 w 2520552"/>
              <a:gd name="connsiteY23" fmla="*/ 3179080 h 3529679"/>
              <a:gd name="connsiteX24" fmla="*/ 1729336 w 2520552"/>
              <a:gd name="connsiteY24" fmla="*/ 3193294 h 3529679"/>
              <a:gd name="connsiteX25" fmla="*/ 1715122 w 2520552"/>
              <a:gd name="connsiteY25" fmla="*/ 3198031 h 3529679"/>
              <a:gd name="connsiteX26" fmla="*/ 1681957 w 2520552"/>
              <a:gd name="connsiteY26" fmla="*/ 3216983 h 3529679"/>
              <a:gd name="connsiteX27" fmla="*/ 1672482 w 2520552"/>
              <a:gd name="connsiteY27" fmla="*/ 3231196 h 3529679"/>
              <a:gd name="connsiteX28" fmla="*/ 1653530 w 2520552"/>
              <a:gd name="connsiteY28" fmla="*/ 3235934 h 3529679"/>
              <a:gd name="connsiteX29" fmla="*/ 1601414 w 2520552"/>
              <a:gd name="connsiteY29" fmla="*/ 3250148 h 3529679"/>
              <a:gd name="connsiteX30" fmla="*/ 1572987 w 2520552"/>
              <a:gd name="connsiteY30" fmla="*/ 3254885 h 3529679"/>
              <a:gd name="connsiteX31" fmla="*/ 1506658 w 2520552"/>
              <a:gd name="connsiteY31" fmla="*/ 3245410 h 3529679"/>
              <a:gd name="connsiteX32" fmla="*/ 1478231 w 2520552"/>
              <a:gd name="connsiteY32" fmla="*/ 3235934 h 3529679"/>
              <a:gd name="connsiteX33" fmla="*/ 1464017 w 2520552"/>
              <a:gd name="connsiteY33" fmla="*/ 3221721 h 3529679"/>
              <a:gd name="connsiteX34" fmla="*/ 1435591 w 2520552"/>
              <a:gd name="connsiteY34" fmla="*/ 3202769 h 3529679"/>
              <a:gd name="connsiteX35" fmla="*/ 1421377 w 2520552"/>
              <a:gd name="connsiteY35" fmla="*/ 3188556 h 3529679"/>
              <a:gd name="connsiteX36" fmla="*/ 1402426 w 2520552"/>
              <a:gd name="connsiteY36" fmla="*/ 3183818 h 3529679"/>
              <a:gd name="connsiteX37" fmla="*/ 1260291 w 2520552"/>
              <a:gd name="connsiteY37" fmla="*/ 3188556 h 3529679"/>
              <a:gd name="connsiteX38" fmla="*/ 1198699 w 2520552"/>
              <a:gd name="connsiteY38" fmla="*/ 3193294 h 3529679"/>
              <a:gd name="connsiteX39" fmla="*/ 1113419 w 2520552"/>
              <a:gd name="connsiteY39" fmla="*/ 3202769 h 3529679"/>
              <a:gd name="connsiteX40" fmla="*/ 886003 w 2520552"/>
              <a:gd name="connsiteY40" fmla="*/ 3216983 h 3529679"/>
              <a:gd name="connsiteX41" fmla="*/ 511715 w 2520552"/>
              <a:gd name="connsiteY41" fmla="*/ 3202769 h 3529679"/>
              <a:gd name="connsiteX42" fmla="*/ 483288 w 2520552"/>
              <a:gd name="connsiteY42" fmla="*/ 3198031 h 3529679"/>
              <a:gd name="connsiteX43" fmla="*/ 469074 w 2520552"/>
              <a:gd name="connsiteY43" fmla="*/ 3188556 h 3529679"/>
              <a:gd name="connsiteX44" fmla="*/ 450123 w 2520552"/>
              <a:gd name="connsiteY44" fmla="*/ 3183818 h 3529679"/>
              <a:gd name="connsiteX45" fmla="*/ 440648 w 2520552"/>
              <a:gd name="connsiteY45" fmla="*/ 3169604 h 3529679"/>
              <a:gd name="connsiteX46" fmla="*/ 421696 w 2520552"/>
              <a:gd name="connsiteY46" fmla="*/ 3160129 h 3529679"/>
              <a:gd name="connsiteX47" fmla="*/ 398007 w 2520552"/>
              <a:gd name="connsiteY47" fmla="*/ 3131702 h 3529679"/>
              <a:gd name="connsiteX48" fmla="*/ 383794 w 2520552"/>
              <a:gd name="connsiteY48" fmla="*/ 3122226 h 3529679"/>
              <a:gd name="connsiteX49" fmla="*/ 355367 w 2520552"/>
              <a:gd name="connsiteY49" fmla="*/ 3093799 h 3529679"/>
              <a:gd name="connsiteX50" fmla="*/ 341153 w 2520552"/>
              <a:gd name="connsiteY50" fmla="*/ 3079586 h 3529679"/>
              <a:gd name="connsiteX51" fmla="*/ 317464 w 2520552"/>
              <a:gd name="connsiteY51" fmla="*/ 3027470 h 3529679"/>
              <a:gd name="connsiteX52" fmla="*/ 312726 w 2520552"/>
              <a:gd name="connsiteY52" fmla="*/ 3008518 h 3529679"/>
              <a:gd name="connsiteX53" fmla="*/ 307988 w 2520552"/>
              <a:gd name="connsiteY53" fmla="*/ 2994305 h 3529679"/>
              <a:gd name="connsiteX54" fmla="*/ 312726 w 2520552"/>
              <a:gd name="connsiteY54" fmla="*/ 2951665 h 3529679"/>
              <a:gd name="connsiteX55" fmla="*/ 331678 w 2520552"/>
              <a:gd name="connsiteY55" fmla="*/ 2927975 h 3529679"/>
              <a:gd name="connsiteX56" fmla="*/ 360105 w 2520552"/>
              <a:gd name="connsiteY56" fmla="*/ 2918500 h 3529679"/>
              <a:gd name="connsiteX57" fmla="*/ 426434 w 2520552"/>
              <a:gd name="connsiteY57" fmla="*/ 2899549 h 3529679"/>
              <a:gd name="connsiteX58" fmla="*/ 454861 w 2520552"/>
              <a:gd name="connsiteY58" fmla="*/ 2894811 h 3529679"/>
              <a:gd name="connsiteX59" fmla="*/ 459599 w 2520552"/>
              <a:gd name="connsiteY59" fmla="*/ 2800054 h 3529679"/>
              <a:gd name="connsiteX60" fmla="*/ 454861 w 2520552"/>
              <a:gd name="connsiteY60" fmla="*/ 2785841 h 3529679"/>
              <a:gd name="connsiteX61" fmla="*/ 421696 w 2520552"/>
              <a:gd name="connsiteY61" fmla="*/ 2771627 h 3529679"/>
              <a:gd name="connsiteX62" fmla="*/ 369580 w 2520552"/>
              <a:gd name="connsiteY62" fmla="*/ 2743200 h 3529679"/>
              <a:gd name="connsiteX63" fmla="*/ 350629 w 2520552"/>
              <a:gd name="connsiteY63" fmla="*/ 2738463 h 3529679"/>
              <a:gd name="connsiteX64" fmla="*/ 336415 w 2520552"/>
              <a:gd name="connsiteY64" fmla="*/ 2728987 h 3529679"/>
              <a:gd name="connsiteX65" fmla="*/ 326940 w 2520552"/>
              <a:gd name="connsiteY65" fmla="*/ 2714773 h 3529679"/>
              <a:gd name="connsiteX66" fmla="*/ 312726 w 2520552"/>
              <a:gd name="connsiteY66" fmla="*/ 2710036 h 3529679"/>
              <a:gd name="connsiteX67" fmla="*/ 303251 w 2520552"/>
              <a:gd name="connsiteY67" fmla="*/ 2695822 h 3529679"/>
              <a:gd name="connsiteX68" fmla="*/ 303251 w 2520552"/>
              <a:gd name="connsiteY68" fmla="*/ 2591590 h 3529679"/>
              <a:gd name="connsiteX69" fmla="*/ 317464 w 2520552"/>
              <a:gd name="connsiteY69" fmla="*/ 2582114 h 3529679"/>
              <a:gd name="connsiteX70" fmla="*/ 331678 w 2520552"/>
              <a:gd name="connsiteY70" fmla="*/ 2548950 h 3529679"/>
              <a:gd name="connsiteX71" fmla="*/ 336415 w 2520552"/>
              <a:gd name="connsiteY71" fmla="*/ 2529998 h 3529679"/>
              <a:gd name="connsiteX72" fmla="*/ 345891 w 2520552"/>
              <a:gd name="connsiteY72" fmla="*/ 2515785 h 3529679"/>
              <a:gd name="connsiteX73" fmla="*/ 355367 w 2520552"/>
              <a:gd name="connsiteY73" fmla="*/ 2496834 h 3529679"/>
              <a:gd name="connsiteX74" fmla="*/ 374318 w 2520552"/>
              <a:gd name="connsiteY74" fmla="*/ 2468407 h 3529679"/>
              <a:gd name="connsiteX75" fmla="*/ 388531 w 2520552"/>
              <a:gd name="connsiteY75" fmla="*/ 2435242 h 3529679"/>
              <a:gd name="connsiteX76" fmla="*/ 407483 w 2520552"/>
              <a:gd name="connsiteY76" fmla="*/ 2373650 h 3529679"/>
              <a:gd name="connsiteX77" fmla="*/ 412221 w 2520552"/>
              <a:gd name="connsiteY77" fmla="*/ 2359437 h 3529679"/>
              <a:gd name="connsiteX78" fmla="*/ 421696 w 2520552"/>
              <a:gd name="connsiteY78" fmla="*/ 2316796 h 3529679"/>
              <a:gd name="connsiteX79" fmla="*/ 416958 w 2520552"/>
              <a:gd name="connsiteY79" fmla="*/ 2179399 h 3529679"/>
              <a:gd name="connsiteX80" fmla="*/ 402745 w 2520552"/>
              <a:gd name="connsiteY80" fmla="*/ 2150972 h 3529679"/>
              <a:gd name="connsiteX81" fmla="*/ 398007 w 2520552"/>
              <a:gd name="connsiteY81" fmla="*/ 2122545 h 3529679"/>
              <a:gd name="connsiteX82" fmla="*/ 393269 w 2520552"/>
              <a:gd name="connsiteY82" fmla="*/ 2103594 h 3529679"/>
              <a:gd name="connsiteX83" fmla="*/ 379056 w 2520552"/>
              <a:gd name="connsiteY83" fmla="*/ 2075167 h 3529679"/>
              <a:gd name="connsiteX84" fmla="*/ 355367 w 2520552"/>
              <a:gd name="connsiteY84" fmla="*/ 2042002 h 3529679"/>
              <a:gd name="connsiteX85" fmla="*/ 341153 w 2520552"/>
              <a:gd name="connsiteY85" fmla="*/ 2008838 h 3529679"/>
              <a:gd name="connsiteX86" fmla="*/ 326940 w 2520552"/>
              <a:gd name="connsiteY86" fmla="*/ 2004100 h 3529679"/>
              <a:gd name="connsiteX87" fmla="*/ 317464 w 2520552"/>
              <a:gd name="connsiteY87" fmla="*/ 1975673 h 3529679"/>
              <a:gd name="connsiteX88" fmla="*/ 293775 w 2520552"/>
              <a:gd name="connsiteY88" fmla="*/ 1928295 h 3529679"/>
              <a:gd name="connsiteX89" fmla="*/ 289037 w 2520552"/>
              <a:gd name="connsiteY89" fmla="*/ 1914081 h 3529679"/>
              <a:gd name="connsiteX90" fmla="*/ 284299 w 2520552"/>
              <a:gd name="connsiteY90" fmla="*/ 1895130 h 3529679"/>
              <a:gd name="connsiteX91" fmla="*/ 274824 w 2520552"/>
              <a:gd name="connsiteY91" fmla="*/ 1876179 h 3529679"/>
              <a:gd name="connsiteX92" fmla="*/ 265348 w 2520552"/>
              <a:gd name="connsiteY92" fmla="*/ 1824063 h 3529679"/>
              <a:gd name="connsiteX93" fmla="*/ 270086 w 2520552"/>
              <a:gd name="connsiteY93" fmla="*/ 1596647 h 3529679"/>
              <a:gd name="connsiteX94" fmla="*/ 279562 w 2520552"/>
              <a:gd name="connsiteY94" fmla="*/ 1582434 h 3529679"/>
              <a:gd name="connsiteX95" fmla="*/ 298513 w 2520552"/>
              <a:gd name="connsiteY95" fmla="*/ 1535055 h 3529679"/>
              <a:gd name="connsiteX96" fmla="*/ 303251 w 2520552"/>
              <a:gd name="connsiteY96" fmla="*/ 1520842 h 3529679"/>
              <a:gd name="connsiteX97" fmla="*/ 317464 w 2520552"/>
              <a:gd name="connsiteY97" fmla="*/ 1497153 h 3529679"/>
              <a:gd name="connsiteX98" fmla="*/ 345891 w 2520552"/>
              <a:gd name="connsiteY98" fmla="*/ 1459250 h 3529679"/>
              <a:gd name="connsiteX99" fmla="*/ 360105 w 2520552"/>
              <a:gd name="connsiteY99" fmla="*/ 1421348 h 3529679"/>
              <a:gd name="connsiteX100" fmla="*/ 374318 w 2520552"/>
              <a:gd name="connsiteY100" fmla="*/ 1388183 h 3529679"/>
              <a:gd name="connsiteX101" fmla="*/ 379056 w 2520552"/>
              <a:gd name="connsiteY101" fmla="*/ 1359756 h 3529679"/>
              <a:gd name="connsiteX102" fmla="*/ 388531 w 2520552"/>
              <a:gd name="connsiteY102" fmla="*/ 1345542 h 3529679"/>
              <a:gd name="connsiteX103" fmla="*/ 393269 w 2520552"/>
              <a:gd name="connsiteY103" fmla="*/ 1321853 h 3529679"/>
              <a:gd name="connsiteX104" fmla="*/ 388531 w 2520552"/>
              <a:gd name="connsiteY104" fmla="*/ 1274475 h 3529679"/>
              <a:gd name="connsiteX105" fmla="*/ 350629 w 2520552"/>
              <a:gd name="connsiteY105" fmla="*/ 1212883 h 3529679"/>
              <a:gd name="connsiteX106" fmla="*/ 331678 w 2520552"/>
              <a:gd name="connsiteY106" fmla="*/ 1193932 h 3529679"/>
              <a:gd name="connsiteX107" fmla="*/ 312726 w 2520552"/>
              <a:gd name="connsiteY107" fmla="*/ 1165505 h 3529679"/>
              <a:gd name="connsiteX108" fmla="*/ 293775 w 2520552"/>
              <a:gd name="connsiteY108" fmla="*/ 1160767 h 3529679"/>
              <a:gd name="connsiteX109" fmla="*/ 255872 w 2520552"/>
              <a:gd name="connsiteY109" fmla="*/ 1146554 h 3529679"/>
              <a:gd name="connsiteX110" fmla="*/ 213232 w 2520552"/>
              <a:gd name="connsiteY110" fmla="*/ 1132340 h 3529679"/>
              <a:gd name="connsiteX111" fmla="*/ 180067 w 2520552"/>
              <a:gd name="connsiteY111" fmla="*/ 1118127 h 3529679"/>
              <a:gd name="connsiteX112" fmla="*/ 132689 w 2520552"/>
              <a:gd name="connsiteY112" fmla="*/ 1108651 h 3529679"/>
              <a:gd name="connsiteX113" fmla="*/ 94786 w 2520552"/>
              <a:gd name="connsiteY113" fmla="*/ 1094438 h 3529679"/>
              <a:gd name="connsiteX114" fmla="*/ 80573 w 2520552"/>
              <a:gd name="connsiteY114" fmla="*/ 1075486 h 3529679"/>
              <a:gd name="connsiteX115" fmla="*/ 71097 w 2520552"/>
              <a:gd name="connsiteY115" fmla="*/ 1047059 h 3529679"/>
              <a:gd name="connsiteX116" fmla="*/ 56884 w 2520552"/>
              <a:gd name="connsiteY116" fmla="*/ 1032846 h 3529679"/>
              <a:gd name="connsiteX117" fmla="*/ 52146 w 2520552"/>
              <a:gd name="connsiteY117" fmla="*/ 990206 h 3529679"/>
              <a:gd name="connsiteX118" fmla="*/ 37932 w 2520552"/>
              <a:gd name="connsiteY118" fmla="*/ 957041 h 3529679"/>
              <a:gd name="connsiteX119" fmla="*/ 33195 w 2520552"/>
              <a:gd name="connsiteY119" fmla="*/ 942827 h 3529679"/>
              <a:gd name="connsiteX120" fmla="*/ 23719 w 2520552"/>
              <a:gd name="connsiteY120" fmla="*/ 762790 h 3529679"/>
              <a:gd name="connsiteX121" fmla="*/ 9506 w 2520552"/>
              <a:gd name="connsiteY121" fmla="*/ 639607 h 3529679"/>
              <a:gd name="connsiteX122" fmla="*/ 30 w 2520552"/>
              <a:gd name="connsiteY122" fmla="*/ 521161 h 3529679"/>
              <a:gd name="connsiteX123" fmla="*/ 4768 w 2520552"/>
              <a:gd name="connsiteY123" fmla="*/ 478521 h 3529679"/>
              <a:gd name="connsiteX124" fmla="*/ 71097 w 2520552"/>
              <a:gd name="connsiteY124" fmla="*/ 421667 h 3529679"/>
              <a:gd name="connsiteX125" fmla="*/ 90049 w 2520552"/>
              <a:gd name="connsiteY125" fmla="*/ 402715 h 3529679"/>
              <a:gd name="connsiteX126" fmla="*/ 109000 w 2520552"/>
              <a:gd name="connsiteY126" fmla="*/ 397978 h 3529679"/>
              <a:gd name="connsiteX127" fmla="*/ 165854 w 2520552"/>
              <a:gd name="connsiteY127" fmla="*/ 383764 h 3529679"/>
              <a:gd name="connsiteX128" fmla="*/ 208494 w 2520552"/>
              <a:gd name="connsiteY128" fmla="*/ 364813 h 3529679"/>
              <a:gd name="connsiteX129" fmla="*/ 251135 w 2520552"/>
              <a:gd name="connsiteY129" fmla="*/ 350599 h 3529679"/>
              <a:gd name="connsiteX130" fmla="*/ 265348 w 2520552"/>
              <a:gd name="connsiteY130" fmla="*/ 341124 h 3529679"/>
              <a:gd name="connsiteX131" fmla="*/ 289037 w 2520552"/>
              <a:gd name="connsiteY131" fmla="*/ 331648 h 3529679"/>
              <a:gd name="connsiteX132" fmla="*/ 303251 w 2520552"/>
              <a:gd name="connsiteY132" fmla="*/ 326910 h 3529679"/>
              <a:gd name="connsiteX133" fmla="*/ 331678 w 2520552"/>
              <a:gd name="connsiteY133" fmla="*/ 312697 h 3529679"/>
              <a:gd name="connsiteX134" fmla="*/ 345891 w 2520552"/>
              <a:gd name="connsiteY134" fmla="*/ 303221 h 3529679"/>
              <a:gd name="connsiteX135" fmla="*/ 379056 w 2520552"/>
              <a:gd name="connsiteY135" fmla="*/ 284270 h 3529679"/>
              <a:gd name="connsiteX136" fmla="*/ 388531 w 2520552"/>
              <a:gd name="connsiteY136" fmla="*/ 270056 h 3529679"/>
              <a:gd name="connsiteX137" fmla="*/ 402745 w 2520552"/>
              <a:gd name="connsiteY137" fmla="*/ 265318 h 3529679"/>
              <a:gd name="connsiteX138" fmla="*/ 416958 w 2520552"/>
              <a:gd name="connsiteY138" fmla="*/ 255843 h 3529679"/>
              <a:gd name="connsiteX139" fmla="*/ 450123 w 2520552"/>
              <a:gd name="connsiteY139" fmla="*/ 222678 h 3529679"/>
              <a:gd name="connsiteX140" fmla="*/ 464337 w 2520552"/>
              <a:gd name="connsiteY140" fmla="*/ 213202 h 3529679"/>
              <a:gd name="connsiteX141" fmla="*/ 478550 w 2520552"/>
              <a:gd name="connsiteY141" fmla="*/ 198989 h 3529679"/>
              <a:gd name="connsiteX142" fmla="*/ 492764 w 2520552"/>
              <a:gd name="connsiteY142" fmla="*/ 194251 h 3529679"/>
              <a:gd name="connsiteX143" fmla="*/ 516453 w 2520552"/>
              <a:gd name="connsiteY143" fmla="*/ 184775 h 3529679"/>
              <a:gd name="connsiteX144" fmla="*/ 544880 w 2520552"/>
              <a:gd name="connsiteY144" fmla="*/ 165824 h 3529679"/>
              <a:gd name="connsiteX145" fmla="*/ 559093 w 2520552"/>
              <a:gd name="connsiteY145" fmla="*/ 156349 h 3529679"/>
              <a:gd name="connsiteX146" fmla="*/ 573307 w 2520552"/>
              <a:gd name="connsiteY146" fmla="*/ 146873 h 3529679"/>
              <a:gd name="connsiteX147" fmla="*/ 587520 w 2520552"/>
              <a:gd name="connsiteY147" fmla="*/ 137397 h 3529679"/>
              <a:gd name="connsiteX148" fmla="*/ 606471 w 2520552"/>
              <a:gd name="connsiteY148" fmla="*/ 104232 h 3529679"/>
              <a:gd name="connsiteX149" fmla="*/ 615947 w 2520552"/>
              <a:gd name="connsiteY149" fmla="*/ 71068 h 3529679"/>
              <a:gd name="connsiteX150" fmla="*/ 630160 w 2520552"/>
              <a:gd name="connsiteY150" fmla="*/ 61592 h 3529679"/>
              <a:gd name="connsiteX151" fmla="*/ 634898 w 2520552"/>
              <a:gd name="connsiteY151" fmla="*/ 0 h 352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2520552" h="3529679">
                <a:moveTo>
                  <a:pt x="2520552" y="3529679"/>
                </a:moveTo>
                <a:cubicBezTo>
                  <a:pt x="2517880" y="3510973"/>
                  <a:pt x="2515693" y="3491290"/>
                  <a:pt x="2511077" y="3472825"/>
                </a:cubicBezTo>
                <a:cubicBezTo>
                  <a:pt x="2509866" y="3467980"/>
                  <a:pt x="2508572" y="3463079"/>
                  <a:pt x="2506339" y="3458612"/>
                </a:cubicBezTo>
                <a:cubicBezTo>
                  <a:pt x="2490786" y="3427507"/>
                  <a:pt x="2499605" y="3464850"/>
                  <a:pt x="2487387" y="3415971"/>
                </a:cubicBezTo>
                <a:cubicBezTo>
                  <a:pt x="2472588" y="3356764"/>
                  <a:pt x="2491498" y="3430356"/>
                  <a:pt x="2477912" y="3382807"/>
                </a:cubicBezTo>
                <a:cubicBezTo>
                  <a:pt x="2476123" y="3376546"/>
                  <a:pt x="2475739" y="3369840"/>
                  <a:pt x="2473174" y="3363855"/>
                </a:cubicBezTo>
                <a:cubicBezTo>
                  <a:pt x="2470931" y="3358621"/>
                  <a:pt x="2466857" y="3354380"/>
                  <a:pt x="2463698" y="3349642"/>
                </a:cubicBezTo>
                <a:lnTo>
                  <a:pt x="2454223" y="3321215"/>
                </a:lnTo>
                <a:cubicBezTo>
                  <a:pt x="2452644" y="3316477"/>
                  <a:pt x="2450696" y="3311846"/>
                  <a:pt x="2449485" y="3307001"/>
                </a:cubicBezTo>
                <a:cubicBezTo>
                  <a:pt x="2447906" y="3300684"/>
                  <a:pt x="2447312" y="3294035"/>
                  <a:pt x="2444747" y="3288050"/>
                </a:cubicBezTo>
                <a:cubicBezTo>
                  <a:pt x="2439801" y="3276509"/>
                  <a:pt x="2429593" y="3268159"/>
                  <a:pt x="2421058" y="3259623"/>
                </a:cubicBezTo>
                <a:cubicBezTo>
                  <a:pt x="2411582" y="3231198"/>
                  <a:pt x="2424216" y="3256464"/>
                  <a:pt x="2402107" y="3240672"/>
                </a:cubicBezTo>
                <a:cubicBezTo>
                  <a:pt x="2394837" y="3235479"/>
                  <a:pt x="2389938" y="3227535"/>
                  <a:pt x="2383155" y="3221721"/>
                </a:cubicBezTo>
                <a:cubicBezTo>
                  <a:pt x="2371464" y="3211700"/>
                  <a:pt x="2368487" y="3212093"/>
                  <a:pt x="2354728" y="3207507"/>
                </a:cubicBezTo>
                <a:cubicBezTo>
                  <a:pt x="2353149" y="3202769"/>
                  <a:pt x="2353111" y="3197194"/>
                  <a:pt x="2349991" y="3193294"/>
                </a:cubicBezTo>
                <a:cubicBezTo>
                  <a:pt x="2345969" y="3188267"/>
                  <a:pt x="2320940" y="3175988"/>
                  <a:pt x="2316826" y="3174342"/>
                </a:cubicBezTo>
                <a:cubicBezTo>
                  <a:pt x="2307552" y="3170633"/>
                  <a:pt x="2297875" y="3168025"/>
                  <a:pt x="2288399" y="3164867"/>
                </a:cubicBezTo>
                <a:lnTo>
                  <a:pt x="2274185" y="3160129"/>
                </a:lnTo>
                <a:cubicBezTo>
                  <a:pt x="2267868" y="3155391"/>
                  <a:pt x="2263130" y="3145915"/>
                  <a:pt x="2255234" y="3145915"/>
                </a:cubicBezTo>
                <a:cubicBezTo>
                  <a:pt x="2209191" y="3145915"/>
                  <a:pt x="2163864" y="3158885"/>
                  <a:pt x="2117837" y="3160129"/>
                </a:cubicBezTo>
                <a:lnTo>
                  <a:pt x="1942538" y="3164867"/>
                </a:lnTo>
                <a:cubicBezTo>
                  <a:pt x="1914111" y="3166446"/>
                  <a:pt x="1885629" y="3167240"/>
                  <a:pt x="1857257" y="3169604"/>
                </a:cubicBezTo>
                <a:cubicBezTo>
                  <a:pt x="1847684" y="3170402"/>
                  <a:pt x="1838389" y="3173386"/>
                  <a:pt x="1828830" y="3174342"/>
                </a:cubicBezTo>
                <a:cubicBezTo>
                  <a:pt x="1806774" y="3176548"/>
                  <a:pt x="1784610" y="3177501"/>
                  <a:pt x="1762500" y="3179080"/>
                </a:cubicBezTo>
                <a:cubicBezTo>
                  <a:pt x="1723052" y="3188943"/>
                  <a:pt x="1762061" y="3176932"/>
                  <a:pt x="1729336" y="3193294"/>
                </a:cubicBezTo>
                <a:cubicBezTo>
                  <a:pt x="1724869" y="3195527"/>
                  <a:pt x="1719712" y="3196064"/>
                  <a:pt x="1715122" y="3198031"/>
                </a:cubicBezTo>
                <a:cubicBezTo>
                  <a:pt x="1698295" y="3205242"/>
                  <a:pt x="1696229" y="3207469"/>
                  <a:pt x="1681957" y="3216983"/>
                </a:cubicBezTo>
                <a:cubicBezTo>
                  <a:pt x="1678799" y="3221721"/>
                  <a:pt x="1677220" y="3228038"/>
                  <a:pt x="1672482" y="3231196"/>
                </a:cubicBezTo>
                <a:cubicBezTo>
                  <a:pt x="1667064" y="3234808"/>
                  <a:pt x="1659791" y="3234145"/>
                  <a:pt x="1653530" y="3235934"/>
                </a:cubicBezTo>
                <a:cubicBezTo>
                  <a:pt x="1627811" y="3243282"/>
                  <a:pt x="1641948" y="3243394"/>
                  <a:pt x="1601414" y="3250148"/>
                </a:cubicBezTo>
                <a:lnTo>
                  <a:pt x="1572987" y="3254885"/>
                </a:lnTo>
                <a:cubicBezTo>
                  <a:pt x="1552477" y="3252606"/>
                  <a:pt x="1527402" y="3251068"/>
                  <a:pt x="1506658" y="3245410"/>
                </a:cubicBezTo>
                <a:cubicBezTo>
                  <a:pt x="1497022" y="3242782"/>
                  <a:pt x="1478231" y="3235934"/>
                  <a:pt x="1478231" y="3235934"/>
                </a:cubicBezTo>
                <a:cubicBezTo>
                  <a:pt x="1473493" y="3231196"/>
                  <a:pt x="1469306" y="3225835"/>
                  <a:pt x="1464017" y="3221721"/>
                </a:cubicBezTo>
                <a:cubicBezTo>
                  <a:pt x="1455028" y="3214729"/>
                  <a:pt x="1443644" y="3210821"/>
                  <a:pt x="1435591" y="3202769"/>
                </a:cubicBezTo>
                <a:cubicBezTo>
                  <a:pt x="1430853" y="3198031"/>
                  <a:pt x="1427195" y="3191880"/>
                  <a:pt x="1421377" y="3188556"/>
                </a:cubicBezTo>
                <a:cubicBezTo>
                  <a:pt x="1415723" y="3185325"/>
                  <a:pt x="1408743" y="3185397"/>
                  <a:pt x="1402426" y="3183818"/>
                </a:cubicBezTo>
                <a:lnTo>
                  <a:pt x="1260291" y="3188556"/>
                </a:lnTo>
                <a:cubicBezTo>
                  <a:pt x="1239722" y="3189513"/>
                  <a:pt x="1219198" y="3191342"/>
                  <a:pt x="1198699" y="3193294"/>
                </a:cubicBezTo>
                <a:cubicBezTo>
                  <a:pt x="1049634" y="3207490"/>
                  <a:pt x="1292405" y="3187427"/>
                  <a:pt x="1113419" y="3202769"/>
                </a:cubicBezTo>
                <a:cubicBezTo>
                  <a:pt x="979660" y="3214234"/>
                  <a:pt x="1015332" y="3211360"/>
                  <a:pt x="886003" y="3216983"/>
                </a:cubicBezTo>
                <a:cubicBezTo>
                  <a:pt x="821959" y="3215127"/>
                  <a:pt x="626988" y="3217179"/>
                  <a:pt x="511715" y="3202769"/>
                </a:cubicBezTo>
                <a:cubicBezTo>
                  <a:pt x="502183" y="3201577"/>
                  <a:pt x="492764" y="3199610"/>
                  <a:pt x="483288" y="3198031"/>
                </a:cubicBezTo>
                <a:cubicBezTo>
                  <a:pt x="478550" y="3194873"/>
                  <a:pt x="474308" y="3190799"/>
                  <a:pt x="469074" y="3188556"/>
                </a:cubicBezTo>
                <a:cubicBezTo>
                  <a:pt x="463089" y="3185991"/>
                  <a:pt x="455541" y="3187430"/>
                  <a:pt x="450123" y="3183818"/>
                </a:cubicBezTo>
                <a:cubicBezTo>
                  <a:pt x="445385" y="3180659"/>
                  <a:pt x="445022" y="3173249"/>
                  <a:pt x="440648" y="3169604"/>
                </a:cubicBezTo>
                <a:cubicBezTo>
                  <a:pt x="435222" y="3165082"/>
                  <a:pt x="428013" y="3163287"/>
                  <a:pt x="421696" y="3160129"/>
                </a:cubicBezTo>
                <a:cubicBezTo>
                  <a:pt x="412378" y="3146150"/>
                  <a:pt x="411690" y="3143105"/>
                  <a:pt x="398007" y="3131702"/>
                </a:cubicBezTo>
                <a:cubicBezTo>
                  <a:pt x="393633" y="3128057"/>
                  <a:pt x="388050" y="3126009"/>
                  <a:pt x="383794" y="3122226"/>
                </a:cubicBezTo>
                <a:cubicBezTo>
                  <a:pt x="373778" y="3113323"/>
                  <a:pt x="364843" y="3103275"/>
                  <a:pt x="355367" y="3093799"/>
                </a:cubicBezTo>
                <a:lnTo>
                  <a:pt x="341153" y="3079586"/>
                </a:lnTo>
                <a:cubicBezTo>
                  <a:pt x="328766" y="3042423"/>
                  <a:pt x="336817" y="3059724"/>
                  <a:pt x="317464" y="3027470"/>
                </a:cubicBezTo>
                <a:cubicBezTo>
                  <a:pt x="315885" y="3021153"/>
                  <a:pt x="314515" y="3014779"/>
                  <a:pt x="312726" y="3008518"/>
                </a:cubicBezTo>
                <a:cubicBezTo>
                  <a:pt x="311354" y="3003716"/>
                  <a:pt x="307988" y="2999299"/>
                  <a:pt x="307988" y="2994305"/>
                </a:cubicBezTo>
                <a:cubicBezTo>
                  <a:pt x="307988" y="2980004"/>
                  <a:pt x="307916" y="2965133"/>
                  <a:pt x="312726" y="2951665"/>
                </a:cubicBezTo>
                <a:cubicBezTo>
                  <a:pt x="316127" y="2942142"/>
                  <a:pt x="323393" y="2933774"/>
                  <a:pt x="331678" y="2927975"/>
                </a:cubicBezTo>
                <a:cubicBezTo>
                  <a:pt x="339861" y="2922247"/>
                  <a:pt x="350831" y="2922210"/>
                  <a:pt x="360105" y="2918500"/>
                </a:cubicBezTo>
                <a:cubicBezTo>
                  <a:pt x="394008" y="2904938"/>
                  <a:pt x="381150" y="2908606"/>
                  <a:pt x="426434" y="2899549"/>
                </a:cubicBezTo>
                <a:cubicBezTo>
                  <a:pt x="435854" y="2897665"/>
                  <a:pt x="445385" y="2896390"/>
                  <a:pt x="454861" y="2894811"/>
                </a:cubicBezTo>
                <a:cubicBezTo>
                  <a:pt x="478601" y="2859200"/>
                  <a:pt x="467759" y="2881650"/>
                  <a:pt x="459599" y="2800054"/>
                </a:cubicBezTo>
                <a:cubicBezTo>
                  <a:pt x="459102" y="2795085"/>
                  <a:pt x="457981" y="2789741"/>
                  <a:pt x="454861" y="2785841"/>
                </a:cubicBezTo>
                <a:cubicBezTo>
                  <a:pt x="446681" y="2775615"/>
                  <a:pt x="433077" y="2774472"/>
                  <a:pt x="421696" y="2771627"/>
                </a:cubicBezTo>
                <a:cubicBezTo>
                  <a:pt x="391432" y="2752712"/>
                  <a:pt x="393948" y="2750162"/>
                  <a:pt x="369580" y="2743200"/>
                </a:cubicBezTo>
                <a:cubicBezTo>
                  <a:pt x="363319" y="2741411"/>
                  <a:pt x="356946" y="2740042"/>
                  <a:pt x="350629" y="2738463"/>
                </a:cubicBezTo>
                <a:cubicBezTo>
                  <a:pt x="345891" y="2735304"/>
                  <a:pt x="340441" y="2733014"/>
                  <a:pt x="336415" y="2728987"/>
                </a:cubicBezTo>
                <a:cubicBezTo>
                  <a:pt x="332389" y="2724961"/>
                  <a:pt x="331386" y="2718330"/>
                  <a:pt x="326940" y="2714773"/>
                </a:cubicBezTo>
                <a:cubicBezTo>
                  <a:pt x="323040" y="2711653"/>
                  <a:pt x="317464" y="2711615"/>
                  <a:pt x="312726" y="2710036"/>
                </a:cubicBezTo>
                <a:cubicBezTo>
                  <a:pt x="309568" y="2705298"/>
                  <a:pt x="305494" y="2701056"/>
                  <a:pt x="303251" y="2695822"/>
                </a:cubicBezTo>
                <a:cubicBezTo>
                  <a:pt x="291029" y="2667303"/>
                  <a:pt x="300681" y="2604439"/>
                  <a:pt x="303251" y="2591590"/>
                </a:cubicBezTo>
                <a:cubicBezTo>
                  <a:pt x="304368" y="2586006"/>
                  <a:pt x="312726" y="2585273"/>
                  <a:pt x="317464" y="2582114"/>
                </a:cubicBezTo>
                <a:cubicBezTo>
                  <a:pt x="331070" y="2527694"/>
                  <a:pt x="312043" y="2594767"/>
                  <a:pt x="331678" y="2548950"/>
                </a:cubicBezTo>
                <a:cubicBezTo>
                  <a:pt x="334243" y="2542965"/>
                  <a:pt x="333850" y="2535983"/>
                  <a:pt x="336415" y="2529998"/>
                </a:cubicBezTo>
                <a:cubicBezTo>
                  <a:pt x="338658" y="2524764"/>
                  <a:pt x="343066" y="2520729"/>
                  <a:pt x="345891" y="2515785"/>
                </a:cubicBezTo>
                <a:cubicBezTo>
                  <a:pt x="349395" y="2509653"/>
                  <a:pt x="351733" y="2502890"/>
                  <a:pt x="355367" y="2496834"/>
                </a:cubicBezTo>
                <a:cubicBezTo>
                  <a:pt x="361226" y="2487069"/>
                  <a:pt x="374318" y="2468407"/>
                  <a:pt x="374318" y="2468407"/>
                </a:cubicBezTo>
                <a:cubicBezTo>
                  <a:pt x="388856" y="2410257"/>
                  <a:pt x="368083" y="2484318"/>
                  <a:pt x="388531" y="2435242"/>
                </a:cubicBezTo>
                <a:cubicBezTo>
                  <a:pt x="404685" y="2396471"/>
                  <a:pt x="399163" y="2402769"/>
                  <a:pt x="407483" y="2373650"/>
                </a:cubicBezTo>
                <a:cubicBezTo>
                  <a:pt x="408855" y="2368848"/>
                  <a:pt x="410849" y="2364239"/>
                  <a:pt x="412221" y="2359437"/>
                </a:cubicBezTo>
                <a:cubicBezTo>
                  <a:pt x="416677" y="2343838"/>
                  <a:pt x="418443" y="2333062"/>
                  <a:pt x="421696" y="2316796"/>
                </a:cubicBezTo>
                <a:cubicBezTo>
                  <a:pt x="420117" y="2270997"/>
                  <a:pt x="422161" y="2224929"/>
                  <a:pt x="416958" y="2179399"/>
                </a:cubicBezTo>
                <a:cubicBezTo>
                  <a:pt x="415755" y="2168873"/>
                  <a:pt x="406095" y="2161022"/>
                  <a:pt x="402745" y="2150972"/>
                </a:cubicBezTo>
                <a:cubicBezTo>
                  <a:pt x="399707" y="2141859"/>
                  <a:pt x="399891" y="2131965"/>
                  <a:pt x="398007" y="2122545"/>
                </a:cubicBezTo>
                <a:cubicBezTo>
                  <a:pt x="396730" y="2116160"/>
                  <a:pt x="395058" y="2109855"/>
                  <a:pt x="393269" y="2103594"/>
                </a:cubicBezTo>
                <a:cubicBezTo>
                  <a:pt x="387065" y="2081881"/>
                  <a:pt x="390919" y="2095928"/>
                  <a:pt x="379056" y="2075167"/>
                </a:cubicBezTo>
                <a:cubicBezTo>
                  <a:pt x="362428" y="2046068"/>
                  <a:pt x="378516" y="2065153"/>
                  <a:pt x="355367" y="2042002"/>
                </a:cubicBezTo>
                <a:cubicBezTo>
                  <a:pt x="352522" y="2030621"/>
                  <a:pt x="351378" y="2017018"/>
                  <a:pt x="341153" y="2008838"/>
                </a:cubicBezTo>
                <a:cubicBezTo>
                  <a:pt x="337253" y="2005718"/>
                  <a:pt x="331678" y="2005679"/>
                  <a:pt x="326940" y="2004100"/>
                </a:cubicBezTo>
                <a:cubicBezTo>
                  <a:pt x="323781" y="1994624"/>
                  <a:pt x="321931" y="1984607"/>
                  <a:pt x="317464" y="1975673"/>
                </a:cubicBezTo>
                <a:cubicBezTo>
                  <a:pt x="309568" y="1959880"/>
                  <a:pt x="299359" y="1945046"/>
                  <a:pt x="293775" y="1928295"/>
                </a:cubicBezTo>
                <a:cubicBezTo>
                  <a:pt x="292196" y="1923557"/>
                  <a:pt x="290409" y="1918883"/>
                  <a:pt x="289037" y="1914081"/>
                </a:cubicBezTo>
                <a:cubicBezTo>
                  <a:pt x="287248" y="1907820"/>
                  <a:pt x="286585" y="1901227"/>
                  <a:pt x="284299" y="1895130"/>
                </a:cubicBezTo>
                <a:cubicBezTo>
                  <a:pt x="281819" y="1888517"/>
                  <a:pt x="277982" y="1882496"/>
                  <a:pt x="274824" y="1876179"/>
                </a:cubicBezTo>
                <a:cubicBezTo>
                  <a:pt x="273284" y="1868479"/>
                  <a:pt x="265348" y="1830122"/>
                  <a:pt x="265348" y="1824063"/>
                </a:cubicBezTo>
                <a:cubicBezTo>
                  <a:pt x="265348" y="1748241"/>
                  <a:pt x="265633" y="1672338"/>
                  <a:pt x="270086" y="1596647"/>
                </a:cubicBezTo>
                <a:cubicBezTo>
                  <a:pt x="270420" y="1590963"/>
                  <a:pt x="277176" y="1587604"/>
                  <a:pt x="279562" y="1582434"/>
                </a:cubicBezTo>
                <a:cubicBezTo>
                  <a:pt x="286690" y="1566990"/>
                  <a:pt x="293134" y="1551192"/>
                  <a:pt x="298513" y="1535055"/>
                </a:cubicBezTo>
                <a:cubicBezTo>
                  <a:pt x="300092" y="1530317"/>
                  <a:pt x="301018" y="1525309"/>
                  <a:pt x="303251" y="1520842"/>
                </a:cubicBezTo>
                <a:cubicBezTo>
                  <a:pt x="307369" y="1512606"/>
                  <a:pt x="312222" y="1504724"/>
                  <a:pt x="317464" y="1497153"/>
                </a:cubicBezTo>
                <a:cubicBezTo>
                  <a:pt x="326453" y="1484168"/>
                  <a:pt x="345891" y="1459250"/>
                  <a:pt x="345891" y="1459250"/>
                </a:cubicBezTo>
                <a:cubicBezTo>
                  <a:pt x="358056" y="1410593"/>
                  <a:pt x="341519" y="1470912"/>
                  <a:pt x="360105" y="1421348"/>
                </a:cubicBezTo>
                <a:cubicBezTo>
                  <a:pt x="373217" y="1386381"/>
                  <a:pt x="355114" y="1416987"/>
                  <a:pt x="374318" y="1388183"/>
                </a:cubicBezTo>
                <a:cubicBezTo>
                  <a:pt x="375897" y="1378707"/>
                  <a:pt x="376018" y="1368869"/>
                  <a:pt x="379056" y="1359756"/>
                </a:cubicBezTo>
                <a:cubicBezTo>
                  <a:pt x="380857" y="1354354"/>
                  <a:pt x="386532" y="1350874"/>
                  <a:pt x="388531" y="1345542"/>
                </a:cubicBezTo>
                <a:cubicBezTo>
                  <a:pt x="391358" y="1338002"/>
                  <a:pt x="391690" y="1329749"/>
                  <a:pt x="393269" y="1321853"/>
                </a:cubicBezTo>
                <a:cubicBezTo>
                  <a:pt x="391690" y="1306060"/>
                  <a:pt x="392779" y="1289767"/>
                  <a:pt x="388531" y="1274475"/>
                </a:cubicBezTo>
                <a:cubicBezTo>
                  <a:pt x="382192" y="1251653"/>
                  <a:pt x="366138" y="1230331"/>
                  <a:pt x="350629" y="1212883"/>
                </a:cubicBezTo>
                <a:cubicBezTo>
                  <a:pt x="344694" y="1206206"/>
                  <a:pt x="337995" y="1200249"/>
                  <a:pt x="331678" y="1193932"/>
                </a:cubicBezTo>
                <a:cubicBezTo>
                  <a:pt x="327155" y="1180363"/>
                  <a:pt x="327340" y="1173856"/>
                  <a:pt x="312726" y="1165505"/>
                </a:cubicBezTo>
                <a:cubicBezTo>
                  <a:pt x="307072" y="1162274"/>
                  <a:pt x="299872" y="1163053"/>
                  <a:pt x="293775" y="1160767"/>
                </a:cubicBezTo>
                <a:cubicBezTo>
                  <a:pt x="244227" y="1142187"/>
                  <a:pt x="304516" y="1158715"/>
                  <a:pt x="255872" y="1146554"/>
                </a:cubicBezTo>
                <a:cubicBezTo>
                  <a:pt x="231144" y="1130067"/>
                  <a:pt x="251531" y="1140851"/>
                  <a:pt x="213232" y="1132340"/>
                </a:cubicBezTo>
                <a:cubicBezTo>
                  <a:pt x="193986" y="1128063"/>
                  <a:pt x="201128" y="1126024"/>
                  <a:pt x="180067" y="1118127"/>
                </a:cubicBezTo>
                <a:cubicBezTo>
                  <a:pt x="167487" y="1113410"/>
                  <a:pt x="144390" y="1110991"/>
                  <a:pt x="132689" y="1108651"/>
                </a:cubicBezTo>
                <a:cubicBezTo>
                  <a:pt x="111188" y="1104351"/>
                  <a:pt x="114896" y="1104492"/>
                  <a:pt x="94786" y="1094438"/>
                </a:cubicBezTo>
                <a:cubicBezTo>
                  <a:pt x="90048" y="1088121"/>
                  <a:pt x="84104" y="1082549"/>
                  <a:pt x="80573" y="1075486"/>
                </a:cubicBezTo>
                <a:cubicBezTo>
                  <a:pt x="76106" y="1066552"/>
                  <a:pt x="78160" y="1054122"/>
                  <a:pt x="71097" y="1047059"/>
                </a:cubicBezTo>
                <a:lnTo>
                  <a:pt x="56884" y="1032846"/>
                </a:lnTo>
                <a:cubicBezTo>
                  <a:pt x="55305" y="1018633"/>
                  <a:pt x="54497" y="1004312"/>
                  <a:pt x="52146" y="990206"/>
                </a:cubicBezTo>
                <a:cubicBezTo>
                  <a:pt x="50125" y="978082"/>
                  <a:pt x="42641" y="968028"/>
                  <a:pt x="37932" y="957041"/>
                </a:cubicBezTo>
                <a:cubicBezTo>
                  <a:pt x="35965" y="952451"/>
                  <a:pt x="34774" y="947565"/>
                  <a:pt x="33195" y="942827"/>
                </a:cubicBezTo>
                <a:cubicBezTo>
                  <a:pt x="23733" y="838744"/>
                  <a:pt x="31209" y="931315"/>
                  <a:pt x="23719" y="762790"/>
                </a:cubicBezTo>
                <a:cubicBezTo>
                  <a:pt x="19587" y="669819"/>
                  <a:pt x="25278" y="702700"/>
                  <a:pt x="9506" y="639607"/>
                </a:cubicBezTo>
                <a:cubicBezTo>
                  <a:pt x="6279" y="607336"/>
                  <a:pt x="30" y="550128"/>
                  <a:pt x="30" y="521161"/>
                </a:cubicBezTo>
                <a:cubicBezTo>
                  <a:pt x="30" y="506860"/>
                  <a:pt x="-677" y="491745"/>
                  <a:pt x="4768" y="478521"/>
                </a:cubicBezTo>
                <a:cubicBezTo>
                  <a:pt x="24234" y="431247"/>
                  <a:pt x="34664" y="445956"/>
                  <a:pt x="71097" y="421667"/>
                </a:cubicBezTo>
                <a:cubicBezTo>
                  <a:pt x="78531" y="416711"/>
                  <a:pt x="82473" y="407450"/>
                  <a:pt x="90049" y="402715"/>
                </a:cubicBezTo>
                <a:cubicBezTo>
                  <a:pt x="95571" y="399264"/>
                  <a:pt x="102763" y="399849"/>
                  <a:pt x="109000" y="397978"/>
                </a:cubicBezTo>
                <a:cubicBezTo>
                  <a:pt x="155932" y="383899"/>
                  <a:pt x="118542" y="391650"/>
                  <a:pt x="165854" y="383764"/>
                </a:cubicBezTo>
                <a:cubicBezTo>
                  <a:pt x="190307" y="367461"/>
                  <a:pt x="171281" y="378345"/>
                  <a:pt x="208494" y="364813"/>
                </a:cubicBezTo>
                <a:cubicBezTo>
                  <a:pt x="247750" y="350538"/>
                  <a:pt x="216642" y="359222"/>
                  <a:pt x="251135" y="350599"/>
                </a:cubicBezTo>
                <a:cubicBezTo>
                  <a:pt x="255873" y="347441"/>
                  <a:pt x="260255" y="343670"/>
                  <a:pt x="265348" y="341124"/>
                </a:cubicBezTo>
                <a:cubicBezTo>
                  <a:pt x="272955" y="337321"/>
                  <a:pt x="281074" y="334634"/>
                  <a:pt x="289037" y="331648"/>
                </a:cubicBezTo>
                <a:cubicBezTo>
                  <a:pt x="293713" y="329894"/>
                  <a:pt x="298784" y="329143"/>
                  <a:pt x="303251" y="326910"/>
                </a:cubicBezTo>
                <a:cubicBezTo>
                  <a:pt x="339989" y="308541"/>
                  <a:pt x="295950" y="324606"/>
                  <a:pt x="331678" y="312697"/>
                </a:cubicBezTo>
                <a:cubicBezTo>
                  <a:pt x="336416" y="309538"/>
                  <a:pt x="340947" y="306046"/>
                  <a:pt x="345891" y="303221"/>
                </a:cubicBezTo>
                <a:cubicBezTo>
                  <a:pt x="387990" y="279163"/>
                  <a:pt x="344409" y="307366"/>
                  <a:pt x="379056" y="284270"/>
                </a:cubicBezTo>
                <a:cubicBezTo>
                  <a:pt x="382214" y="279532"/>
                  <a:pt x="384085" y="273613"/>
                  <a:pt x="388531" y="270056"/>
                </a:cubicBezTo>
                <a:cubicBezTo>
                  <a:pt x="392431" y="266936"/>
                  <a:pt x="398278" y="267551"/>
                  <a:pt x="402745" y="265318"/>
                </a:cubicBezTo>
                <a:cubicBezTo>
                  <a:pt x="407838" y="262772"/>
                  <a:pt x="412726" y="259652"/>
                  <a:pt x="416958" y="255843"/>
                </a:cubicBezTo>
                <a:cubicBezTo>
                  <a:pt x="428579" y="245384"/>
                  <a:pt x="437115" y="231350"/>
                  <a:pt x="450123" y="222678"/>
                </a:cubicBezTo>
                <a:cubicBezTo>
                  <a:pt x="454861" y="219519"/>
                  <a:pt x="459962" y="216847"/>
                  <a:pt x="464337" y="213202"/>
                </a:cubicBezTo>
                <a:cubicBezTo>
                  <a:pt x="469484" y="208913"/>
                  <a:pt x="472975" y="202705"/>
                  <a:pt x="478550" y="198989"/>
                </a:cubicBezTo>
                <a:cubicBezTo>
                  <a:pt x="482706" y="196219"/>
                  <a:pt x="488088" y="196005"/>
                  <a:pt x="492764" y="194251"/>
                </a:cubicBezTo>
                <a:cubicBezTo>
                  <a:pt x="500727" y="191265"/>
                  <a:pt x="508987" y="188847"/>
                  <a:pt x="516453" y="184775"/>
                </a:cubicBezTo>
                <a:cubicBezTo>
                  <a:pt x="526451" y="179322"/>
                  <a:pt x="535404" y="172141"/>
                  <a:pt x="544880" y="165824"/>
                </a:cubicBezTo>
                <a:lnTo>
                  <a:pt x="559093" y="156349"/>
                </a:lnTo>
                <a:lnTo>
                  <a:pt x="573307" y="146873"/>
                </a:lnTo>
                <a:lnTo>
                  <a:pt x="587520" y="137397"/>
                </a:lnTo>
                <a:cubicBezTo>
                  <a:pt x="602012" y="93923"/>
                  <a:pt x="577787" y="161602"/>
                  <a:pt x="606471" y="104232"/>
                </a:cubicBezTo>
                <a:cubicBezTo>
                  <a:pt x="607606" y="101961"/>
                  <a:pt x="612842" y="74950"/>
                  <a:pt x="615947" y="71068"/>
                </a:cubicBezTo>
                <a:cubicBezTo>
                  <a:pt x="619504" y="66622"/>
                  <a:pt x="625422" y="64751"/>
                  <a:pt x="630160" y="61592"/>
                </a:cubicBezTo>
                <a:cubicBezTo>
                  <a:pt x="638345" y="28852"/>
                  <a:pt x="634898" y="49152"/>
                  <a:pt x="634898" y="0"/>
                </a:cubicBezTo>
              </a:path>
            </a:pathLst>
          </a:cu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4FDADD1-8492-4804-AE39-96F89BA95D8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27842" y="2691084"/>
            <a:ext cx="664908" cy="3548630"/>
          </a:xfrm>
          <a:custGeom>
            <a:avLst/>
            <a:gdLst>
              <a:gd name="connsiteX0" fmla="*/ 279532 w 664908"/>
              <a:gd name="connsiteY0" fmla="*/ 3548630 h 3548630"/>
              <a:gd name="connsiteX1" fmla="*/ 293746 w 664908"/>
              <a:gd name="connsiteY1" fmla="*/ 3491776 h 3548630"/>
              <a:gd name="connsiteX2" fmla="*/ 284270 w 664908"/>
              <a:gd name="connsiteY2" fmla="*/ 3415971 h 3548630"/>
              <a:gd name="connsiteX3" fmla="*/ 279532 w 664908"/>
              <a:gd name="connsiteY3" fmla="*/ 3401757 h 3548630"/>
              <a:gd name="connsiteX4" fmla="*/ 270056 w 664908"/>
              <a:gd name="connsiteY4" fmla="*/ 3387544 h 3548630"/>
              <a:gd name="connsiteX5" fmla="*/ 265319 w 664908"/>
              <a:gd name="connsiteY5" fmla="*/ 3368593 h 3548630"/>
              <a:gd name="connsiteX6" fmla="*/ 255843 w 664908"/>
              <a:gd name="connsiteY6" fmla="*/ 3354379 h 3548630"/>
              <a:gd name="connsiteX7" fmla="*/ 246367 w 664908"/>
              <a:gd name="connsiteY7" fmla="*/ 3335428 h 3548630"/>
              <a:gd name="connsiteX8" fmla="*/ 236892 w 664908"/>
              <a:gd name="connsiteY8" fmla="*/ 3307001 h 3548630"/>
              <a:gd name="connsiteX9" fmla="*/ 227416 w 664908"/>
              <a:gd name="connsiteY9" fmla="*/ 3278574 h 3548630"/>
              <a:gd name="connsiteX10" fmla="*/ 222678 w 664908"/>
              <a:gd name="connsiteY10" fmla="*/ 3264361 h 3548630"/>
              <a:gd name="connsiteX11" fmla="*/ 208465 w 664908"/>
              <a:gd name="connsiteY11" fmla="*/ 3250147 h 3548630"/>
              <a:gd name="connsiteX12" fmla="*/ 198989 w 664908"/>
              <a:gd name="connsiteY12" fmla="*/ 3188555 h 3548630"/>
              <a:gd name="connsiteX13" fmla="*/ 189513 w 664908"/>
              <a:gd name="connsiteY13" fmla="*/ 3136439 h 3548630"/>
              <a:gd name="connsiteX14" fmla="*/ 194251 w 664908"/>
              <a:gd name="connsiteY14" fmla="*/ 3051158 h 3548630"/>
              <a:gd name="connsiteX15" fmla="*/ 198989 w 664908"/>
              <a:gd name="connsiteY15" fmla="*/ 3036945 h 3548630"/>
              <a:gd name="connsiteX16" fmla="*/ 213203 w 664908"/>
              <a:gd name="connsiteY16" fmla="*/ 3027469 h 3548630"/>
              <a:gd name="connsiteX17" fmla="*/ 241630 w 664908"/>
              <a:gd name="connsiteY17" fmla="*/ 3017994 h 3548630"/>
              <a:gd name="connsiteX18" fmla="*/ 260581 w 664908"/>
              <a:gd name="connsiteY18" fmla="*/ 2999042 h 3548630"/>
              <a:gd name="connsiteX19" fmla="*/ 279532 w 664908"/>
              <a:gd name="connsiteY19" fmla="*/ 2970615 h 3548630"/>
              <a:gd name="connsiteX20" fmla="*/ 284270 w 664908"/>
              <a:gd name="connsiteY20" fmla="*/ 2946926 h 3548630"/>
              <a:gd name="connsiteX21" fmla="*/ 289008 w 664908"/>
              <a:gd name="connsiteY21" fmla="*/ 2918499 h 3548630"/>
              <a:gd name="connsiteX22" fmla="*/ 298483 w 664908"/>
              <a:gd name="connsiteY22" fmla="*/ 2894810 h 3548630"/>
              <a:gd name="connsiteX23" fmla="*/ 303221 w 664908"/>
              <a:gd name="connsiteY23" fmla="*/ 2875859 h 3548630"/>
              <a:gd name="connsiteX24" fmla="*/ 289008 w 664908"/>
              <a:gd name="connsiteY24" fmla="*/ 2790578 h 3548630"/>
              <a:gd name="connsiteX25" fmla="*/ 279532 w 664908"/>
              <a:gd name="connsiteY25" fmla="*/ 2766889 h 3548630"/>
              <a:gd name="connsiteX26" fmla="*/ 265319 w 664908"/>
              <a:gd name="connsiteY26" fmla="*/ 2757413 h 3548630"/>
              <a:gd name="connsiteX27" fmla="*/ 260581 w 664908"/>
              <a:gd name="connsiteY27" fmla="*/ 2738462 h 3548630"/>
              <a:gd name="connsiteX28" fmla="*/ 246367 w 664908"/>
              <a:gd name="connsiteY28" fmla="*/ 2719511 h 3548630"/>
              <a:gd name="connsiteX29" fmla="*/ 236892 w 664908"/>
              <a:gd name="connsiteY29" fmla="*/ 2705297 h 3548630"/>
              <a:gd name="connsiteX30" fmla="*/ 232154 w 664908"/>
              <a:gd name="connsiteY30" fmla="*/ 2686346 h 3548630"/>
              <a:gd name="connsiteX31" fmla="*/ 222678 w 664908"/>
              <a:gd name="connsiteY31" fmla="*/ 2657919 h 3548630"/>
              <a:gd name="connsiteX32" fmla="*/ 227416 w 664908"/>
              <a:gd name="connsiteY32" fmla="*/ 2586852 h 3548630"/>
              <a:gd name="connsiteX33" fmla="*/ 241630 w 664908"/>
              <a:gd name="connsiteY33" fmla="*/ 2553687 h 3548630"/>
              <a:gd name="connsiteX34" fmla="*/ 251105 w 664908"/>
              <a:gd name="connsiteY34" fmla="*/ 2534736 h 3548630"/>
              <a:gd name="connsiteX35" fmla="*/ 255843 w 664908"/>
              <a:gd name="connsiteY35" fmla="*/ 2520522 h 3548630"/>
              <a:gd name="connsiteX36" fmla="*/ 284270 w 664908"/>
              <a:gd name="connsiteY36" fmla="*/ 2496833 h 3548630"/>
              <a:gd name="connsiteX37" fmla="*/ 298483 w 664908"/>
              <a:gd name="connsiteY37" fmla="*/ 2477882 h 3548630"/>
              <a:gd name="connsiteX38" fmla="*/ 326910 w 664908"/>
              <a:gd name="connsiteY38" fmla="*/ 2463668 h 3548630"/>
              <a:gd name="connsiteX39" fmla="*/ 341124 w 664908"/>
              <a:gd name="connsiteY39" fmla="*/ 2449455 h 3548630"/>
              <a:gd name="connsiteX40" fmla="*/ 350599 w 664908"/>
              <a:gd name="connsiteY40" fmla="*/ 2435241 h 3548630"/>
              <a:gd name="connsiteX41" fmla="*/ 364813 w 664908"/>
              <a:gd name="connsiteY41" fmla="*/ 2430504 h 3548630"/>
              <a:gd name="connsiteX42" fmla="*/ 393240 w 664908"/>
              <a:gd name="connsiteY42" fmla="*/ 2402077 h 3548630"/>
              <a:gd name="connsiteX43" fmla="*/ 421667 w 664908"/>
              <a:gd name="connsiteY43" fmla="*/ 2387863 h 3548630"/>
              <a:gd name="connsiteX44" fmla="*/ 435880 w 664908"/>
              <a:gd name="connsiteY44" fmla="*/ 2368912 h 3548630"/>
              <a:gd name="connsiteX45" fmla="*/ 464307 w 664908"/>
              <a:gd name="connsiteY45" fmla="*/ 2349961 h 3548630"/>
              <a:gd name="connsiteX46" fmla="*/ 492734 w 664908"/>
              <a:gd name="connsiteY46" fmla="*/ 2321534 h 3548630"/>
              <a:gd name="connsiteX47" fmla="*/ 497472 w 664908"/>
              <a:gd name="connsiteY47" fmla="*/ 2307320 h 3548630"/>
              <a:gd name="connsiteX48" fmla="*/ 511685 w 664908"/>
              <a:gd name="connsiteY48" fmla="*/ 2293107 h 3548630"/>
              <a:gd name="connsiteX49" fmla="*/ 525899 w 664908"/>
              <a:gd name="connsiteY49" fmla="*/ 2259942 h 3548630"/>
              <a:gd name="connsiteX50" fmla="*/ 530637 w 664908"/>
              <a:gd name="connsiteY50" fmla="*/ 2240991 h 3548630"/>
              <a:gd name="connsiteX51" fmla="*/ 544850 w 664908"/>
              <a:gd name="connsiteY51" fmla="*/ 2226777 h 3548630"/>
              <a:gd name="connsiteX52" fmla="*/ 554326 w 664908"/>
              <a:gd name="connsiteY52" fmla="*/ 2193612 h 3548630"/>
              <a:gd name="connsiteX53" fmla="*/ 563802 w 664908"/>
              <a:gd name="connsiteY53" fmla="*/ 2160448 h 3548630"/>
              <a:gd name="connsiteX54" fmla="*/ 573277 w 664908"/>
              <a:gd name="connsiteY54" fmla="*/ 2136758 h 3548630"/>
              <a:gd name="connsiteX55" fmla="*/ 587491 w 664908"/>
              <a:gd name="connsiteY55" fmla="*/ 2098856 h 3548630"/>
              <a:gd name="connsiteX56" fmla="*/ 606442 w 664908"/>
              <a:gd name="connsiteY56" fmla="*/ 2070429 h 3548630"/>
              <a:gd name="connsiteX57" fmla="*/ 611180 w 664908"/>
              <a:gd name="connsiteY57" fmla="*/ 2051478 h 3548630"/>
              <a:gd name="connsiteX58" fmla="*/ 615918 w 664908"/>
              <a:gd name="connsiteY58" fmla="*/ 2037264 h 3548630"/>
              <a:gd name="connsiteX59" fmla="*/ 630131 w 664908"/>
              <a:gd name="connsiteY59" fmla="*/ 1975672 h 3548630"/>
              <a:gd name="connsiteX60" fmla="*/ 634869 w 664908"/>
              <a:gd name="connsiteY60" fmla="*/ 1956721 h 3548630"/>
              <a:gd name="connsiteX61" fmla="*/ 644345 w 664908"/>
              <a:gd name="connsiteY61" fmla="*/ 1942508 h 3548630"/>
              <a:gd name="connsiteX62" fmla="*/ 649082 w 664908"/>
              <a:gd name="connsiteY62" fmla="*/ 1923556 h 3548630"/>
              <a:gd name="connsiteX63" fmla="*/ 653820 w 664908"/>
              <a:gd name="connsiteY63" fmla="*/ 1899867 h 3548630"/>
              <a:gd name="connsiteX64" fmla="*/ 658558 w 664908"/>
              <a:gd name="connsiteY64" fmla="*/ 1885654 h 3548630"/>
              <a:gd name="connsiteX65" fmla="*/ 658558 w 664908"/>
              <a:gd name="connsiteY65" fmla="*/ 1743519 h 3548630"/>
              <a:gd name="connsiteX66" fmla="*/ 653820 w 664908"/>
              <a:gd name="connsiteY66" fmla="*/ 1729306 h 3548630"/>
              <a:gd name="connsiteX67" fmla="*/ 649082 w 664908"/>
              <a:gd name="connsiteY67" fmla="*/ 1710354 h 3548630"/>
              <a:gd name="connsiteX68" fmla="*/ 639607 w 664908"/>
              <a:gd name="connsiteY68" fmla="*/ 1681927 h 3548630"/>
              <a:gd name="connsiteX69" fmla="*/ 630131 w 664908"/>
              <a:gd name="connsiteY69" fmla="*/ 1634549 h 3548630"/>
              <a:gd name="connsiteX70" fmla="*/ 625393 w 664908"/>
              <a:gd name="connsiteY70" fmla="*/ 1615598 h 3548630"/>
              <a:gd name="connsiteX71" fmla="*/ 620655 w 664908"/>
              <a:gd name="connsiteY71" fmla="*/ 1591909 h 3548630"/>
              <a:gd name="connsiteX72" fmla="*/ 615918 w 664908"/>
              <a:gd name="connsiteY72" fmla="*/ 1577695 h 3548630"/>
              <a:gd name="connsiteX73" fmla="*/ 611180 w 664908"/>
              <a:gd name="connsiteY73" fmla="*/ 1549268 h 3548630"/>
              <a:gd name="connsiteX74" fmla="*/ 596966 w 664908"/>
              <a:gd name="connsiteY74" fmla="*/ 1516104 h 3548630"/>
              <a:gd name="connsiteX75" fmla="*/ 592228 w 664908"/>
              <a:gd name="connsiteY75" fmla="*/ 1501890 h 3548630"/>
              <a:gd name="connsiteX76" fmla="*/ 582753 w 664908"/>
              <a:gd name="connsiteY76" fmla="*/ 1269737 h 3548630"/>
              <a:gd name="connsiteX77" fmla="*/ 578015 w 664908"/>
              <a:gd name="connsiteY77" fmla="*/ 1246048 h 3548630"/>
              <a:gd name="connsiteX78" fmla="*/ 568539 w 664908"/>
              <a:gd name="connsiteY78" fmla="*/ 1217621 h 3548630"/>
              <a:gd name="connsiteX79" fmla="*/ 549588 w 664908"/>
              <a:gd name="connsiteY79" fmla="*/ 1174980 h 3548630"/>
              <a:gd name="connsiteX80" fmla="*/ 544850 w 664908"/>
              <a:gd name="connsiteY80" fmla="*/ 1160767 h 3548630"/>
              <a:gd name="connsiteX81" fmla="*/ 540112 w 664908"/>
              <a:gd name="connsiteY81" fmla="*/ 1141815 h 3548630"/>
              <a:gd name="connsiteX82" fmla="*/ 530637 w 664908"/>
              <a:gd name="connsiteY82" fmla="*/ 1127602 h 3548630"/>
              <a:gd name="connsiteX83" fmla="*/ 521161 w 664908"/>
              <a:gd name="connsiteY83" fmla="*/ 1094437 h 3548630"/>
              <a:gd name="connsiteX84" fmla="*/ 506948 w 664908"/>
              <a:gd name="connsiteY84" fmla="*/ 1061272 h 3548630"/>
              <a:gd name="connsiteX85" fmla="*/ 497472 w 664908"/>
              <a:gd name="connsiteY85" fmla="*/ 1028108 h 3548630"/>
              <a:gd name="connsiteX86" fmla="*/ 483259 w 664908"/>
              <a:gd name="connsiteY86" fmla="*/ 1023370 h 3548630"/>
              <a:gd name="connsiteX87" fmla="*/ 478521 w 664908"/>
              <a:gd name="connsiteY87" fmla="*/ 1004419 h 3548630"/>
              <a:gd name="connsiteX88" fmla="*/ 473783 w 664908"/>
              <a:gd name="connsiteY88" fmla="*/ 990205 h 3548630"/>
              <a:gd name="connsiteX89" fmla="*/ 469045 w 664908"/>
              <a:gd name="connsiteY89" fmla="*/ 966516 h 3548630"/>
              <a:gd name="connsiteX90" fmla="*/ 454832 w 664908"/>
              <a:gd name="connsiteY90" fmla="*/ 942827 h 3548630"/>
              <a:gd name="connsiteX91" fmla="*/ 445356 w 664908"/>
              <a:gd name="connsiteY91" fmla="*/ 919138 h 3548630"/>
              <a:gd name="connsiteX92" fmla="*/ 416929 w 664908"/>
              <a:gd name="connsiteY92" fmla="*/ 871760 h 3548630"/>
              <a:gd name="connsiteX93" fmla="*/ 379026 w 664908"/>
              <a:gd name="connsiteY93" fmla="*/ 829119 h 3548630"/>
              <a:gd name="connsiteX94" fmla="*/ 360075 w 664908"/>
              <a:gd name="connsiteY94" fmla="*/ 819643 h 3548630"/>
              <a:gd name="connsiteX95" fmla="*/ 303221 w 664908"/>
              <a:gd name="connsiteY95" fmla="*/ 800692 h 3548630"/>
              <a:gd name="connsiteX96" fmla="*/ 284270 w 664908"/>
              <a:gd name="connsiteY96" fmla="*/ 791217 h 3548630"/>
              <a:gd name="connsiteX97" fmla="*/ 265319 w 664908"/>
              <a:gd name="connsiteY97" fmla="*/ 786479 h 3548630"/>
              <a:gd name="connsiteX98" fmla="*/ 246367 w 664908"/>
              <a:gd name="connsiteY98" fmla="*/ 777003 h 3548630"/>
              <a:gd name="connsiteX99" fmla="*/ 227416 w 664908"/>
              <a:gd name="connsiteY99" fmla="*/ 772265 h 3548630"/>
              <a:gd name="connsiteX100" fmla="*/ 198989 w 664908"/>
              <a:gd name="connsiteY100" fmla="*/ 762790 h 3548630"/>
              <a:gd name="connsiteX101" fmla="*/ 170562 w 664908"/>
              <a:gd name="connsiteY101" fmla="*/ 743838 h 3548630"/>
              <a:gd name="connsiteX102" fmla="*/ 156349 w 664908"/>
              <a:gd name="connsiteY102" fmla="*/ 734363 h 3548630"/>
              <a:gd name="connsiteX103" fmla="*/ 142135 w 664908"/>
              <a:gd name="connsiteY103" fmla="*/ 720149 h 3548630"/>
              <a:gd name="connsiteX104" fmla="*/ 113708 w 664908"/>
              <a:gd name="connsiteY104" fmla="*/ 710674 h 3548630"/>
              <a:gd name="connsiteX105" fmla="*/ 80543 w 664908"/>
              <a:gd name="connsiteY105" fmla="*/ 691722 h 3548630"/>
              <a:gd name="connsiteX106" fmla="*/ 61592 w 664908"/>
              <a:gd name="connsiteY106" fmla="*/ 677509 h 3548630"/>
              <a:gd name="connsiteX107" fmla="*/ 47379 w 664908"/>
              <a:gd name="connsiteY107" fmla="*/ 668033 h 3548630"/>
              <a:gd name="connsiteX108" fmla="*/ 18952 w 664908"/>
              <a:gd name="connsiteY108" fmla="*/ 620655 h 3548630"/>
              <a:gd name="connsiteX109" fmla="*/ 0 w 664908"/>
              <a:gd name="connsiteY109" fmla="*/ 587490 h 3548630"/>
              <a:gd name="connsiteX110" fmla="*/ 9476 w 664908"/>
              <a:gd name="connsiteY110" fmla="*/ 511685 h 3548630"/>
              <a:gd name="connsiteX111" fmla="*/ 18952 w 664908"/>
              <a:gd name="connsiteY111" fmla="*/ 492734 h 3548630"/>
              <a:gd name="connsiteX112" fmla="*/ 42641 w 664908"/>
              <a:gd name="connsiteY112" fmla="*/ 454831 h 3548630"/>
              <a:gd name="connsiteX113" fmla="*/ 52117 w 664908"/>
              <a:gd name="connsiteY113" fmla="*/ 435880 h 3548630"/>
              <a:gd name="connsiteX114" fmla="*/ 75806 w 664908"/>
              <a:gd name="connsiteY114" fmla="*/ 412191 h 3548630"/>
              <a:gd name="connsiteX115" fmla="*/ 108970 w 664908"/>
              <a:gd name="connsiteY115" fmla="*/ 397977 h 3548630"/>
              <a:gd name="connsiteX116" fmla="*/ 142135 w 664908"/>
              <a:gd name="connsiteY116" fmla="*/ 360075 h 3548630"/>
              <a:gd name="connsiteX117" fmla="*/ 161086 w 664908"/>
              <a:gd name="connsiteY117" fmla="*/ 355337 h 3548630"/>
              <a:gd name="connsiteX118" fmla="*/ 175300 w 664908"/>
              <a:gd name="connsiteY118" fmla="*/ 345861 h 3548630"/>
              <a:gd name="connsiteX119" fmla="*/ 194251 w 664908"/>
              <a:gd name="connsiteY119" fmla="*/ 331648 h 3548630"/>
              <a:gd name="connsiteX120" fmla="*/ 222678 w 664908"/>
              <a:gd name="connsiteY120" fmla="*/ 322172 h 3548630"/>
              <a:gd name="connsiteX121" fmla="*/ 265319 w 664908"/>
              <a:gd name="connsiteY121" fmla="*/ 289007 h 3548630"/>
              <a:gd name="connsiteX122" fmla="*/ 279532 w 664908"/>
              <a:gd name="connsiteY122" fmla="*/ 284269 h 3548630"/>
              <a:gd name="connsiteX123" fmla="*/ 326910 w 664908"/>
              <a:gd name="connsiteY123" fmla="*/ 260580 h 3548630"/>
              <a:gd name="connsiteX124" fmla="*/ 345862 w 664908"/>
              <a:gd name="connsiteY124" fmla="*/ 227415 h 3548630"/>
              <a:gd name="connsiteX125" fmla="*/ 364813 w 664908"/>
              <a:gd name="connsiteY125" fmla="*/ 198989 h 3548630"/>
              <a:gd name="connsiteX126" fmla="*/ 355337 w 664908"/>
              <a:gd name="connsiteY126" fmla="*/ 66329 h 3548630"/>
              <a:gd name="connsiteX127" fmla="*/ 336386 w 664908"/>
              <a:gd name="connsiteY127" fmla="*/ 23689 h 3548630"/>
              <a:gd name="connsiteX128" fmla="*/ 322173 w 664908"/>
              <a:gd name="connsiteY128" fmla="*/ 14213 h 3548630"/>
              <a:gd name="connsiteX129" fmla="*/ 317435 w 664908"/>
              <a:gd name="connsiteY129" fmla="*/ 0 h 354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664908" h="3548630">
                <a:moveTo>
                  <a:pt x="279532" y="3548630"/>
                </a:moveTo>
                <a:cubicBezTo>
                  <a:pt x="284616" y="3533378"/>
                  <a:pt x="294512" y="3508619"/>
                  <a:pt x="293746" y="3491776"/>
                </a:cubicBezTo>
                <a:cubicBezTo>
                  <a:pt x="292590" y="3466337"/>
                  <a:pt x="288242" y="3441124"/>
                  <a:pt x="284270" y="3415971"/>
                </a:cubicBezTo>
                <a:cubicBezTo>
                  <a:pt x="283491" y="3411038"/>
                  <a:pt x="281766" y="3406224"/>
                  <a:pt x="279532" y="3401757"/>
                </a:cubicBezTo>
                <a:cubicBezTo>
                  <a:pt x="276985" y="3396664"/>
                  <a:pt x="273215" y="3392282"/>
                  <a:pt x="270056" y="3387544"/>
                </a:cubicBezTo>
                <a:cubicBezTo>
                  <a:pt x="268477" y="3381227"/>
                  <a:pt x="267884" y="3374578"/>
                  <a:pt x="265319" y="3368593"/>
                </a:cubicBezTo>
                <a:cubicBezTo>
                  <a:pt x="263076" y="3363359"/>
                  <a:pt x="258668" y="3359323"/>
                  <a:pt x="255843" y="3354379"/>
                </a:cubicBezTo>
                <a:cubicBezTo>
                  <a:pt x="252339" y="3348247"/>
                  <a:pt x="248990" y="3341986"/>
                  <a:pt x="246367" y="3335428"/>
                </a:cubicBezTo>
                <a:cubicBezTo>
                  <a:pt x="242658" y="3326154"/>
                  <a:pt x="240050" y="3316477"/>
                  <a:pt x="236892" y="3307001"/>
                </a:cubicBezTo>
                <a:lnTo>
                  <a:pt x="227416" y="3278574"/>
                </a:lnTo>
                <a:cubicBezTo>
                  <a:pt x="225837" y="3273836"/>
                  <a:pt x="226209" y="3267892"/>
                  <a:pt x="222678" y="3264361"/>
                </a:cubicBezTo>
                <a:lnTo>
                  <a:pt x="208465" y="3250147"/>
                </a:lnTo>
                <a:cubicBezTo>
                  <a:pt x="197009" y="3158502"/>
                  <a:pt x="209841" y="3253665"/>
                  <a:pt x="198989" y="3188555"/>
                </a:cubicBezTo>
                <a:cubicBezTo>
                  <a:pt x="190500" y="3137626"/>
                  <a:pt x="198609" y="3172825"/>
                  <a:pt x="189513" y="3136439"/>
                </a:cubicBezTo>
                <a:cubicBezTo>
                  <a:pt x="191092" y="3108012"/>
                  <a:pt x="191552" y="3079501"/>
                  <a:pt x="194251" y="3051158"/>
                </a:cubicBezTo>
                <a:cubicBezTo>
                  <a:pt x="194724" y="3046187"/>
                  <a:pt x="195869" y="3040845"/>
                  <a:pt x="198989" y="3036945"/>
                </a:cubicBezTo>
                <a:cubicBezTo>
                  <a:pt x="202546" y="3032499"/>
                  <a:pt x="207999" y="3029782"/>
                  <a:pt x="213203" y="3027469"/>
                </a:cubicBezTo>
                <a:cubicBezTo>
                  <a:pt x="222330" y="3023413"/>
                  <a:pt x="241630" y="3017994"/>
                  <a:pt x="241630" y="3017994"/>
                </a:cubicBezTo>
                <a:cubicBezTo>
                  <a:pt x="254261" y="2980092"/>
                  <a:pt x="235314" y="3024309"/>
                  <a:pt x="260581" y="2999042"/>
                </a:cubicBezTo>
                <a:cubicBezTo>
                  <a:pt x="268634" y="2990989"/>
                  <a:pt x="279532" y="2970615"/>
                  <a:pt x="279532" y="2970615"/>
                </a:cubicBezTo>
                <a:cubicBezTo>
                  <a:pt x="281111" y="2962719"/>
                  <a:pt x="282829" y="2954849"/>
                  <a:pt x="284270" y="2946926"/>
                </a:cubicBezTo>
                <a:cubicBezTo>
                  <a:pt x="285989" y="2937475"/>
                  <a:pt x="286480" y="2927767"/>
                  <a:pt x="289008" y="2918499"/>
                </a:cubicBezTo>
                <a:cubicBezTo>
                  <a:pt x="291246" y="2910294"/>
                  <a:pt x="295794" y="2902878"/>
                  <a:pt x="298483" y="2894810"/>
                </a:cubicBezTo>
                <a:cubicBezTo>
                  <a:pt x="300542" y="2888633"/>
                  <a:pt x="301642" y="2882176"/>
                  <a:pt x="303221" y="2875859"/>
                </a:cubicBezTo>
                <a:cubicBezTo>
                  <a:pt x="297144" y="2830279"/>
                  <a:pt x="300455" y="2821103"/>
                  <a:pt x="289008" y="2790578"/>
                </a:cubicBezTo>
                <a:cubicBezTo>
                  <a:pt x="286022" y="2782615"/>
                  <a:pt x="284475" y="2773810"/>
                  <a:pt x="279532" y="2766889"/>
                </a:cubicBezTo>
                <a:cubicBezTo>
                  <a:pt x="276222" y="2762256"/>
                  <a:pt x="270057" y="2760572"/>
                  <a:pt x="265319" y="2757413"/>
                </a:cubicBezTo>
                <a:cubicBezTo>
                  <a:pt x="263740" y="2751096"/>
                  <a:pt x="263493" y="2744286"/>
                  <a:pt x="260581" y="2738462"/>
                </a:cubicBezTo>
                <a:cubicBezTo>
                  <a:pt x="257049" y="2731399"/>
                  <a:pt x="250957" y="2725937"/>
                  <a:pt x="246367" y="2719511"/>
                </a:cubicBezTo>
                <a:cubicBezTo>
                  <a:pt x="243057" y="2714877"/>
                  <a:pt x="240050" y="2710035"/>
                  <a:pt x="236892" y="2705297"/>
                </a:cubicBezTo>
                <a:cubicBezTo>
                  <a:pt x="235313" y="2698980"/>
                  <a:pt x="234025" y="2692583"/>
                  <a:pt x="232154" y="2686346"/>
                </a:cubicBezTo>
                <a:cubicBezTo>
                  <a:pt x="229284" y="2676779"/>
                  <a:pt x="222678" y="2657919"/>
                  <a:pt x="222678" y="2657919"/>
                </a:cubicBezTo>
                <a:cubicBezTo>
                  <a:pt x="224257" y="2634230"/>
                  <a:pt x="224931" y="2610463"/>
                  <a:pt x="227416" y="2586852"/>
                </a:cubicBezTo>
                <a:cubicBezTo>
                  <a:pt x="229676" y="2565387"/>
                  <a:pt x="231917" y="2570685"/>
                  <a:pt x="241630" y="2553687"/>
                </a:cubicBezTo>
                <a:cubicBezTo>
                  <a:pt x="245134" y="2547555"/>
                  <a:pt x="248323" y="2541228"/>
                  <a:pt x="251105" y="2534736"/>
                </a:cubicBezTo>
                <a:cubicBezTo>
                  <a:pt x="253072" y="2530145"/>
                  <a:pt x="253073" y="2524678"/>
                  <a:pt x="255843" y="2520522"/>
                </a:cubicBezTo>
                <a:cubicBezTo>
                  <a:pt x="263139" y="2509578"/>
                  <a:pt x="273782" y="2503825"/>
                  <a:pt x="284270" y="2496833"/>
                </a:cubicBezTo>
                <a:cubicBezTo>
                  <a:pt x="289008" y="2490516"/>
                  <a:pt x="292900" y="2483465"/>
                  <a:pt x="298483" y="2477882"/>
                </a:cubicBezTo>
                <a:cubicBezTo>
                  <a:pt x="307667" y="2468698"/>
                  <a:pt x="315350" y="2467522"/>
                  <a:pt x="326910" y="2463668"/>
                </a:cubicBezTo>
                <a:cubicBezTo>
                  <a:pt x="331648" y="2458930"/>
                  <a:pt x="336835" y="2454602"/>
                  <a:pt x="341124" y="2449455"/>
                </a:cubicBezTo>
                <a:cubicBezTo>
                  <a:pt x="344769" y="2445081"/>
                  <a:pt x="346153" y="2438798"/>
                  <a:pt x="350599" y="2435241"/>
                </a:cubicBezTo>
                <a:cubicBezTo>
                  <a:pt x="354499" y="2432121"/>
                  <a:pt x="360075" y="2432083"/>
                  <a:pt x="364813" y="2430504"/>
                </a:cubicBezTo>
                <a:cubicBezTo>
                  <a:pt x="374289" y="2421028"/>
                  <a:pt x="380527" y="2406315"/>
                  <a:pt x="393240" y="2402077"/>
                </a:cubicBezTo>
                <a:cubicBezTo>
                  <a:pt x="412855" y="2395538"/>
                  <a:pt x="403298" y="2400109"/>
                  <a:pt x="421667" y="2387863"/>
                </a:cubicBezTo>
                <a:cubicBezTo>
                  <a:pt x="426405" y="2381546"/>
                  <a:pt x="429978" y="2374158"/>
                  <a:pt x="435880" y="2368912"/>
                </a:cubicBezTo>
                <a:cubicBezTo>
                  <a:pt x="444392" y="2361346"/>
                  <a:pt x="464307" y="2349961"/>
                  <a:pt x="464307" y="2349961"/>
                </a:cubicBezTo>
                <a:cubicBezTo>
                  <a:pt x="489577" y="2299421"/>
                  <a:pt x="454831" y="2359437"/>
                  <a:pt x="492734" y="2321534"/>
                </a:cubicBezTo>
                <a:cubicBezTo>
                  <a:pt x="496265" y="2318003"/>
                  <a:pt x="494702" y="2311476"/>
                  <a:pt x="497472" y="2307320"/>
                </a:cubicBezTo>
                <a:cubicBezTo>
                  <a:pt x="501188" y="2301745"/>
                  <a:pt x="507791" y="2298559"/>
                  <a:pt x="511685" y="2293107"/>
                </a:cubicBezTo>
                <a:cubicBezTo>
                  <a:pt x="517701" y="2284685"/>
                  <a:pt x="522953" y="2270252"/>
                  <a:pt x="525899" y="2259942"/>
                </a:cubicBezTo>
                <a:cubicBezTo>
                  <a:pt x="527688" y="2253681"/>
                  <a:pt x="527406" y="2246645"/>
                  <a:pt x="530637" y="2240991"/>
                </a:cubicBezTo>
                <a:cubicBezTo>
                  <a:pt x="533961" y="2235173"/>
                  <a:pt x="540112" y="2231515"/>
                  <a:pt x="544850" y="2226777"/>
                </a:cubicBezTo>
                <a:cubicBezTo>
                  <a:pt x="559661" y="2167535"/>
                  <a:pt x="540732" y="2241190"/>
                  <a:pt x="554326" y="2193612"/>
                </a:cubicBezTo>
                <a:cubicBezTo>
                  <a:pt x="560303" y="2172695"/>
                  <a:pt x="556984" y="2178630"/>
                  <a:pt x="563802" y="2160448"/>
                </a:cubicBezTo>
                <a:cubicBezTo>
                  <a:pt x="566788" y="2152485"/>
                  <a:pt x="570833" y="2144904"/>
                  <a:pt x="573277" y="2136758"/>
                </a:cubicBezTo>
                <a:cubicBezTo>
                  <a:pt x="584452" y="2099505"/>
                  <a:pt x="569786" y="2125412"/>
                  <a:pt x="587491" y="2098856"/>
                </a:cubicBezTo>
                <a:cubicBezTo>
                  <a:pt x="602278" y="2054487"/>
                  <a:pt x="578056" y="2120102"/>
                  <a:pt x="606442" y="2070429"/>
                </a:cubicBezTo>
                <a:cubicBezTo>
                  <a:pt x="609673" y="2064776"/>
                  <a:pt x="609391" y="2057739"/>
                  <a:pt x="611180" y="2051478"/>
                </a:cubicBezTo>
                <a:cubicBezTo>
                  <a:pt x="612552" y="2046676"/>
                  <a:pt x="614339" y="2042002"/>
                  <a:pt x="615918" y="2037264"/>
                </a:cubicBezTo>
                <a:cubicBezTo>
                  <a:pt x="626912" y="1960292"/>
                  <a:pt x="612790" y="2045031"/>
                  <a:pt x="630131" y="1975672"/>
                </a:cubicBezTo>
                <a:cubicBezTo>
                  <a:pt x="631710" y="1969355"/>
                  <a:pt x="632304" y="1962706"/>
                  <a:pt x="634869" y="1956721"/>
                </a:cubicBezTo>
                <a:cubicBezTo>
                  <a:pt x="637112" y="1951487"/>
                  <a:pt x="641186" y="1947246"/>
                  <a:pt x="644345" y="1942508"/>
                </a:cubicBezTo>
                <a:cubicBezTo>
                  <a:pt x="645924" y="1936191"/>
                  <a:pt x="647670" y="1929913"/>
                  <a:pt x="649082" y="1923556"/>
                </a:cubicBezTo>
                <a:cubicBezTo>
                  <a:pt x="650829" y="1915695"/>
                  <a:pt x="651867" y="1907679"/>
                  <a:pt x="653820" y="1899867"/>
                </a:cubicBezTo>
                <a:cubicBezTo>
                  <a:pt x="655031" y="1895022"/>
                  <a:pt x="656979" y="1890392"/>
                  <a:pt x="658558" y="1885654"/>
                </a:cubicBezTo>
                <a:cubicBezTo>
                  <a:pt x="667636" y="1822112"/>
                  <a:pt x="666393" y="1845365"/>
                  <a:pt x="658558" y="1743519"/>
                </a:cubicBezTo>
                <a:cubicBezTo>
                  <a:pt x="658175" y="1738540"/>
                  <a:pt x="655192" y="1734108"/>
                  <a:pt x="653820" y="1729306"/>
                </a:cubicBezTo>
                <a:cubicBezTo>
                  <a:pt x="652031" y="1723045"/>
                  <a:pt x="650953" y="1716591"/>
                  <a:pt x="649082" y="1710354"/>
                </a:cubicBezTo>
                <a:cubicBezTo>
                  <a:pt x="646212" y="1700787"/>
                  <a:pt x="641566" y="1691721"/>
                  <a:pt x="639607" y="1681927"/>
                </a:cubicBezTo>
                <a:cubicBezTo>
                  <a:pt x="636448" y="1666134"/>
                  <a:pt x="633506" y="1650297"/>
                  <a:pt x="630131" y="1634549"/>
                </a:cubicBezTo>
                <a:cubicBezTo>
                  <a:pt x="628767" y="1628182"/>
                  <a:pt x="626806" y="1621954"/>
                  <a:pt x="625393" y="1615598"/>
                </a:cubicBezTo>
                <a:cubicBezTo>
                  <a:pt x="623646" y="1607737"/>
                  <a:pt x="622608" y="1599721"/>
                  <a:pt x="620655" y="1591909"/>
                </a:cubicBezTo>
                <a:cubicBezTo>
                  <a:pt x="619444" y="1587064"/>
                  <a:pt x="617001" y="1582570"/>
                  <a:pt x="615918" y="1577695"/>
                </a:cubicBezTo>
                <a:cubicBezTo>
                  <a:pt x="613834" y="1568317"/>
                  <a:pt x="613264" y="1558646"/>
                  <a:pt x="611180" y="1549268"/>
                </a:cubicBezTo>
                <a:cubicBezTo>
                  <a:pt x="607761" y="1533884"/>
                  <a:pt x="603651" y="1531702"/>
                  <a:pt x="596966" y="1516104"/>
                </a:cubicBezTo>
                <a:cubicBezTo>
                  <a:pt x="594999" y="1511514"/>
                  <a:pt x="593807" y="1506628"/>
                  <a:pt x="592228" y="1501890"/>
                </a:cubicBezTo>
                <a:cubicBezTo>
                  <a:pt x="579683" y="1363875"/>
                  <a:pt x="596118" y="1557079"/>
                  <a:pt x="582753" y="1269737"/>
                </a:cubicBezTo>
                <a:cubicBezTo>
                  <a:pt x="582379" y="1261693"/>
                  <a:pt x="580134" y="1253817"/>
                  <a:pt x="578015" y="1246048"/>
                </a:cubicBezTo>
                <a:cubicBezTo>
                  <a:pt x="575387" y="1236412"/>
                  <a:pt x="573006" y="1226555"/>
                  <a:pt x="568539" y="1217621"/>
                </a:cubicBezTo>
                <a:cubicBezTo>
                  <a:pt x="557774" y="1196088"/>
                  <a:pt x="558661" y="1199175"/>
                  <a:pt x="549588" y="1174980"/>
                </a:cubicBezTo>
                <a:cubicBezTo>
                  <a:pt x="547834" y="1170304"/>
                  <a:pt x="546222" y="1165569"/>
                  <a:pt x="544850" y="1160767"/>
                </a:cubicBezTo>
                <a:cubicBezTo>
                  <a:pt x="543061" y="1154506"/>
                  <a:pt x="542677" y="1147800"/>
                  <a:pt x="540112" y="1141815"/>
                </a:cubicBezTo>
                <a:cubicBezTo>
                  <a:pt x="537869" y="1136581"/>
                  <a:pt x="533795" y="1132340"/>
                  <a:pt x="530637" y="1127602"/>
                </a:cubicBezTo>
                <a:cubicBezTo>
                  <a:pt x="528233" y="1117987"/>
                  <a:pt x="525239" y="1103951"/>
                  <a:pt x="521161" y="1094437"/>
                </a:cubicBezTo>
                <a:cubicBezTo>
                  <a:pt x="510326" y="1069157"/>
                  <a:pt x="513299" y="1083503"/>
                  <a:pt x="506948" y="1061272"/>
                </a:cubicBezTo>
                <a:cubicBezTo>
                  <a:pt x="506899" y="1061100"/>
                  <a:pt x="499744" y="1030380"/>
                  <a:pt x="497472" y="1028108"/>
                </a:cubicBezTo>
                <a:cubicBezTo>
                  <a:pt x="493941" y="1024577"/>
                  <a:pt x="487997" y="1024949"/>
                  <a:pt x="483259" y="1023370"/>
                </a:cubicBezTo>
                <a:cubicBezTo>
                  <a:pt x="481680" y="1017053"/>
                  <a:pt x="480310" y="1010680"/>
                  <a:pt x="478521" y="1004419"/>
                </a:cubicBezTo>
                <a:cubicBezTo>
                  <a:pt x="477149" y="999617"/>
                  <a:pt x="474994" y="995050"/>
                  <a:pt x="473783" y="990205"/>
                </a:cubicBezTo>
                <a:cubicBezTo>
                  <a:pt x="471830" y="982393"/>
                  <a:pt x="472036" y="973993"/>
                  <a:pt x="469045" y="966516"/>
                </a:cubicBezTo>
                <a:cubicBezTo>
                  <a:pt x="465625" y="957966"/>
                  <a:pt x="458950" y="951063"/>
                  <a:pt x="454832" y="942827"/>
                </a:cubicBezTo>
                <a:cubicBezTo>
                  <a:pt x="451029" y="935220"/>
                  <a:pt x="448810" y="926910"/>
                  <a:pt x="445356" y="919138"/>
                </a:cubicBezTo>
                <a:cubicBezTo>
                  <a:pt x="438308" y="903279"/>
                  <a:pt x="427672" y="884652"/>
                  <a:pt x="416929" y="871760"/>
                </a:cubicBezTo>
                <a:cubicBezTo>
                  <a:pt x="413785" y="867987"/>
                  <a:pt x="388471" y="835865"/>
                  <a:pt x="379026" y="829119"/>
                </a:cubicBezTo>
                <a:cubicBezTo>
                  <a:pt x="373279" y="825014"/>
                  <a:pt x="366688" y="822123"/>
                  <a:pt x="360075" y="819643"/>
                </a:cubicBezTo>
                <a:cubicBezTo>
                  <a:pt x="341371" y="812629"/>
                  <a:pt x="321089" y="809625"/>
                  <a:pt x="303221" y="800692"/>
                </a:cubicBezTo>
                <a:cubicBezTo>
                  <a:pt x="296904" y="797534"/>
                  <a:pt x="290883" y="793697"/>
                  <a:pt x="284270" y="791217"/>
                </a:cubicBezTo>
                <a:cubicBezTo>
                  <a:pt x="278173" y="788931"/>
                  <a:pt x="271416" y="788765"/>
                  <a:pt x="265319" y="786479"/>
                </a:cubicBezTo>
                <a:cubicBezTo>
                  <a:pt x="258706" y="783999"/>
                  <a:pt x="252980" y="779483"/>
                  <a:pt x="246367" y="777003"/>
                </a:cubicBezTo>
                <a:cubicBezTo>
                  <a:pt x="240270" y="774717"/>
                  <a:pt x="233653" y="774136"/>
                  <a:pt x="227416" y="772265"/>
                </a:cubicBezTo>
                <a:cubicBezTo>
                  <a:pt x="217849" y="769395"/>
                  <a:pt x="198989" y="762790"/>
                  <a:pt x="198989" y="762790"/>
                </a:cubicBezTo>
                <a:lnTo>
                  <a:pt x="170562" y="743838"/>
                </a:lnTo>
                <a:cubicBezTo>
                  <a:pt x="165824" y="740680"/>
                  <a:pt x="160375" y="738389"/>
                  <a:pt x="156349" y="734363"/>
                </a:cubicBezTo>
                <a:cubicBezTo>
                  <a:pt x="151611" y="729625"/>
                  <a:pt x="147992" y="723403"/>
                  <a:pt x="142135" y="720149"/>
                </a:cubicBezTo>
                <a:cubicBezTo>
                  <a:pt x="133404" y="715298"/>
                  <a:pt x="113708" y="710674"/>
                  <a:pt x="113708" y="710674"/>
                </a:cubicBezTo>
                <a:cubicBezTo>
                  <a:pt x="81799" y="678763"/>
                  <a:pt x="118719" y="710809"/>
                  <a:pt x="80543" y="691722"/>
                </a:cubicBezTo>
                <a:cubicBezTo>
                  <a:pt x="73480" y="688191"/>
                  <a:pt x="68017" y="682099"/>
                  <a:pt x="61592" y="677509"/>
                </a:cubicBezTo>
                <a:cubicBezTo>
                  <a:pt x="56959" y="674199"/>
                  <a:pt x="52117" y="671192"/>
                  <a:pt x="47379" y="668033"/>
                </a:cubicBezTo>
                <a:cubicBezTo>
                  <a:pt x="1021" y="598498"/>
                  <a:pt x="48086" y="671641"/>
                  <a:pt x="18952" y="620655"/>
                </a:cubicBezTo>
                <a:cubicBezTo>
                  <a:pt x="-7845" y="573759"/>
                  <a:pt x="28647" y="644781"/>
                  <a:pt x="0" y="587490"/>
                </a:cubicBezTo>
                <a:cubicBezTo>
                  <a:pt x="3159" y="562222"/>
                  <a:pt x="4482" y="536655"/>
                  <a:pt x="9476" y="511685"/>
                </a:cubicBezTo>
                <a:cubicBezTo>
                  <a:pt x="10861" y="504759"/>
                  <a:pt x="16170" y="499226"/>
                  <a:pt x="18952" y="492734"/>
                </a:cubicBezTo>
                <a:cubicBezTo>
                  <a:pt x="36507" y="451773"/>
                  <a:pt x="1093" y="517153"/>
                  <a:pt x="42641" y="454831"/>
                </a:cubicBezTo>
                <a:cubicBezTo>
                  <a:pt x="46559" y="448955"/>
                  <a:pt x="47781" y="441455"/>
                  <a:pt x="52117" y="435880"/>
                </a:cubicBezTo>
                <a:cubicBezTo>
                  <a:pt x="58973" y="427065"/>
                  <a:pt x="66991" y="419047"/>
                  <a:pt x="75806" y="412191"/>
                </a:cubicBezTo>
                <a:cubicBezTo>
                  <a:pt x="84588" y="405360"/>
                  <a:pt x="98406" y="401499"/>
                  <a:pt x="108970" y="397977"/>
                </a:cubicBezTo>
                <a:cubicBezTo>
                  <a:pt x="117062" y="387188"/>
                  <a:pt x="130590" y="367290"/>
                  <a:pt x="142135" y="360075"/>
                </a:cubicBezTo>
                <a:cubicBezTo>
                  <a:pt x="147657" y="356624"/>
                  <a:pt x="154769" y="356916"/>
                  <a:pt x="161086" y="355337"/>
                </a:cubicBezTo>
                <a:cubicBezTo>
                  <a:pt x="165824" y="352178"/>
                  <a:pt x="170666" y="349171"/>
                  <a:pt x="175300" y="345861"/>
                </a:cubicBezTo>
                <a:cubicBezTo>
                  <a:pt x="181725" y="341271"/>
                  <a:pt x="187188" y="335179"/>
                  <a:pt x="194251" y="331648"/>
                </a:cubicBezTo>
                <a:cubicBezTo>
                  <a:pt x="203185" y="327181"/>
                  <a:pt x="213202" y="325331"/>
                  <a:pt x="222678" y="322172"/>
                </a:cubicBezTo>
                <a:cubicBezTo>
                  <a:pt x="234942" y="309908"/>
                  <a:pt x="248317" y="294675"/>
                  <a:pt x="265319" y="289007"/>
                </a:cubicBezTo>
                <a:cubicBezTo>
                  <a:pt x="270057" y="287428"/>
                  <a:pt x="275166" y="286694"/>
                  <a:pt x="279532" y="284269"/>
                </a:cubicBezTo>
                <a:cubicBezTo>
                  <a:pt x="325683" y="258629"/>
                  <a:pt x="289875" y="269839"/>
                  <a:pt x="326910" y="260580"/>
                </a:cubicBezTo>
                <a:cubicBezTo>
                  <a:pt x="359679" y="211431"/>
                  <a:pt x="309807" y="287506"/>
                  <a:pt x="345862" y="227415"/>
                </a:cubicBezTo>
                <a:cubicBezTo>
                  <a:pt x="351721" y="217650"/>
                  <a:pt x="364813" y="198989"/>
                  <a:pt x="364813" y="198989"/>
                </a:cubicBezTo>
                <a:cubicBezTo>
                  <a:pt x="363420" y="166960"/>
                  <a:pt x="366387" y="106846"/>
                  <a:pt x="355337" y="66329"/>
                </a:cubicBezTo>
                <a:cubicBezTo>
                  <a:pt x="351818" y="53426"/>
                  <a:pt x="346980" y="34283"/>
                  <a:pt x="336386" y="23689"/>
                </a:cubicBezTo>
                <a:cubicBezTo>
                  <a:pt x="332360" y="19663"/>
                  <a:pt x="326911" y="17372"/>
                  <a:pt x="322173" y="14213"/>
                </a:cubicBezTo>
                <a:lnTo>
                  <a:pt x="317435" y="0"/>
                </a:lnTo>
              </a:path>
            </a:pathLst>
          </a:cu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58EEB3-716E-4A2A-B590-EBB5B56E3BD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109578" y="4722040"/>
            <a:ext cx="1286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Atlantic Ocean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8DB3C2-52E4-4E0C-90B2-85E2067B749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88808" y="6786809"/>
            <a:ext cx="2041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Mediterranean Sea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EA9E2C-85A9-426D-A296-E8D17FA208E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485831" y="1408675"/>
            <a:ext cx="1055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North Sea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627336-C765-4D9B-B831-888DBE26124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550293" y="1033226"/>
            <a:ext cx="2277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Baltic Sea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7D7A460-2817-4A20-A694-FDB6D7B6FC9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499530" y="2511461"/>
            <a:ext cx="1077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Aachen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70245C8-7622-44B2-8491-ACC11415144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003608" y="6174776"/>
            <a:ext cx="12566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Corsica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649CDFE-DDA5-4C5A-B157-91980D7BCA1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025247" y="6828946"/>
            <a:ext cx="1907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Spain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2824153-F48C-45BB-AF75-A9CC5434A6BD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034411" y="3617551"/>
            <a:ext cx="961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Paris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C4579EA-2F68-41EF-948C-E9781C7B109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718684" y="4244683"/>
            <a:ext cx="965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Tours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2946164-05A6-41E1-9972-BB28C0561E6C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5358800" y="3427729"/>
            <a:ext cx="1077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Verdun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961CD7-A0B8-432F-AD62-789537F989EC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533673" y="6568953"/>
            <a:ext cx="1077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Rome</a:t>
            </a:r>
          </a:p>
        </p:txBody>
      </p:sp>
    </p:spTree>
    <p:extLst>
      <p:ext uri="{BB962C8B-B14F-4D97-AF65-F5344CB8AC3E}">
        <p14:creationId xmlns:p14="http://schemas.microsoft.com/office/powerpoint/2010/main" val="274812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A172A5C-355E-4703-A755-936B35BDA1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784853" y="1819324"/>
            <a:ext cx="2520552" cy="3529679"/>
          </a:xfrm>
          <a:custGeom>
            <a:avLst/>
            <a:gdLst>
              <a:gd name="connsiteX0" fmla="*/ 2520552 w 2520552"/>
              <a:gd name="connsiteY0" fmla="*/ 3529679 h 3529679"/>
              <a:gd name="connsiteX1" fmla="*/ 2511077 w 2520552"/>
              <a:gd name="connsiteY1" fmla="*/ 3472825 h 3529679"/>
              <a:gd name="connsiteX2" fmla="*/ 2506339 w 2520552"/>
              <a:gd name="connsiteY2" fmla="*/ 3458612 h 3529679"/>
              <a:gd name="connsiteX3" fmla="*/ 2487387 w 2520552"/>
              <a:gd name="connsiteY3" fmla="*/ 3415971 h 3529679"/>
              <a:gd name="connsiteX4" fmla="*/ 2477912 w 2520552"/>
              <a:gd name="connsiteY4" fmla="*/ 3382807 h 3529679"/>
              <a:gd name="connsiteX5" fmla="*/ 2473174 w 2520552"/>
              <a:gd name="connsiteY5" fmla="*/ 3363855 h 3529679"/>
              <a:gd name="connsiteX6" fmla="*/ 2463698 w 2520552"/>
              <a:gd name="connsiteY6" fmla="*/ 3349642 h 3529679"/>
              <a:gd name="connsiteX7" fmla="*/ 2454223 w 2520552"/>
              <a:gd name="connsiteY7" fmla="*/ 3321215 h 3529679"/>
              <a:gd name="connsiteX8" fmla="*/ 2449485 w 2520552"/>
              <a:gd name="connsiteY8" fmla="*/ 3307001 h 3529679"/>
              <a:gd name="connsiteX9" fmla="*/ 2444747 w 2520552"/>
              <a:gd name="connsiteY9" fmla="*/ 3288050 h 3529679"/>
              <a:gd name="connsiteX10" fmla="*/ 2421058 w 2520552"/>
              <a:gd name="connsiteY10" fmla="*/ 3259623 h 3529679"/>
              <a:gd name="connsiteX11" fmla="*/ 2402107 w 2520552"/>
              <a:gd name="connsiteY11" fmla="*/ 3240672 h 3529679"/>
              <a:gd name="connsiteX12" fmla="*/ 2383155 w 2520552"/>
              <a:gd name="connsiteY12" fmla="*/ 3221721 h 3529679"/>
              <a:gd name="connsiteX13" fmla="*/ 2354728 w 2520552"/>
              <a:gd name="connsiteY13" fmla="*/ 3207507 h 3529679"/>
              <a:gd name="connsiteX14" fmla="*/ 2349991 w 2520552"/>
              <a:gd name="connsiteY14" fmla="*/ 3193294 h 3529679"/>
              <a:gd name="connsiteX15" fmla="*/ 2316826 w 2520552"/>
              <a:gd name="connsiteY15" fmla="*/ 3174342 h 3529679"/>
              <a:gd name="connsiteX16" fmla="*/ 2288399 w 2520552"/>
              <a:gd name="connsiteY16" fmla="*/ 3164867 h 3529679"/>
              <a:gd name="connsiteX17" fmla="*/ 2274185 w 2520552"/>
              <a:gd name="connsiteY17" fmla="*/ 3160129 h 3529679"/>
              <a:gd name="connsiteX18" fmla="*/ 2255234 w 2520552"/>
              <a:gd name="connsiteY18" fmla="*/ 3145915 h 3529679"/>
              <a:gd name="connsiteX19" fmla="*/ 2117837 w 2520552"/>
              <a:gd name="connsiteY19" fmla="*/ 3160129 h 3529679"/>
              <a:gd name="connsiteX20" fmla="*/ 1942538 w 2520552"/>
              <a:gd name="connsiteY20" fmla="*/ 3164867 h 3529679"/>
              <a:gd name="connsiteX21" fmla="*/ 1857257 w 2520552"/>
              <a:gd name="connsiteY21" fmla="*/ 3169604 h 3529679"/>
              <a:gd name="connsiteX22" fmla="*/ 1828830 w 2520552"/>
              <a:gd name="connsiteY22" fmla="*/ 3174342 h 3529679"/>
              <a:gd name="connsiteX23" fmla="*/ 1762500 w 2520552"/>
              <a:gd name="connsiteY23" fmla="*/ 3179080 h 3529679"/>
              <a:gd name="connsiteX24" fmla="*/ 1729336 w 2520552"/>
              <a:gd name="connsiteY24" fmla="*/ 3193294 h 3529679"/>
              <a:gd name="connsiteX25" fmla="*/ 1715122 w 2520552"/>
              <a:gd name="connsiteY25" fmla="*/ 3198031 h 3529679"/>
              <a:gd name="connsiteX26" fmla="*/ 1681957 w 2520552"/>
              <a:gd name="connsiteY26" fmla="*/ 3216983 h 3529679"/>
              <a:gd name="connsiteX27" fmla="*/ 1672482 w 2520552"/>
              <a:gd name="connsiteY27" fmla="*/ 3231196 h 3529679"/>
              <a:gd name="connsiteX28" fmla="*/ 1653530 w 2520552"/>
              <a:gd name="connsiteY28" fmla="*/ 3235934 h 3529679"/>
              <a:gd name="connsiteX29" fmla="*/ 1601414 w 2520552"/>
              <a:gd name="connsiteY29" fmla="*/ 3250148 h 3529679"/>
              <a:gd name="connsiteX30" fmla="*/ 1572987 w 2520552"/>
              <a:gd name="connsiteY30" fmla="*/ 3254885 h 3529679"/>
              <a:gd name="connsiteX31" fmla="*/ 1506658 w 2520552"/>
              <a:gd name="connsiteY31" fmla="*/ 3245410 h 3529679"/>
              <a:gd name="connsiteX32" fmla="*/ 1478231 w 2520552"/>
              <a:gd name="connsiteY32" fmla="*/ 3235934 h 3529679"/>
              <a:gd name="connsiteX33" fmla="*/ 1464017 w 2520552"/>
              <a:gd name="connsiteY33" fmla="*/ 3221721 h 3529679"/>
              <a:gd name="connsiteX34" fmla="*/ 1435591 w 2520552"/>
              <a:gd name="connsiteY34" fmla="*/ 3202769 h 3529679"/>
              <a:gd name="connsiteX35" fmla="*/ 1421377 w 2520552"/>
              <a:gd name="connsiteY35" fmla="*/ 3188556 h 3529679"/>
              <a:gd name="connsiteX36" fmla="*/ 1402426 w 2520552"/>
              <a:gd name="connsiteY36" fmla="*/ 3183818 h 3529679"/>
              <a:gd name="connsiteX37" fmla="*/ 1260291 w 2520552"/>
              <a:gd name="connsiteY37" fmla="*/ 3188556 h 3529679"/>
              <a:gd name="connsiteX38" fmla="*/ 1198699 w 2520552"/>
              <a:gd name="connsiteY38" fmla="*/ 3193294 h 3529679"/>
              <a:gd name="connsiteX39" fmla="*/ 1113419 w 2520552"/>
              <a:gd name="connsiteY39" fmla="*/ 3202769 h 3529679"/>
              <a:gd name="connsiteX40" fmla="*/ 886003 w 2520552"/>
              <a:gd name="connsiteY40" fmla="*/ 3216983 h 3529679"/>
              <a:gd name="connsiteX41" fmla="*/ 511715 w 2520552"/>
              <a:gd name="connsiteY41" fmla="*/ 3202769 h 3529679"/>
              <a:gd name="connsiteX42" fmla="*/ 483288 w 2520552"/>
              <a:gd name="connsiteY42" fmla="*/ 3198031 h 3529679"/>
              <a:gd name="connsiteX43" fmla="*/ 469074 w 2520552"/>
              <a:gd name="connsiteY43" fmla="*/ 3188556 h 3529679"/>
              <a:gd name="connsiteX44" fmla="*/ 450123 w 2520552"/>
              <a:gd name="connsiteY44" fmla="*/ 3183818 h 3529679"/>
              <a:gd name="connsiteX45" fmla="*/ 440648 w 2520552"/>
              <a:gd name="connsiteY45" fmla="*/ 3169604 h 3529679"/>
              <a:gd name="connsiteX46" fmla="*/ 421696 w 2520552"/>
              <a:gd name="connsiteY46" fmla="*/ 3160129 h 3529679"/>
              <a:gd name="connsiteX47" fmla="*/ 398007 w 2520552"/>
              <a:gd name="connsiteY47" fmla="*/ 3131702 h 3529679"/>
              <a:gd name="connsiteX48" fmla="*/ 383794 w 2520552"/>
              <a:gd name="connsiteY48" fmla="*/ 3122226 h 3529679"/>
              <a:gd name="connsiteX49" fmla="*/ 355367 w 2520552"/>
              <a:gd name="connsiteY49" fmla="*/ 3093799 h 3529679"/>
              <a:gd name="connsiteX50" fmla="*/ 341153 w 2520552"/>
              <a:gd name="connsiteY50" fmla="*/ 3079586 h 3529679"/>
              <a:gd name="connsiteX51" fmla="*/ 317464 w 2520552"/>
              <a:gd name="connsiteY51" fmla="*/ 3027470 h 3529679"/>
              <a:gd name="connsiteX52" fmla="*/ 312726 w 2520552"/>
              <a:gd name="connsiteY52" fmla="*/ 3008518 h 3529679"/>
              <a:gd name="connsiteX53" fmla="*/ 307988 w 2520552"/>
              <a:gd name="connsiteY53" fmla="*/ 2994305 h 3529679"/>
              <a:gd name="connsiteX54" fmla="*/ 312726 w 2520552"/>
              <a:gd name="connsiteY54" fmla="*/ 2951665 h 3529679"/>
              <a:gd name="connsiteX55" fmla="*/ 331678 w 2520552"/>
              <a:gd name="connsiteY55" fmla="*/ 2927975 h 3529679"/>
              <a:gd name="connsiteX56" fmla="*/ 360105 w 2520552"/>
              <a:gd name="connsiteY56" fmla="*/ 2918500 h 3529679"/>
              <a:gd name="connsiteX57" fmla="*/ 426434 w 2520552"/>
              <a:gd name="connsiteY57" fmla="*/ 2899549 h 3529679"/>
              <a:gd name="connsiteX58" fmla="*/ 454861 w 2520552"/>
              <a:gd name="connsiteY58" fmla="*/ 2894811 h 3529679"/>
              <a:gd name="connsiteX59" fmla="*/ 459599 w 2520552"/>
              <a:gd name="connsiteY59" fmla="*/ 2800054 h 3529679"/>
              <a:gd name="connsiteX60" fmla="*/ 454861 w 2520552"/>
              <a:gd name="connsiteY60" fmla="*/ 2785841 h 3529679"/>
              <a:gd name="connsiteX61" fmla="*/ 421696 w 2520552"/>
              <a:gd name="connsiteY61" fmla="*/ 2771627 h 3529679"/>
              <a:gd name="connsiteX62" fmla="*/ 369580 w 2520552"/>
              <a:gd name="connsiteY62" fmla="*/ 2743200 h 3529679"/>
              <a:gd name="connsiteX63" fmla="*/ 350629 w 2520552"/>
              <a:gd name="connsiteY63" fmla="*/ 2738463 h 3529679"/>
              <a:gd name="connsiteX64" fmla="*/ 336415 w 2520552"/>
              <a:gd name="connsiteY64" fmla="*/ 2728987 h 3529679"/>
              <a:gd name="connsiteX65" fmla="*/ 326940 w 2520552"/>
              <a:gd name="connsiteY65" fmla="*/ 2714773 h 3529679"/>
              <a:gd name="connsiteX66" fmla="*/ 312726 w 2520552"/>
              <a:gd name="connsiteY66" fmla="*/ 2710036 h 3529679"/>
              <a:gd name="connsiteX67" fmla="*/ 303251 w 2520552"/>
              <a:gd name="connsiteY67" fmla="*/ 2695822 h 3529679"/>
              <a:gd name="connsiteX68" fmla="*/ 303251 w 2520552"/>
              <a:gd name="connsiteY68" fmla="*/ 2591590 h 3529679"/>
              <a:gd name="connsiteX69" fmla="*/ 317464 w 2520552"/>
              <a:gd name="connsiteY69" fmla="*/ 2582114 h 3529679"/>
              <a:gd name="connsiteX70" fmla="*/ 331678 w 2520552"/>
              <a:gd name="connsiteY70" fmla="*/ 2548950 h 3529679"/>
              <a:gd name="connsiteX71" fmla="*/ 336415 w 2520552"/>
              <a:gd name="connsiteY71" fmla="*/ 2529998 h 3529679"/>
              <a:gd name="connsiteX72" fmla="*/ 345891 w 2520552"/>
              <a:gd name="connsiteY72" fmla="*/ 2515785 h 3529679"/>
              <a:gd name="connsiteX73" fmla="*/ 355367 w 2520552"/>
              <a:gd name="connsiteY73" fmla="*/ 2496834 h 3529679"/>
              <a:gd name="connsiteX74" fmla="*/ 374318 w 2520552"/>
              <a:gd name="connsiteY74" fmla="*/ 2468407 h 3529679"/>
              <a:gd name="connsiteX75" fmla="*/ 388531 w 2520552"/>
              <a:gd name="connsiteY75" fmla="*/ 2435242 h 3529679"/>
              <a:gd name="connsiteX76" fmla="*/ 407483 w 2520552"/>
              <a:gd name="connsiteY76" fmla="*/ 2373650 h 3529679"/>
              <a:gd name="connsiteX77" fmla="*/ 412221 w 2520552"/>
              <a:gd name="connsiteY77" fmla="*/ 2359437 h 3529679"/>
              <a:gd name="connsiteX78" fmla="*/ 421696 w 2520552"/>
              <a:gd name="connsiteY78" fmla="*/ 2316796 h 3529679"/>
              <a:gd name="connsiteX79" fmla="*/ 416958 w 2520552"/>
              <a:gd name="connsiteY79" fmla="*/ 2179399 h 3529679"/>
              <a:gd name="connsiteX80" fmla="*/ 402745 w 2520552"/>
              <a:gd name="connsiteY80" fmla="*/ 2150972 h 3529679"/>
              <a:gd name="connsiteX81" fmla="*/ 398007 w 2520552"/>
              <a:gd name="connsiteY81" fmla="*/ 2122545 h 3529679"/>
              <a:gd name="connsiteX82" fmla="*/ 393269 w 2520552"/>
              <a:gd name="connsiteY82" fmla="*/ 2103594 h 3529679"/>
              <a:gd name="connsiteX83" fmla="*/ 379056 w 2520552"/>
              <a:gd name="connsiteY83" fmla="*/ 2075167 h 3529679"/>
              <a:gd name="connsiteX84" fmla="*/ 355367 w 2520552"/>
              <a:gd name="connsiteY84" fmla="*/ 2042002 h 3529679"/>
              <a:gd name="connsiteX85" fmla="*/ 341153 w 2520552"/>
              <a:gd name="connsiteY85" fmla="*/ 2008838 h 3529679"/>
              <a:gd name="connsiteX86" fmla="*/ 326940 w 2520552"/>
              <a:gd name="connsiteY86" fmla="*/ 2004100 h 3529679"/>
              <a:gd name="connsiteX87" fmla="*/ 317464 w 2520552"/>
              <a:gd name="connsiteY87" fmla="*/ 1975673 h 3529679"/>
              <a:gd name="connsiteX88" fmla="*/ 293775 w 2520552"/>
              <a:gd name="connsiteY88" fmla="*/ 1928295 h 3529679"/>
              <a:gd name="connsiteX89" fmla="*/ 289037 w 2520552"/>
              <a:gd name="connsiteY89" fmla="*/ 1914081 h 3529679"/>
              <a:gd name="connsiteX90" fmla="*/ 284299 w 2520552"/>
              <a:gd name="connsiteY90" fmla="*/ 1895130 h 3529679"/>
              <a:gd name="connsiteX91" fmla="*/ 274824 w 2520552"/>
              <a:gd name="connsiteY91" fmla="*/ 1876179 h 3529679"/>
              <a:gd name="connsiteX92" fmla="*/ 265348 w 2520552"/>
              <a:gd name="connsiteY92" fmla="*/ 1824063 h 3529679"/>
              <a:gd name="connsiteX93" fmla="*/ 270086 w 2520552"/>
              <a:gd name="connsiteY93" fmla="*/ 1596647 h 3529679"/>
              <a:gd name="connsiteX94" fmla="*/ 279562 w 2520552"/>
              <a:gd name="connsiteY94" fmla="*/ 1582434 h 3529679"/>
              <a:gd name="connsiteX95" fmla="*/ 298513 w 2520552"/>
              <a:gd name="connsiteY95" fmla="*/ 1535055 h 3529679"/>
              <a:gd name="connsiteX96" fmla="*/ 303251 w 2520552"/>
              <a:gd name="connsiteY96" fmla="*/ 1520842 h 3529679"/>
              <a:gd name="connsiteX97" fmla="*/ 317464 w 2520552"/>
              <a:gd name="connsiteY97" fmla="*/ 1497153 h 3529679"/>
              <a:gd name="connsiteX98" fmla="*/ 345891 w 2520552"/>
              <a:gd name="connsiteY98" fmla="*/ 1459250 h 3529679"/>
              <a:gd name="connsiteX99" fmla="*/ 360105 w 2520552"/>
              <a:gd name="connsiteY99" fmla="*/ 1421348 h 3529679"/>
              <a:gd name="connsiteX100" fmla="*/ 374318 w 2520552"/>
              <a:gd name="connsiteY100" fmla="*/ 1388183 h 3529679"/>
              <a:gd name="connsiteX101" fmla="*/ 379056 w 2520552"/>
              <a:gd name="connsiteY101" fmla="*/ 1359756 h 3529679"/>
              <a:gd name="connsiteX102" fmla="*/ 388531 w 2520552"/>
              <a:gd name="connsiteY102" fmla="*/ 1345542 h 3529679"/>
              <a:gd name="connsiteX103" fmla="*/ 393269 w 2520552"/>
              <a:gd name="connsiteY103" fmla="*/ 1321853 h 3529679"/>
              <a:gd name="connsiteX104" fmla="*/ 388531 w 2520552"/>
              <a:gd name="connsiteY104" fmla="*/ 1274475 h 3529679"/>
              <a:gd name="connsiteX105" fmla="*/ 350629 w 2520552"/>
              <a:gd name="connsiteY105" fmla="*/ 1212883 h 3529679"/>
              <a:gd name="connsiteX106" fmla="*/ 331678 w 2520552"/>
              <a:gd name="connsiteY106" fmla="*/ 1193932 h 3529679"/>
              <a:gd name="connsiteX107" fmla="*/ 312726 w 2520552"/>
              <a:gd name="connsiteY107" fmla="*/ 1165505 h 3529679"/>
              <a:gd name="connsiteX108" fmla="*/ 293775 w 2520552"/>
              <a:gd name="connsiteY108" fmla="*/ 1160767 h 3529679"/>
              <a:gd name="connsiteX109" fmla="*/ 255872 w 2520552"/>
              <a:gd name="connsiteY109" fmla="*/ 1146554 h 3529679"/>
              <a:gd name="connsiteX110" fmla="*/ 213232 w 2520552"/>
              <a:gd name="connsiteY110" fmla="*/ 1132340 h 3529679"/>
              <a:gd name="connsiteX111" fmla="*/ 180067 w 2520552"/>
              <a:gd name="connsiteY111" fmla="*/ 1118127 h 3529679"/>
              <a:gd name="connsiteX112" fmla="*/ 132689 w 2520552"/>
              <a:gd name="connsiteY112" fmla="*/ 1108651 h 3529679"/>
              <a:gd name="connsiteX113" fmla="*/ 94786 w 2520552"/>
              <a:gd name="connsiteY113" fmla="*/ 1094438 h 3529679"/>
              <a:gd name="connsiteX114" fmla="*/ 80573 w 2520552"/>
              <a:gd name="connsiteY114" fmla="*/ 1075486 h 3529679"/>
              <a:gd name="connsiteX115" fmla="*/ 71097 w 2520552"/>
              <a:gd name="connsiteY115" fmla="*/ 1047059 h 3529679"/>
              <a:gd name="connsiteX116" fmla="*/ 56884 w 2520552"/>
              <a:gd name="connsiteY116" fmla="*/ 1032846 h 3529679"/>
              <a:gd name="connsiteX117" fmla="*/ 52146 w 2520552"/>
              <a:gd name="connsiteY117" fmla="*/ 990206 h 3529679"/>
              <a:gd name="connsiteX118" fmla="*/ 37932 w 2520552"/>
              <a:gd name="connsiteY118" fmla="*/ 957041 h 3529679"/>
              <a:gd name="connsiteX119" fmla="*/ 33195 w 2520552"/>
              <a:gd name="connsiteY119" fmla="*/ 942827 h 3529679"/>
              <a:gd name="connsiteX120" fmla="*/ 23719 w 2520552"/>
              <a:gd name="connsiteY120" fmla="*/ 762790 h 3529679"/>
              <a:gd name="connsiteX121" fmla="*/ 9506 w 2520552"/>
              <a:gd name="connsiteY121" fmla="*/ 639607 h 3529679"/>
              <a:gd name="connsiteX122" fmla="*/ 30 w 2520552"/>
              <a:gd name="connsiteY122" fmla="*/ 521161 h 3529679"/>
              <a:gd name="connsiteX123" fmla="*/ 4768 w 2520552"/>
              <a:gd name="connsiteY123" fmla="*/ 478521 h 3529679"/>
              <a:gd name="connsiteX124" fmla="*/ 71097 w 2520552"/>
              <a:gd name="connsiteY124" fmla="*/ 421667 h 3529679"/>
              <a:gd name="connsiteX125" fmla="*/ 90049 w 2520552"/>
              <a:gd name="connsiteY125" fmla="*/ 402715 h 3529679"/>
              <a:gd name="connsiteX126" fmla="*/ 109000 w 2520552"/>
              <a:gd name="connsiteY126" fmla="*/ 397978 h 3529679"/>
              <a:gd name="connsiteX127" fmla="*/ 165854 w 2520552"/>
              <a:gd name="connsiteY127" fmla="*/ 383764 h 3529679"/>
              <a:gd name="connsiteX128" fmla="*/ 208494 w 2520552"/>
              <a:gd name="connsiteY128" fmla="*/ 364813 h 3529679"/>
              <a:gd name="connsiteX129" fmla="*/ 251135 w 2520552"/>
              <a:gd name="connsiteY129" fmla="*/ 350599 h 3529679"/>
              <a:gd name="connsiteX130" fmla="*/ 265348 w 2520552"/>
              <a:gd name="connsiteY130" fmla="*/ 341124 h 3529679"/>
              <a:gd name="connsiteX131" fmla="*/ 289037 w 2520552"/>
              <a:gd name="connsiteY131" fmla="*/ 331648 h 3529679"/>
              <a:gd name="connsiteX132" fmla="*/ 303251 w 2520552"/>
              <a:gd name="connsiteY132" fmla="*/ 326910 h 3529679"/>
              <a:gd name="connsiteX133" fmla="*/ 331678 w 2520552"/>
              <a:gd name="connsiteY133" fmla="*/ 312697 h 3529679"/>
              <a:gd name="connsiteX134" fmla="*/ 345891 w 2520552"/>
              <a:gd name="connsiteY134" fmla="*/ 303221 h 3529679"/>
              <a:gd name="connsiteX135" fmla="*/ 379056 w 2520552"/>
              <a:gd name="connsiteY135" fmla="*/ 284270 h 3529679"/>
              <a:gd name="connsiteX136" fmla="*/ 388531 w 2520552"/>
              <a:gd name="connsiteY136" fmla="*/ 270056 h 3529679"/>
              <a:gd name="connsiteX137" fmla="*/ 402745 w 2520552"/>
              <a:gd name="connsiteY137" fmla="*/ 265318 h 3529679"/>
              <a:gd name="connsiteX138" fmla="*/ 416958 w 2520552"/>
              <a:gd name="connsiteY138" fmla="*/ 255843 h 3529679"/>
              <a:gd name="connsiteX139" fmla="*/ 450123 w 2520552"/>
              <a:gd name="connsiteY139" fmla="*/ 222678 h 3529679"/>
              <a:gd name="connsiteX140" fmla="*/ 464337 w 2520552"/>
              <a:gd name="connsiteY140" fmla="*/ 213202 h 3529679"/>
              <a:gd name="connsiteX141" fmla="*/ 478550 w 2520552"/>
              <a:gd name="connsiteY141" fmla="*/ 198989 h 3529679"/>
              <a:gd name="connsiteX142" fmla="*/ 492764 w 2520552"/>
              <a:gd name="connsiteY142" fmla="*/ 194251 h 3529679"/>
              <a:gd name="connsiteX143" fmla="*/ 516453 w 2520552"/>
              <a:gd name="connsiteY143" fmla="*/ 184775 h 3529679"/>
              <a:gd name="connsiteX144" fmla="*/ 544880 w 2520552"/>
              <a:gd name="connsiteY144" fmla="*/ 165824 h 3529679"/>
              <a:gd name="connsiteX145" fmla="*/ 559093 w 2520552"/>
              <a:gd name="connsiteY145" fmla="*/ 156349 h 3529679"/>
              <a:gd name="connsiteX146" fmla="*/ 573307 w 2520552"/>
              <a:gd name="connsiteY146" fmla="*/ 146873 h 3529679"/>
              <a:gd name="connsiteX147" fmla="*/ 587520 w 2520552"/>
              <a:gd name="connsiteY147" fmla="*/ 137397 h 3529679"/>
              <a:gd name="connsiteX148" fmla="*/ 606471 w 2520552"/>
              <a:gd name="connsiteY148" fmla="*/ 104232 h 3529679"/>
              <a:gd name="connsiteX149" fmla="*/ 615947 w 2520552"/>
              <a:gd name="connsiteY149" fmla="*/ 71068 h 3529679"/>
              <a:gd name="connsiteX150" fmla="*/ 630160 w 2520552"/>
              <a:gd name="connsiteY150" fmla="*/ 61592 h 3529679"/>
              <a:gd name="connsiteX151" fmla="*/ 634898 w 2520552"/>
              <a:gd name="connsiteY151" fmla="*/ 0 h 352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2520552" h="3529679">
                <a:moveTo>
                  <a:pt x="2520552" y="3529679"/>
                </a:moveTo>
                <a:cubicBezTo>
                  <a:pt x="2517880" y="3510973"/>
                  <a:pt x="2515693" y="3491290"/>
                  <a:pt x="2511077" y="3472825"/>
                </a:cubicBezTo>
                <a:cubicBezTo>
                  <a:pt x="2509866" y="3467980"/>
                  <a:pt x="2508572" y="3463079"/>
                  <a:pt x="2506339" y="3458612"/>
                </a:cubicBezTo>
                <a:cubicBezTo>
                  <a:pt x="2490786" y="3427507"/>
                  <a:pt x="2499605" y="3464850"/>
                  <a:pt x="2487387" y="3415971"/>
                </a:cubicBezTo>
                <a:cubicBezTo>
                  <a:pt x="2472588" y="3356764"/>
                  <a:pt x="2491498" y="3430356"/>
                  <a:pt x="2477912" y="3382807"/>
                </a:cubicBezTo>
                <a:cubicBezTo>
                  <a:pt x="2476123" y="3376546"/>
                  <a:pt x="2475739" y="3369840"/>
                  <a:pt x="2473174" y="3363855"/>
                </a:cubicBezTo>
                <a:cubicBezTo>
                  <a:pt x="2470931" y="3358621"/>
                  <a:pt x="2466857" y="3354380"/>
                  <a:pt x="2463698" y="3349642"/>
                </a:cubicBezTo>
                <a:lnTo>
                  <a:pt x="2454223" y="3321215"/>
                </a:lnTo>
                <a:cubicBezTo>
                  <a:pt x="2452644" y="3316477"/>
                  <a:pt x="2450696" y="3311846"/>
                  <a:pt x="2449485" y="3307001"/>
                </a:cubicBezTo>
                <a:cubicBezTo>
                  <a:pt x="2447906" y="3300684"/>
                  <a:pt x="2447312" y="3294035"/>
                  <a:pt x="2444747" y="3288050"/>
                </a:cubicBezTo>
                <a:cubicBezTo>
                  <a:pt x="2439801" y="3276509"/>
                  <a:pt x="2429593" y="3268159"/>
                  <a:pt x="2421058" y="3259623"/>
                </a:cubicBezTo>
                <a:cubicBezTo>
                  <a:pt x="2411582" y="3231198"/>
                  <a:pt x="2424216" y="3256464"/>
                  <a:pt x="2402107" y="3240672"/>
                </a:cubicBezTo>
                <a:cubicBezTo>
                  <a:pt x="2394837" y="3235479"/>
                  <a:pt x="2389938" y="3227535"/>
                  <a:pt x="2383155" y="3221721"/>
                </a:cubicBezTo>
                <a:cubicBezTo>
                  <a:pt x="2371464" y="3211700"/>
                  <a:pt x="2368487" y="3212093"/>
                  <a:pt x="2354728" y="3207507"/>
                </a:cubicBezTo>
                <a:cubicBezTo>
                  <a:pt x="2353149" y="3202769"/>
                  <a:pt x="2353111" y="3197194"/>
                  <a:pt x="2349991" y="3193294"/>
                </a:cubicBezTo>
                <a:cubicBezTo>
                  <a:pt x="2345969" y="3188267"/>
                  <a:pt x="2320940" y="3175988"/>
                  <a:pt x="2316826" y="3174342"/>
                </a:cubicBezTo>
                <a:cubicBezTo>
                  <a:pt x="2307552" y="3170633"/>
                  <a:pt x="2297875" y="3168025"/>
                  <a:pt x="2288399" y="3164867"/>
                </a:cubicBezTo>
                <a:lnTo>
                  <a:pt x="2274185" y="3160129"/>
                </a:lnTo>
                <a:cubicBezTo>
                  <a:pt x="2267868" y="3155391"/>
                  <a:pt x="2263130" y="3145915"/>
                  <a:pt x="2255234" y="3145915"/>
                </a:cubicBezTo>
                <a:cubicBezTo>
                  <a:pt x="2209191" y="3145915"/>
                  <a:pt x="2163864" y="3158885"/>
                  <a:pt x="2117837" y="3160129"/>
                </a:cubicBezTo>
                <a:lnTo>
                  <a:pt x="1942538" y="3164867"/>
                </a:lnTo>
                <a:cubicBezTo>
                  <a:pt x="1914111" y="3166446"/>
                  <a:pt x="1885629" y="3167240"/>
                  <a:pt x="1857257" y="3169604"/>
                </a:cubicBezTo>
                <a:cubicBezTo>
                  <a:pt x="1847684" y="3170402"/>
                  <a:pt x="1838389" y="3173386"/>
                  <a:pt x="1828830" y="3174342"/>
                </a:cubicBezTo>
                <a:cubicBezTo>
                  <a:pt x="1806774" y="3176548"/>
                  <a:pt x="1784610" y="3177501"/>
                  <a:pt x="1762500" y="3179080"/>
                </a:cubicBezTo>
                <a:cubicBezTo>
                  <a:pt x="1723052" y="3188943"/>
                  <a:pt x="1762061" y="3176932"/>
                  <a:pt x="1729336" y="3193294"/>
                </a:cubicBezTo>
                <a:cubicBezTo>
                  <a:pt x="1724869" y="3195527"/>
                  <a:pt x="1719712" y="3196064"/>
                  <a:pt x="1715122" y="3198031"/>
                </a:cubicBezTo>
                <a:cubicBezTo>
                  <a:pt x="1698295" y="3205242"/>
                  <a:pt x="1696229" y="3207469"/>
                  <a:pt x="1681957" y="3216983"/>
                </a:cubicBezTo>
                <a:cubicBezTo>
                  <a:pt x="1678799" y="3221721"/>
                  <a:pt x="1677220" y="3228038"/>
                  <a:pt x="1672482" y="3231196"/>
                </a:cubicBezTo>
                <a:cubicBezTo>
                  <a:pt x="1667064" y="3234808"/>
                  <a:pt x="1659791" y="3234145"/>
                  <a:pt x="1653530" y="3235934"/>
                </a:cubicBezTo>
                <a:cubicBezTo>
                  <a:pt x="1627811" y="3243282"/>
                  <a:pt x="1641948" y="3243394"/>
                  <a:pt x="1601414" y="3250148"/>
                </a:cubicBezTo>
                <a:lnTo>
                  <a:pt x="1572987" y="3254885"/>
                </a:lnTo>
                <a:cubicBezTo>
                  <a:pt x="1552477" y="3252606"/>
                  <a:pt x="1527402" y="3251068"/>
                  <a:pt x="1506658" y="3245410"/>
                </a:cubicBezTo>
                <a:cubicBezTo>
                  <a:pt x="1497022" y="3242782"/>
                  <a:pt x="1478231" y="3235934"/>
                  <a:pt x="1478231" y="3235934"/>
                </a:cubicBezTo>
                <a:cubicBezTo>
                  <a:pt x="1473493" y="3231196"/>
                  <a:pt x="1469306" y="3225835"/>
                  <a:pt x="1464017" y="3221721"/>
                </a:cubicBezTo>
                <a:cubicBezTo>
                  <a:pt x="1455028" y="3214729"/>
                  <a:pt x="1443644" y="3210821"/>
                  <a:pt x="1435591" y="3202769"/>
                </a:cubicBezTo>
                <a:cubicBezTo>
                  <a:pt x="1430853" y="3198031"/>
                  <a:pt x="1427195" y="3191880"/>
                  <a:pt x="1421377" y="3188556"/>
                </a:cubicBezTo>
                <a:cubicBezTo>
                  <a:pt x="1415723" y="3185325"/>
                  <a:pt x="1408743" y="3185397"/>
                  <a:pt x="1402426" y="3183818"/>
                </a:cubicBezTo>
                <a:lnTo>
                  <a:pt x="1260291" y="3188556"/>
                </a:lnTo>
                <a:cubicBezTo>
                  <a:pt x="1239722" y="3189513"/>
                  <a:pt x="1219198" y="3191342"/>
                  <a:pt x="1198699" y="3193294"/>
                </a:cubicBezTo>
                <a:cubicBezTo>
                  <a:pt x="1049634" y="3207490"/>
                  <a:pt x="1292405" y="3187427"/>
                  <a:pt x="1113419" y="3202769"/>
                </a:cubicBezTo>
                <a:cubicBezTo>
                  <a:pt x="979660" y="3214234"/>
                  <a:pt x="1015332" y="3211360"/>
                  <a:pt x="886003" y="3216983"/>
                </a:cubicBezTo>
                <a:cubicBezTo>
                  <a:pt x="821959" y="3215127"/>
                  <a:pt x="626988" y="3217179"/>
                  <a:pt x="511715" y="3202769"/>
                </a:cubicBezTo>
                <a:cubicBezTo>
                  <a:pt x="502183" y="3201577"/>
                  <a:pt x="492764" y="3199610"/>
                  <a:pt x="483288" y="3198031"/>
                </a:cubicBezTo>
                <a:cubicBezTo>
                  <a:pt x="478550" y="3194873"/>
                  <a:pt x="474308" y="3190799"/>
                  <a:pt x="469074" y="3188556"/>
                </a:cubicBezTo>
                <a:cubicBezTo>
                  <a:pt x="463089" y="3185991"/>
                  <a:pt x="455541" y="3187430"/>
                  <a:pt x="450123" y="3183818"/>
                </a:cubicBezTo>
                <a:cubicBezTo>
                  <a:pt x="445385" y="3180659"/>
                  <a:pt x="445022" y="3173249"/>
                  <a:pt x="440648" y="3169604"/>
                </a:cubicBezTo>
                <a:cubicBezTo>
                  <a:pt x="435222" y="3165082"/>
                  <a:pt x="428013" y="3163287"/>
                  <a:pt x="421696" y="3160129"/>
                </a:cubicBezTo>
                <a:cubicBezTo>
                  <a:pt x="412378" y="3146150"/>
                  <a:pt x="411690" y="3143105"/>
                  <a:pt x="398007" y="3131702"/>
                </a:cubicBezTo>
                <a:cubicBezTo>
                  <a:pt x="393633" y="3128057"/>
                  <a:pt x="388050" y="3126009"/>
                  <a:pt x="383794" y="3122226"/>
                </a:cubicBezTo>
                <a:cubicBezTo>
                  <a:pt x="373778" y="3113323"/>
                  <a:pt x="364843" y="3103275"/>
                  <a:pt x="355367" y="3093799"/>
                </a:cubicBezTo>
                <a:lnTo>
                  <a:pt x="341153" y="3079586"/>
                </a:lnTo>
                <a:cubicBezTo>
                  <a:pt x="328766" y="3042423"/>
                  <a:pt x="336817" y="3059724"/>
                  <a:pt x="317464" y="3027470"/>
                </a:cubicBezTo>
                <a:cubicBezTo>
                  <a:pt x="315885" y="3021153"/>
                  <a:pt x="314515" y="3014779"/>
                  <a:pt x="312726" y="3008518"/>
                </a:cubicBezTo>
                <a:cubicBezTo>
                  <a:pt x="311354" y="3003716"/>
                  <a:pt x="307988" y="2999299"/>
                  <a:pt x="307988" y="2994305"/>
                </a:cubicBezTo>
                <a:cubicBezTo>
                  <a:pt x="307988" y="2980004"/>
                  <a:pt x="307916" y="2965133"/>
                  <a:pt x="312726" y="2951665"/>
                </a:cubicBezTo>
                <a:cubicBezTo>
                  <a:pt x="316127" y="2942142"/>
                  <a:pt x="323393" y="2933774"/>
                  <a:pt x="331678" y="2927975"/>
                </a:cubicBezTo>
                <a:cubicBezTo>
                  <a:pt x="339861" y="2922247"/>
                  <a:pt x="350831" y="2922210"/>
                  <a:pt x="360105" y="2918500"/>
                </a:cubicBezTo>
                <a:cubicBezTo>
                  <a:pt x="394008" y="2904938"/>
                  <a:pt x="381150" y="2908606"/>
                  <a:pt x="426434" y="2899549"/>
                </a:cubicBezTo>
                <a:cubicBezTo>
                  <a:pt x="435854" y="2897665"/>
                  <a:pt x="445385" y="2896390"/>
                  <a:pt x="454861" y="2894811"/>
                </a:cubicBezTo>
                <a:cubicBezTo>
                  <a:pt x="478601" y="2859200"/>
                  <a:pt x="467759" y="2881650"/>
                  <a:pt x="459599" y="2800054"/>
                </a:cubicBezTo>
                <a:cubicBezTo>
                  <a:pt x="459102" y="2795085"/>
                  <a:pt x="457981" y="2789741"/>
                  <a:pt x="454861" y="2785841"/>
                </a:cubicBezTo>
                <a:cubicBezTo>
                  <a:pt x="446681" y="2775615"/>
                  <a:pt x="433077" y="2774472"/>
                  <a:pt x="421696" y="2771627"/>
                </a:cubicBezTo>
                <a:cubicBezTo>
                  <a:pt x="391432" y="2752712"/>
                  <a:pt x="393948" y="2750162"/>
                  <a:pt x="369580" y="2743200"/>
                </a:cubicBezTo>
                <a:cubicBezTo>
                  <a:pt x="363319" y="2741411"/>
                  <a:pt x="356946" y="2740042"/>
                  <a:pt x="350629" y="2738463"/>
                </a:cubicBezTo>
                <a:cubicBezTo>
                  <a:pt x="345891" y="2735304"/>
                  <a:pt x="340441" y="2733014"/>
                  <a:pt x="336415" y="2728987"/>
                </a:cubicBezTo>
                <a:cubicBezTo>
                  <a:pt x="332389" y="2724961"/>
                  <a:pt x="331386" y="2718330"/>
                  <a:pt x="326940" y="2714773"/>
                </a:cubicBezTo>
                <a:cubicBezTo>
                  <a:pt x="323040" y="2711653"/>
                  <a:pt x="317464" y="2711615"/>
                  <a:pt x="312726" y="2710036"/>
                </a:cubicBezTo>
                <a:cubicBezTo>
                  <a:pt x="309568" y="2705298"/>
                  <a:pt x="305494" y="2701056"/>
                  <a:pt x="303251" y="2695822"/>
                </a:cubicBezTo>
                <a:cubicBezTo>
                  <a:pt x="291029" y="2667303"/>
                  <a:pt x="300681" y="2604439"/>
                  <a:pt x="303251" y="2591590"/>
                </a:cubicBezTo>
                <a:cubicBezTo>
                  <a:pt x="304368" y="2586006"/>
                  <a:pt x="312726" y="2585273"/>
                  <a:pt x="317464" y="2582114"/>
                </a:cubicBezTo>
                <a:cubicBezTo>
                  <a:pt x="331070" y="2527694"/>
                  <a:pt x="312043" y="2594767"/>
                  <a:pt x="331678" y="2548950"/>
                </a:cubicBezTo>
                <a:cubicBezTo>
                  <a:pt x="334243" y="2542965"/>
                  <a:pt x="333850" y="2535983"/>
                  <a:pt x="336415" y="2529998"/>
                </a:cubicBezTo>
                <a:cubicBezTo>
                  <a:pt x="338658" y="2524764"/>
                  <a:pt x="343066" y="2520729"/>
                  <a:pt x="345891" y="2515785"/>
                </a:cubicBezTo>
                <a:cubicBezTo>
                  <a:pt x="349395" y="2509653"/>
                  <a:pt x="351733" y="2502890"/>
                  <a:pt x="355367" y="2496834"/>
                </a:cubicBezTo>
                <a:cubicBezTo>
                  <a:pt x="361226" y="2487069"/>
                  <a:pt x="374318" y="2468407"/>
                  <a:pt x="374318" y="2468407"/>
                </a:cubicBezTo>
                <a:cubicBezTo>
                  <a:pt x="388856" y="2410257"/>
                  <a:pt x="368083" y="2484318"/>
                  <a:pt x="388531" y="2435242"/>
                </a:cubicBezTo>
                <a:cubicBezTo>
                  <a:pt x="404685" y="2396471"/>
                  <a:pt x="399163" y="2402769"/>
                  <a:pt x="407483" y="2373650"/>
                </a:cubicBezTo>
                <a:cubicBezTo>
                  <a:pt x="408855" y="2368848"/>
                  <a:pt x="410849" y="2364239"/>
                  <a:pt x="412221" y="2359437"/>
                </a:cubicBezTo>
                <a:cubicBezTo>
                  <a:pt x="416677" y="2343838"/>
                  <a:pt x="418443" y="2333062"/>
                  <a:pt x="421696" y="2316796"/>
                </a:cubicBezTo>
                <a:cubicBezTo>
                  <a:pt x="420117" y="2270997"/>
                  <a:pt x="422161" y="2224929"/>
                  <a:pt x="416958" y="2179399"/>
                </a:cubicBezTo>
                <a:cubicBezTo>
                  <a:pt x="415755" y="2168873"/>
                  <a:pt x="406095" y="2161022"/>
                  <a:pt x="402745" y="2150972"/>
                </a:cubicBezTo>
                <a:cubicBezTo>
                  <a:pt x="399707" y="2141859"/>
                  <a:pt x="399891" y="2131965"/>
                  <a:pt x="398007" y="2122545"/>
                </a:cubicBezTo>
                <a:cubicBezTo>
                  <a:pt x="396730" y="2116160"/>
                  <a:pt x="395058" y="2109855"/>
                  <a:pt x="393269" y="2103594"/>
                </a:cubicBezTo>
                <a:cubicBezTo>
                  <a:pt x="387065" y="2081881"/>
                  <a:pt x="390919" y="2095928"/>
                  <a:pt x="379056" y="2075167"/>
                </a:cubicBezTo>
                <a:cubicBezTo>
                  <a:pt x="362428" y="2046068"/>
                  <a:pt x="378516" y="2065153"/>
                  <a:pt x="355367" y="2042002"/>
                </a:cubicBezTo>
                <a:cubicBezTo>
                  <a:pt x="352522" y="2030621"/>
                  <a:pt x="351378" y="2017018"/>
                  <a:pt x="341153" y="2008838"/>
                </a:cubicBezTo>
                <a:cubicBezTo>
                  <a:pt x="337253" y="2005718"/>
                  <a:pt x="331678" y="2005679"/>
                  <a:pt x="326940" y="2004100"/>
                </a:cubicBezTo>
                <a:cubicBezTo>
                  <a:pt x="323781" y="1994624"/>
                  <a:pt x="321931" y="1984607"/>
                  <a:pt x="317464" y="1975673"/>
                </a:cubicBezTo>
                <a:cubicBezTo>
                  <a:pt x="309568" y="1959880"/>
                  <a:pt x="299359" y="1945046"/>
                  <a:pt x="293775" y="1928295"/>
                </a:cubicBezTo>
                <a:cubicBezTo>
                  <a:pt x="292196" y="1923557"/>
                  <a:pt x="290409" y="1918883"/>
                  <a:pt x="289037" y="1914081"/>
                </a:cubicBezTo>
                <a:cubicBezTo>
                  <a:pt x="287248" y="1907820"/>
                  <a:pt x="286585" y="1901227"/>
                  <a:pt x="284299" y="1895130"/>
                </a:cubicBezTo>
                <a:cubicBezTo>
                  <a:pt x="281819" y="1888517"/>
                  <a:pt x="277982" y="1882496"/>
                  <a:pt x="274824" y="1876179"/>
                </a:cubicBezTo>
                <a:cubicBezTo>
                  <a:pt x="273284" y="1868479"/>
                  <a:pt x="265348" y="1830122"/>
                  <a:pt x="265348" y="1824063"/>
                </a:cubicBezTo>
                <a:cubicBezTo>
                  <a:pt x="265348" y="1748241"/>
                  <a:pt x="265633" y="1672338"/>
                  <a:pt x="270086" y="1596647"/>
                </a:cubicBezTo>
                <a:cubicBezTo>
                  <a:pt x="270420" y="1590963"/>
                  <a:pt x="277176" y="1587604"/>
                  <a:pt x="279562" y="1582434"/>
                </a:cubicBezTo>
                <a:cubicBezTo>
                  <a:pt x="286690" y="1566990"/>
                  <a:pt x="293134" y="1551192"/>
                  <a:pt x="298513" y="1535055"/>
                </a:cubicBezTo>
                <a:cubicBezTo>
                  <a:pt x="300092" y="1530317"/>
                  <a:pt x="301018" y="1525309"/>
                  <a:pt x="303251" y="1520842"/>
                </a:cubicBezTo>
                <a:cubicBezTo>
                  <a:pt x="307369" y="1512606"/>
                  <a:pt x="312222" y="1504724"/>
                  <a:pt x="317464" y="1497153"/>
                </a:cubicBezTo>
                <a:cubicBezTo>
                  <a:pt x="326453" y="1484168"/>
                  <a:pt x="345891" y="1459250"/>
                  <a:pt x="345891" y="1459250"/>
                </a:cubicBezTo>
                <a:cubicBezTo>
                  <a:pt x="358056" y="1410593"/>
                  <a:pt x="341519" y="1470912"/>
                  <a:pt x="360105" y="1421348"/>
                </a:cubicBezTo>
                <a:cubicBezTo>
                  <a:pt x="373217" y="1386381"/>
                  <a:pt x="355114" y="1416987"/>
                  <a:pt x="374318" y="1388183"/>
                </a:cubicBezTo>
                <a:cubicBezTo>
                  <a:pt x="375897" y="1378707"/>
                  <a:pt x="376018" y="1368869"/>
                  <a:pt x="379056" y="1359756"/>
                </a:cubicBezTo>
                <a:cubicBezTo>
                  <a:pt x="380857" y="1354354"/>
                  <a:pt x="386532" y="1350874"/>
                  <a:pt x="388531" y="1345542"/>
                </a:cubicBezTo>
                <a:cubicBezTo>
                  <a:pt x="391358" y="1338002"/>
                  <a:pt x="391690" y="1329749"/>
                  <a:pt x="393269" y="1321853"/>
                </a:cubicBezTo>
                <a:cubicBezTo>
                  <a:pt x="391690" y="1306060"/>
                  <a:pt x="392779" y="1289767"/>
                  <a:pt x="388531" y="1274475"/>
                </a:cubicBezTo>
                <a:cubicBezTo>
                  <a:pt x="382192" y="1251653"/>
                  <a:pt x="366138" y="1230331"/>
                  <a:pt x="350629" y="1212883"/>
                </a:cubicBezTo>
                <a:cubicBezTo>
                  <a:pt x="344694" y="1206206"/>
                  <a:pt x="337995" y="1200249"/>
                  <a:pt x="331678" y="1193932"/>
                </a:cubicBezTo>
                <a:cubicBezTo>
                  <a:pt x="327155" y="1180363"/>
                  <a:pt x="327340" y="1173856"/>
                  <a:pt x="312726" y="1165505"/>
                </a:cubicBezTo>
                <a:cubicBezTo>
                  <a:pt x="307072" y="1162274"/>
                  <a:pt x="299872" y="1163053"/>
                  <a:pt x="293775" y="1160767"/>
                </a:cubicBezTo>
                <a:cubicBezTo>
                  <a:pt x="244227" y="1142187"/>
                  <a:pt x="304516" y="1158715"/>
                  <a:pt x="255872" y="1146554"/>
                </a:cubicBezTo>
                <a:cubicBezTo>
                  <a:pt x="231144" y="1130067"/>
                  <a:pt x="251531" y="1140851"/>
                  <a:pt x="213232" y="1132340"/>
                </a:cubicBezTo>
                <a:cubicBezTo>
                  <a:pt x="193986" y="1128063"/>
                  <a:pt x="201128" y="1126024"/>
                  <a:pt x="180067" y="1118127"/>
                </a:cubicBezTo>
                <a:cubicBezTo>
                  <a:pt x="167487" y="1113410"/>
                  <a:pt x="144390" y="1110991"/>
                  <a:pt x="132689" y="1108651"/>
                </a:cubicBezTo>
                <a:cubicBezTo>
                  <a:pt x="111188" y="1104351"/>
                  <a:pt x="114896" y="1104492"/>
                  <a:pt x="94786" y="1094438"/>
                </a:cubicBezTo>
                <a:cubicBezTo>
                  <a:pt x="90048" y="1088121"/>
                  <a:pt x="84104" y="1082549"/>
                  <a:pt x="80573" y="1075486"/>
                </a:cubicBezTo>
                <a:cubicBezTo>
                  <a:pt x="76106" y="1066552"/>
                  <a:pt x="78160" y="1054122"/>
                  <a:pt x="71097" y="1047059"/>
                </a:cubicBezTo>
                <a:lnTo>
                  <a:pt x="56884" y="1032846"/>
                </a:lnTo>
                <a:cubicBezTo>
                  <a:pt x="55305" y="1018633"/>
                  <a:pt x="54497" y="1004312"/>
                  <a:pt x="52146" y="990206"/>
                </a:cubicBezTo>
                <a:cubicBezTo>
                  <a:pt x="50125" y="978082"/>
                  <a:pt x="42641" y="968028"/>
                  <a:pt x="37932" y="957041"/>
                </a:cubicBezTo>
                <a:cubicBezTo>
                  <a:pt x="35965" y="952451"/>
                  <a:pt x="34774" y="947565"/>
                  <a:pt x="33195" y="942827"/>
                </a:cubicBezTo>
                <a:cubicBezTo>
                  <a:pt x="23733" y="838744"/>
                  <a:pt x="31209" y="931315"/>
                  <a:pt x="23719" y="762790"/>
                </a:cubicBezTo>
                <a:cubicBezTo>
                  <a:pt x="19587" y="669819"/>
                  <a:pt x="25278" y="702700"/>
                  <a:pt x="9506" y="639607"/>
                </a:cubicBezTo>
                <a:cubicBezTo>
                  <a:pt x="6279" y="607336"/>
                  <a:pt x="30" y="550128"/>
                  <a:pt x="30" y="521161"/>
                </a:cubicBezTo>
                <a:cubicBezTo>
                  <a:pt x="30" y="506860"/>
                  <a:pt x="-677" y="491745"/>
                  <a:pt x="4768" y="478521"/>
                </a:cubicBezTo>
                <a:cubicBezTo>
                  <a:pt x="24234" y="431247"/>
                  <a:pt x="34664" y="445956"/>
                  <a:pt x="71097" y="421667"/>
                </a:cubicBezTo>
                <a:cubicBezTo>
                  <a:pt x="78531" y="416711"/>
                  <a:pt x="82473" y="407450"/>
                  <a:pt x="90049" y="402715"/>
                </a:cubicBezTo>
                <a:cubicBezTo>
                  <a:pt x="95571" y="399264"/>
                  <a:pt x="102763" y="399849"/>
                  <a:pt x="109000" y="397978"/>
                </a:cubicBezTo>
                <a:cubicBezTo>
                  <a:pt x="155932" y="383899"/>
                  <a:pt x="118542" y="391650"/>
                  <a:pt x="165854" y="383764"/>
                </a:cubicBezTo>
                <a:cubicBezTo>
                  <a:pt x="190307" y="367461"/>
                  <a:pt x="171281" y="378345"/>
                  <a:pt x="208494" y="364813"/>
                </a:cubicBezTo>
                <a:cubicBezTo>
                  <a:pt x="247750" y="350538"/>
                  <a:pt x="216642" y="359222"/>
                  <a:pt x="251135" y="350599"/>
                </a:cubicBezTo>
                <a:cubicBezTo>
                  <a:pt x="255873" y="347441"/>
                  <a:pt x="260255" y="343670"/>
                  <a:pt x="265348" y="341124"/>
                </a:cubicBezTo>
                <a:cubicBezTo>
                  <a:pt x="272955" y="337321"/>
                  <a:pt x="281074" y="334634"/>
                  <a:pt x="289037" y="331648"/>
                </a:cubicBezTo>
                <a:cubicBezTo>
                  <a:pt x="293713" y="329894"/>
                  <a:pt x="298784" y="329143"/>
                  <a:pt x="303251" y="326910"/>
                </a:cubicBezTo>
                <a:cubicBezTo>
                  <a:pt x="339989" y="308541"/>
                  <a:pt x="295950" y="324606"/>
                  <a:pt x="331678" y="312697"/>
                </a:cubicBezTo>
                <a:cubicBezTo>
                  <a:pt x="336416" y="309538"/>
                  <a:pt x="340947" y="306046"/>
                  <a:pt x="345891" y="303221"/>
                </a:cubicBezTo>
                <a:cubicBezTo>
                  <a:pt x="387990" y="279163"/>
                  <a:pt x="344409" y="307366"/>
                  <a:pt x="379056" y="284270"/>
                </a:cubicBezTo>
                <a:cubicBezTo>
                  <a:pt x="382214" y="279532"/>
                  <a:pt x="384085" y="273613"/>
                  <a:pt x="388531" y="270056"/>
                </a:cubicBezTo>
                <a:cubicBezTo>
                  <a:pt x="392431" y="266936"/>
                  <a:pt x="398278" y="267551"/>
                  <a:pt x="402745" y="265318"/>
                </a:cubicBezTo>
                <a:cubicBezTo>
                  <a:pt x="407838" y="262772"/>
                  <a:pt x="412726" y="259652"/>
                  <a:pt x="416958" y="255843"/>
                </a:cubicBezTo>
                <a:cubicBezTo>
                  <a:pt x="428579" y="245384"/>
                  <a:pt x="437115" y="231350"/>
                  <a:pt x="450123" y="222678"/>
                </a:cubicBezTo>
                <a:cubicBezTo>
                  <a:pt x="454861" y="219519"/>
                  <a:pt x="459962" y="216847"/>
                  <a:pt x="464337" y="213202"/>
                </a:cubicBezTo>
                <a:cubicBezTo>
                  <a:pt x="469484" y="208913"/>
                  <a:pt x="472975" y="202705"/>
                  <a:pt x="478550" y="198989"/>
                </a:cubicBezTo>
                <a:cubicBezTo>
                  <a:pt x="482706" y="196219"/>
                  <a:pt x="488088" y="196005"/>
                  <a:pt x="492764" y="194251"/>
                </a:cubicBezTo>
                <a:cubicBezTo>
                  <a:pt x="500727" y="191265"/>
                  <a:pt x="508987" y="188847"/>
                  <a:pt x="516453" y="184775"/>
                </a:cubicBezTo>
                <a:cubicBezTo>
                  <a:pt x="526451" y="179322"/>
                  <a:pt x="535404" y="172141"/>
                  <a:pt x="544880" y="165824"/>
                </a:cubicBezTo>
                <a:lnTo>
                  <a:pt x="559093" y="156349"/>
                </a:lnTo>
                <a:lnTo>
                  <a:pt x="573307" y="146873"/>
                </a:lnTo>
                <a:lnTo>
                  <a:pt x="587520" y="137397"/>
                </a:lnTo>
                <a:cubicBezTo>
                  <a:pt x="602012" y="93923"/>
                  <a:pt x="577787" y="161602"/>
                  <a:pt x="606471" y="104232"/>
                </a:cubicBezTo>
                <a:cubicBezTo>
                  <a:pt x="607606" y="101961"/>
                  <a:pt x="612842" y="74950"/>
                  <a:pt x="615947" y="71068"/>
                </a:cubicBezTo>
                <a:cubicBezTo>
                  <a:pt x="619504" y="66622"/>
                  <a:pt x="625422" y="64751"/>
                  <a:pt x="630160" y="61592"/>
                </a:cubicBezTo>
                <a:cubicBezTo>
                  <a:pt x="638345" y="28852"/>
                  <a:pt x="634898" y="49152"/>
                  <a:pt x="634898" y="0"/>
                </a:cubicBezTo>
              </a:path>
            </a:pathLst>
          </a:cu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4FDADD1-8492-4804-AE39-96F89BA95D8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27842" y="2691084"/>
            <a:ext cx="664908" cy="3548630"/>
          </a:xfrm>
          <a:custGeom>
            <a:avLst/>
            <a:gdLst>
              <a:gd name="connsiteX0" fmla="*/ 279532 w 664908"/>
              <a:gd name="connsiteY0" fmla="*/ 3548630 h 3548630"/>
              <a:gd name="connsiteX1" fmla="*/ 293746 w 664908"/>
              <a:gd name="connsiteY1" fmla="*/ 3491776 h 3548630"/>
              <a:gd name="connsiteX2" fmla="*/ 284270 w 664908"/>
              <a:gd name="connsiteY2" fmla="*/ 3415971 h 3548630"/>
              <a:gd name="connsiteX3" fmla="*/ 279532 w 664908"/>
              <a:gd name="connsiteY3" fmla="*/ 3401757 h 3548630"/>
              <a:gd name="connsiteX4" fmla="*/ 270056 w 664908"/>
              <a:gd name="connsiteY4" fmla="*/ 3387544 h 3548630"/>
              <a:gd name="connsiteX5" fmla="*/ 265319 w 664908"/>
              <a:gd name="connsiteY5" fmla="*/ 3368593 h 3548630"/>
              <a:gd name="connsiteX6" fmla="*/ 255843 w 664908"/>
              <a:gd name="connsiteY6" fmla="*/ 3354379 h 3548630"/>
              <a:gd name="connsiteX7" fmla="*/ 246367 w 664908"/>
              <a:gd name="connsiteY7" fmla="*/ 3335428 h 3548630"/>
              <a:gd name="connsiteX8" fmla="*/ 236892 w 664908"/>
              <a:gd name="connsiteY8" fmla="*/ 3307001 h 3548630"/>
              <a:gd name="connsiteX9" fmla="*/ 227416 w 664908"/>
              <a:gd name="connsiteY9" fmla="*/ 3278574 h 3548630"/>
              <a:gd name="connsiteX10" fmla="*/ 222678 w 664908"/>
              <a:gd name="connsiteY10" fmla="*/ 3264361 h 3548630"/>
              <a:gd name="connsiteX11" fmla="*/ 208465 w 664908"/>
              <a:gd name="connsiteY11" fmla="*/ 3250147 h 3548630"/>
              <a:gd name="connsiteX12" fmla="*/ 198989 w 664908"/>
              <a:gd name="connsiteY12" fmla="*/ 3188555 h 3548630"/>
              <a:gd name="connsiteX13" fmla="*/ 189513 w 664908"/>
              <a:gd name="connsiteY13" fmla="*/ 3136439 h 3548630"/>
              <a:gd name="connsiteX14" fmla="*/ 194251 w 664908"/>
              <a:gd name="connsiteY14" fmla="*/ 3051158 h 3548630"/>
              <a:gd name="connsiteX15" fmla="*/ 198989 w 664908"/>
              <a:gd name="connsiteY15" fmla="*/ 3036945 h 3548630"/>
              <a:gd name="connsiteX16" fmla="*/ 213203 w 664908"/>
              <a:gd name="connsiteY16" fmla="*/ 3027469 h 3548630"/>
              <a:gd name="connsiteX17" fmla="*/ 241630 w 664908"/>
              <a:gd name="connsiteY17" fmla="*/ 3017994 h 3548630"/>
              <a:gd name="connsiteX18" fmla="*/ 260581 w 664908"/>
              <a:gd name="connsiteY18" fmla="*/ 2999042 h 3548630"/>
              <a:gd name="connsiteX19" fmla="*/ 279532 w 664908"/>
              <a:gd name="connsiteY19" fmla="*/ 2970615 h 3548630"/>
              <a:gd name="connsiteX20" fmla="*/ 284270 w 664908"/>
              <a:gd name="connsiteY20" fmla="*/ 2946926 h 3548630"/>
              <a:gd name="connsiteX21" fmla="*/ 289008 w 664908"/>
              <a:gd name="connsiteY21" fmla="*/ 2918499 h 3548630"/>
              <a:gd name="connsiteX22" fmla="*/ 298483 w 664908"/>
              <a:gd name="connsiteY22" fmla="*/ 2894810 h 3548630"/>
              <a:gd name="connsiteX23" fmla="*/ 303221 w 664908"/>
              <a:gd name="connsiteY23" fmla="*/ 2875859 h 3548630"/>
              <a:gd name="connsiteX24" fmla="*/ 289008 w 664908"/>
              <a:gd name="connsiteY24" fmla="*/ 2790578 h 3548630"/>
              <a:gd name="connsiteX25" fmla="*/ 279532 w 664908"/>
              <a:gd name="connsiteY25" fmla="*/ 2766889 h 3548630"/>
              <a:gd name="connsiteX26" fmla="*/ 265319 w 664908"/>
              <a:gd name="connsiteY26" fmla="*/ 2757413 h 3548630"/>
              <a:gd name="connsiteX27" fmla="*/ 260581 w 664908"/>
              <a:gd name="connsiteY27" fmla="*/ 2738462 h 3548630"/>
              <a:gd name="connsiteX28" fmla="*/ 246367 w 664908"/>
              <a:gd name="connsiteY28" fmla="*/ 2719511 h 3548630"/>
              <a:gd name="connsiteX29" fmla="*/ 236892 w 664908"/>
              <a:gd name="connsiteY29" fmla="*/ 2705297 h 3548630"/>
              <a:gd name="connsiteX30" fmla="*/ 232154 w 664908"/>
              <a:gd name="connsiteY30" fmla="*/ 2686346 h 3548630"/>
              <a:gd name="connsiteX31" fmla="*/ 222678 w 664908"/>
              <a:gd name="connsiteY31" fmla="*/ 2657919 h 3548630"/>
              <a:gd name="connsiteX32" fmla="*/ 227416 w 664908"/>
              <a:gd name="connsiteY32" fmla="*/ 2586852 h 3548630"/>
              <a:gd name="connsiteX33" fmla="*/ 241630 w 664908"/>
              <a:gd name="connsiteY33" fmla="*/ 2553687 h 3548630"/>
              <a:gd name="connsiteX34" fmla="*/ 251105 w 664908"/>
              <a:gd name="connsiteY34" fmla="*/ 2534736 h 3548630"/>
              <a:gd name="connsiteX35" fmla="*/ 255843 w 664908"/>
              <a:gd name="connsiteY35" fmla="*/ 2520522 h 3548630"/>
              <a:gd name="connsiteX36" fmla="*/ 284270 w 664908"/>
              <a:gd name="connsiteY36" fmla="*/ 2496833 h 3548630"/>
              <a:gd name="connsiteX37" fmla="*/ 298483 w 664908"/>
              <a:gd name="connsiteY37" fmla="*/ 2477882 h 3548630"/>
              <a:gd name="connsiteX38" fmla="*/ 326910 w 664908"/>
              <a:gd name="connsiteY38" fmla="*/ 2463668 h 3548630"/>
              <a:gd name="connsiteX39" fmla="*/ 341124 w 664908"/>
              <a:gd name="connsiteY39" fmla="*/ 2449455 h 3548630"/>
              <a:gd name="connsiteX40" fmla="*/ 350599 w 664908"/>
              <a:gd name="connsiteY40" fmla="*/ 2435241 h 3548630"/>
              <a:gd name="connsiteX41" fmla="*/ 364813 w 664908"/>
              <a:gd name="connsiteY41" fmla="*/ 2430504 h 3548630"/>
              <a:gd name="connsiteX42" fmla="*/ 393240 w 664908"/>
              <a:gd name="connsiteY42" fmla="*/ 2402077 h 3548630"/>
              <a:gd name="connsiteX43" fmla="*/ 421667 w 664908"/>
              <a:gd name="connsiteY43" fmla="*/ 2387863 h 3548630"/>
              <a:gd name="connsiteX44" fmla="*/ 435880 w 664908"/>
              <a:gd name="connsiteY44" fmla="*/ 2368912 h 3548630"/>
              <a:gd name="connsiteX45" fmla="*/ 464307 w 664908"/>
              <a:gd name="connsiteY45" fmla="*/ 2349961 h 3548630"/>
              <a:gd name="connsiteX46" fmla="*/ 492734 w 664908"/>
              <a:gd name="connsiteY46" fmla="*/ 2321534 h 3548630"/>
              <a:gd name="connsiteX47" fmla="*/ 497472 w 664908"/>
              <a:gd name="connsiteY47" fmla="*/ 2307320 h 3548630"/>
              <a:gd name="connsiteX48" fmla="*/ 511685 w 664908"/>
              <a:gd name="connsiteY48" fmla="*/ 2293107 h 3548630"/>
              <a:gd name="connsiteX49" fmla="*/ 525899 w 664908"/>
              <a:gd name="connsiteY49" fmla="*/ 2259942 h 3548630"/>
              <a:gd name="connsiteX50" fmla="*/ 530637 w 664908"/>
              <a:gd name="connsiteY50" fmla="*/ 2240991 h 3548630"/>
              <a:gd name="connsiteX51" fmla="*/ 544850 w 664908"/>
              <a:gd name="connsiteY51" fmla="*/ 2226777 h 3548630"/>
              <a:gd name="connsiteX52" fmla="*/ 554326 w 664908"/>
              <a:gd name="connsiteY52" fmla="*/ 2193612 h 3548630"/>
              <a:gd name="connsiteX53" fmla="*/ 563802 w 664908"/>
              <a:gd name="connsiteY53" fmla="*/ 2160448 h 3548630"/>
              <a:gd name="connsiteX54" fmla="*/ 573277 w 664908"/>
              <a:gd name="connsiteY54" fmla="*/ 2136758 h 3548630"/>
              <a:gd name="connsiteX55" fmla="*/ 587491 w 664908"/>
              <a:gd name="connsiteY55" fmla="*/ 2098856 h 3548630"/>
              <a:gd name="connsiteX56" fmla="*/ 606442 w 664908"/>
              <a:gd name="connsiteY56" fmla="*/ 2070429 h 3548630"/>
              <a:gd name="connsiteX57" fmla="*/ 611180 w 664908"/>
              <a:gd name="connsiteY57" fmla="*/ 2051478 h 3548630"/>
              <a:gd name="connsiteX58" fmla="*/ 615918 w 664908"/>
              <a:gd name="connsiteY58" fmla="*/ 2037264 h 3548630"/>
              <a:gd name="connsiteX59" fmla="*/ 630131 w 664908"/>
              <a:gd name="connsiteY59" fmla="*/ 1975672 h 3548630"/>
              <a:gd name="connsiteX60" fmla="*/ 634869 w 664908"/>
              <a:gd name="connsiteY60" fmla="*/ 1956721 h 3548630"/>
              <a:gd name="connsiteX61" fmla="*/ 644345 w 664908"/>
              <a:gd name="connsiteY61" fmla="*/ 1942508 h 3548630"/>
              <a:gd name="connsiteX62" fmla="*/ 649082 w 664908"/>
              <a:gd name="connsiteY62" fmla="*/ 1923556 h 3548630"/>
              <a:gd name="connsiteX63" fmla="*/ 653820 w 664908"/>
              <a:gd name="connsiteY63" fmla="*/ 1899867 h 3548630"/>
              <a:gd name="connsiteX64" fmla="*/ 658558 w 664908"/>
              <a:gd name="connsiteY64" fmla="*/ 1885654 h 3548630"/>
              <a:gd name="connsiteX65" fmla="*/ 658558 w 664908"/>
              <a:gd name="connsiteY65" fmla="*/ 1743519 h 3548630"/>
              <a:gd name="connsiteX66" fmla="*/ 653820 w 664908"/>
              <a:gd name="connsiteY66" fmla="*/ 1729306 h 3548630"/>
              <a:gd name="connsiteX67" fmla="*/ 649082 w 664908"/>
              <a:gd name="connsiteY67" fmla="*/ 1710354 h 3548630"/>
              <a:gd name="connsiteX68" fmla="*/ 639607 w 664908"/>
              <a:gd name="connsiteY68" fmla="*/ 1681927 h 3548630"/>
              <a:gd name="connsiteX69" fmla="*/ 630131 w 664908"/>
              <a:gd name="connsiteY69" fmla="*/ 1634549 h 3548630"/>
              <a:gd name="connsiteX70" fmla="*/ 625393 w 664908"/>
              <a:gd name="connsiteY70" fmla="*/ 1615598 h 3548630"/>
              <a:gd name="connsiteX71" fmla="*/ 620655 w 664908"/>
              <a:gd name="connsiteY71" fmla="*/ 1591909 h 3548630"/>
              <a:gd name="connsiteX72" fmla="*/ 615918 w 664908"/>
              <a:gd name="connsiteY72" fmla="*/ 1577695 h 3548630"/>
              <a:gd name="connsiteX73" fmla="*/ 611180 w 664908"/>
              <a:gd name="connsiteY73" fmla="*/ 1549268 h 3548630"/>
              <a:gd name="connsiteX74" fmla="*/ 596966 w 664908"/>
              <a:gd name="connsiteY74" fmla="*/ 1516104 h 3548630"/>
              <a:gd name="connsiteX75" fmla="*/ 592228 w 664908"/>
              <a:gd name="connsiteY75" fmla="*/ 1501890 h 3548630"/>
              <a:gd name="connsiteX76" fmla="*/ 582753 w 664908"/>
              <a:gd name="connsiteY76" fmla="*/ 1269737 h 3548630"/>
              <a:gd name="connsiteX77" fmla="*/ 578015 w 664908"/>
              <a:gd name="connsiteY77" fmla="*/ 1246048 h 3548630"/>
              <a:gd name="connsiteX78" fmla="*/ 568539 w 664908"/>
              <a:gd name="connsiteY78" fmla="*/ 1217621 h 3548630"/>
              <a:gd name="connsiteX79" fmla="*/ 549588 w 664908"/>
              <a:gd name="connsiteY79" fmla="*/ 1174980 h 3548630"/>
              <a:gd name="connsiteX80" fmla="*/ 544850 w 664908"/>
              <a:gd name="connsiteY80" fmla="*/ 1160767 h 3548630"/>
              <a:gd name="connsiteX81" fmla="*/ 540112 w 664908"/>
              <a:gd name="connsiteY81" fmla="*/ 1141815 h 3548630"/>
              <a:gd name="connsiteX82" fmla="*/ 530637 w 664908"/>
              <a:gd name="connsiteY82" fmla="*/ 1127602 h 3548630"/>
              <a:gd name="connsiteX83" fmla="*/ 521161 w 664908"/>
              <a:gd name="connsiteY83" fmla="*/ 1094437 h 3548630"/>
              <a:gd name="connsiteX84" fmla="*/ 506948 w 664908"/>
              <a:gd name="connsiteY84" fmla="*/ 1061272 h 3548630"/>
              <a:gd name="connsiteX85" fmla="*/ 497472 w 664908"/>
              <a:gd name="connsiteY85" fmla="*/ 1028108 h 3548630"/>
              <a:gd name="connsiteX86" fmla="*/ 483259 w 664908"/>
              <a:gd name="connsiteY86" fmla="*/ 1023370 h 3548630"/>
              <a:gd name="connsiteX87" fmla="*/ 478521 w 664908"/>
              <a:gd name="connsiteY87" fmla="*/ 1004419 h 3548630"/>
              <a:gd name="connsiteX88" fmla="*/ 473783 w 664908"/>
              <a:gd name="connsiteY88" fmla="*/ 990205 h 3548630"/>
              <a:gd name="connsiteX89" fmla="*/ 469045 w 664908"/>
              <a:gd name="connsiteY89" fmla="*/ 966516 h 3548630"/>
              <a:gd name="connsiteX90" fmla="*/ 454832 w 664908"/>
              <a:gd name="connsiteY90" fmla="*/ 942827 h 3548630"/>
              <a:gd name="connsiteX91" fmla="*/ 445356 w 664908"/>
              <a:gd name="connsiteY91" fmla="*/ 919138 h 3548630"/>
              <a:gd name="connsiteX92" fmla="*/ 416929 w 664908"/>
              <a:gd name="connsiteY92" fmla="*/ 871760 h 3548630"/>
              <a:gd name="connsiteX93" fmla="*/ 379026 w 664908"/>
              <a:gd name="connsiteY93" fmla="*/ 829119 h 3548630"/>
              <a:gd name="connsiteX94" fmla="*/ 360075 w 664908"/>
              <a:gd name="connsiteY94" fmla="*/ 819643 h 3548630"/>
              <a:gd name="connsiteX95" fmla="*/ 303221 w 664908"/>
              <a:gd name="connsiteY95" fmla="*/ 800692 h 3548630"/>
              <a:gd name="connsiteX96" fmla="*/ 284270 w 664908"/>
              <a:gd name="connsiteY96" fmla="*/ 791217 h 3548630"/>
              <a:gd name="connsiteX97" fmla="*/ 265319 w 664908"/>
              <a:gd name="connsiteY97" fmla="*/ 786479 h 3548630"/>
              <a:gd name="connsiteX98" fmla="*/ 246367 w 664908"/>
              <a:gd name="connsiteY98" fmla="*/ 777003 h 3548630"/>
              <a:gd name="connsiteX99" fmla="*/ 227416 w 664908"/>
              <a:gd name="connsiteY99" fmla="*/ 772265 h 3548630"/>
              <a:gd name="connsiteX100" fmla="*/ 198989 w 664908"/>
              <a:gd name="connsiteY100" fmla="*/ 762790 h 3548630"/>
              <a:gd name="connsiteX101" fmla="*/ 170562 w 664908"/>
              <a:gd name="connsiteY101" fmla="*/ 743838 h 3548630"/>
              <a:gd name="connsiteX102" fmla="*/ 156349 w 664908"/>
              <a:gd name="connsiteY102" fmla="*/ 734363 h 3548630"/>
              <a:gd name="connsiteX103" fmla="*/ 142135 w 664908"/>
              <a:gd name="connsiteY103" fmla="*/ 720149 h 3548630"/>
              <a:gd name="connsiteX104" fmla="*/ 113708 w 664908"/>
              <a:gd name="connsiteY104" fmla="*/ 710674 h 3548630"/>
              <a:gd name="connsiteX105" fmla="*/ 80543 w 664908"/>
              <a:gd name="connsiteY105" fmla="*/ 691722 h 3548630"/>
              <a:gd name="connsiteX106" fmla="*/ 61592 w 664908"/>
              <a:gd name="connsiteY106" fmla="*/ 677509 h 3548630"/>
              <a:gd name="connsiteX107" fmla="*/ 47379 w 664908"/>
              <a:gd name="connsiteY107" fmla="*/ 668033 h 3548630"/>
              <a:gd name="connsiteX108" fmla="*/ 18952 w 664908"/>
              <a:gd name="connsiteY108" fmla="*/ 620655 h 3548630"/>
              <a:gd name="connsiteX109" fmla="*/ 0 w 664908"/>
              <a:gd name="connsiteY109" fmla="*/ 587490 h 3548630"/>
              <a:gd name="connsiteX110" fmla="*/ 9476 w 664908"/>
              <a:gd name="connsiteY110" fmla="*/ 511685 h 3548630"/>
              <a:gd name="connsiteX111" fmla="*/ 18952 w 664908"/>
              <a:gd name="connsiteY111" fmla="*/ 492734 h 3548630"/>
              <a:gd name="connsiteX112" fmla="*/ 42641 w 664908"/>
              <a:gd name="connsiteY112" fmla="*/ 454831 h 3548630"/>
              <a:gd name="connsiteX113" fmla="*/ 52117 w 664908"/>
              <a:gd name="connsiteY113" fmla="*/ 435880 h 3548630"/>
              <a:gd name="connsiteX114" fmla="*/ 75806 w 664908"/>
              <a:gd name="connsiteY114" fmla="*/ 412191 h 3548630"/>
              <a:gd name="connsiteX115" fmla="*/ 108970 w 664908"/>
              <a:gd name="connsiteY115" fmla="*/ 397977 h 3548630"/>
              <a:gd name="connsiteX116" fmla="*/ 142135 w 664908"/>
              <a:gd name="connsiteY116" fmla="*/ 360075 h 3548630"/>
              <a:gd name="connsiteX117" fmla="*/ 161086 w 664908"/>
              <a:gd name="connsiteY117" fmla="*/ 355337 h 3548630"/>
              <a:gd name="connsiteX118" fmla="*/ 175300 w 664908"/>
              <a:gd name="connsiteY118" fmla="*/ 345861 h 3548630"/>
              <a:gd name="connsiteX119" fmla="*/ 194251 w 664908"/>
              <a:gd name="connsiteY119" fmla="*/ 331648 h 3548630"/>
              <a:gd name="connsiteX120" fmla="*/ 222678 w 664908"/>
              <a:gd name="connsiteY120" fmla="*/ 322172 h 3548630"/>
              <a:gd name="connsiteX121" fmla="*/ 265319 w 664908"/>
              <a:gd name="connsiteY121" fmla="*/ 289007 h 3548630"/>
              <a:gd name="connsiteX122" fmla="*/ 279532 w 664908"/>
              <a:gd name="connsiteY122" fmla="*/ 284269 h 3548630"/>
              <a:gd name="connsiteX123" fmla="*/ 326910 w 664908"/>
              <a:gd name="connsiteY123" fmla="*/ 260580 h 3548630"/>
              <a:gd name="connsiteX124" fmla="*/ 345862 w 664908"/>
              <a:gd name="connsiteY124" fmla="*/ 227415 h 3548630"/>
              <a:gd name="connsiteX125" fmla="*/ 364813 w 664908"/>
              <a:gd name="connsiteY125" fmla="*/ 198989 h 3548630"/>
              <a:gd name="connsiteX126" fmla="*/ 355337 w 664908"/>
              <a:gd name="connsiteY126" fmla="*/ 66329 h 3548630"/>
              <a:gd name="connsiteX127" fmla="*/ 336386 w 664908"/>
              <a:gd name="connsiteY127" fmla="*/ 23689 h 3548630"/>
              <a:gd name="connsiteX128" fmla="*/ 322173 w 664908"/>
              <a:gd name="connsiteY128" fmla="*/ 14213 h 3548630"/>
              <a:gd name="connsiteX129" fmla="*/ 317435 w 664908"/>
              <a:gd name="connsiteY129" fmla="*/ 0 h 354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664908" h="3548630">
                <a:moveTo>
                  <a:pt x="279532" y="3548630"/>
                </a:moveTo>
                <a:cubicBezTo>
                  <a:pt x="284616" y="3533378"/>
                  <a:pt x="294512" y="3508619"/>
                  <a:pt x="293746" y="3491776"/>
                </a:cubicBezTo>
                <a:cubicBezTo>
                  <a:pt x="292590" y="3466337"/>
                  <a:pt x="288242" y="3441124"/>
                  <a:pt x="284270" y="3415971"/>
                </a:cubicBezTo>
                <a:cubicBezTo>
                  <a:pt x="283491" y="3411038"/>
                  <a:pt x="281766" y="3406224"/>
                  <a:pt x="279532" y="3401757"/>
                </a:cubicBezTo>
                <a:cubicBezTo>
                  <a:pt x="276985" y="3396664"/>
                  <a:pt x="273215" y="3392282"/>
                  <a:pt x="270056" y="3387544"/>
                </a:cubicBezTo>
                <a:cubicBezTo>
                  <a:pt x="268477" y="3381227"/>
                  <a:pt x="267884" y="3374578"/>
                  <a:pt x="265319" y="3368593"/>
                </a:cubicBezTo>
                <a:cubicBezTo>
                  <a:pt x="263076" y="3363359"/>
                  <a:pt x="258668" y="3359323"/>
                  <a:pt x="255843" y="3354379"/>
                </a:cubicBezTo>
                <a:cubicBezTo>
                  <a:pt x="252339" y="3348247"/>
                  <a:pt x="248990" y="3341986"/>
                  <a:pt x="246367" y="3335428"/>
                </a:cubicBezTo>
                <a:cubicBezTo>
                  <a:pt x="242658" y="3326154"/>
                  <a:pt x="240050" y="3316477"/>
                  <a:pt x="236892" y="3307001"/>
                </a:cubicBezTo>
                <a:lnTo>
                  <a:pt x="227416" y="3278574"/>
                </a:lnTo>
                <a:cubicBezTo>
                  <a:pt x="225837" y="3273836"/>
                  <a:pt x="226209" y="3267892"/>
                  <a:pt x="222678" y="3264361"/>
                </a:cubicBezTo>
                <a:lnTo>
                  <a:pt x="208465" y="3250147"/>
                </a:lnTo>
                <a:cubicBezTo>
                  <a:pt x="197009" y="3158502"/>
                  <a:pt x="209841" y="3253665"/>
                  <a:pt x="198989" y="3188555"/>
                </a:cubicBezTo>
                <a:cubicBezTo>
                  <a:pt x="190500" y="3137626"/>
                  <a:pt x="198609" y="3172825"/>
                  <a:pt x="189513" y="3136439"/>
                </a:cubicBezTo>
                <a:cubicBezTo>
                  <a:pt x="191092" y="3108012"/>
                  <a:pt x="191552" y="3079501"/>
                  <a:pt x="194251" y="3051158"/>
                </a:cubicBezTo>
                <a:cubicBezTo>
                  <a:pt x="194724" y="3046187"/>
                  <a:pt x="195869" y="3040845"/>
                  <a:pt x="198989" y="3036945"/>
                </a:cubicBezTo>
                <a:cubicBezTo>
                  <a:pt x="202546" y="3032499"/>
                  <a:pt x="207999" y="3029782"/>
                  <a:pt x="213203" y="3027469"/>
                </a:cubicBezTo>
                <a:cubicBezTo>
                  <a:pt x="222330" y="3023413"/>
                  <a:pt x="241630" y="3017994"/>
                  <a:pt x="241630" y="3017994"/>
                </a:cubicBezTo>
                <a:cubicBezTo>
                  <a:pt x="254261" y="2980092"/>
                  <a:pt x="235314" y="3024309"/>
                  <a:pt x="260581" y="2999042"/>
                </a:cubicBezTo>
                <a:cubicBezTo>
                  <a:pt x="268634" y="2990989"/>
                  <a:pt x="279532" y="2970615"/>
                  <a:pt x="279532" y="2970615"/>
                </a:cubicBezTo>
                <a:cubicBezTo>
                  <a:pt x="281111" y="2962719"/>
                  <a:pt x="282829" y="2954849"/>
                  <a:pt x="284270" y="2946926"/>
                </a:cubicBezTo>
                <a:cubicBezTo>
                  <a:pt x="285989" y="2937475"/>
                  <a:pt x="286480" y="2927767"/>
                  <a:pt x="289008" y="2918499"/>
                </a:cubicBezTo>
                <a:cubicBezTo>
                  <a:pt x="291246" y="2910294"/>
                  <a:pt x="295794" y="2902878"/>
                  <a:pt x="298483" y="2894810"/>
                </a:cubicBezTo>
                <a:cubicBezTo>
                  <a:pt x="300542" y="2888633"/>
                  <a:pt x="301642" y="2882176"/>
                  <a:pt x="303221" y="2875859"/>
                </a:cubicBezTo>
                <a:cubicBezTo>
                  <a:pt x="297144" y="2830279"/>
                  <a:pt x="300455" y="2821103"/>
                  <a:pt x="289008" y="2790578"/>
                </a:cubicBezTo>
                <a:cubicBezTo>
                  <a:pt x="286022" y="2782615"/>
                  <a:pt x="284475" y="2773810"/>
                  <a:pt x="279532" y="2766889"/>
                </a:cubicBezTo>
                <a:cubicBezTo>
                  <a:pt x="276222" y="2762256"/>
                  <a:pt x="270057" y="2760572"/>
                  <a:pt x="265319" y="2757413"/>
                </a:cubicBezTo>
                <a:cubicBezTo>
                  <a:pt x="263740" y="2751096"/>
                  <a:pt x="263493" y="2744286"/>
                  <a:pt x="260581" y="2738462"/>
                </a:cubicBezTo>
                <a:cubicBezTo>
                  <a:pt x="257049" y="2731399"/>
                  <a:pt x="250957" y="2725937"/>
                  <a:pt x="246367" y="2719511"/>
                </a:cubicBezTo>
                <a:cubicBezTo>
                  <a:pt x="243057" y="2714877"/>
                  <a:pt x="240050" y="2710035"/>
                  <a:pt x="236892" y="2705297"/>
                </a:cubicBezTo>
                <a:cubicBezTo>
                  <a:pt x="235313" y="2698980"/>
                  <a:pt x="234025" y="2692583"/>
                  <a:pt x="232154" y="2686346"/>
                </a:cubicBezTo>
                <a:cubicBezTo>
                  <a:pt x="229284" y="2676779"/>
                  <a:pt x="222678" y="2657919"/>
                  <a:pt x="222678" y="2657919"/>
                </a:cubicBezTo>
                <a:cubicBezTo>
                  <a:pt x="224257" y="2634230"/>
                  <a:pt x="224931" y="2610463"/>
                  <a:pt x="227416" y="2586852"/>
                </a:cubicBezTo>
                <a:cubicBezTo>
                  <a:pt x="229676" y="2565387"/>
                  <a:pt x="231917" y="2570685"/>
                  <a:pt x="241630" y="2553687"/>
                </a:cubicBezTo>
                <a:cubicBezTo>
                  <a:pt x="245134" y="2547555"/>
                  <a:pt x="248323" y="2541228"/>
                  <a:pt x="251105" y="2534736"/>
                </a:cubicBezTo>
                <a:cubicBezTo>
                  <a:pt x="253072" y="2530145"/>
                  <a:pt x="253073" y="2524678"/>
                  <a:pt x="255843" y="2520522"/>
                </a:cubicBezTo>
                <a:cubicBezTo>
                  <a:pt x="263139" y="2509578"/>
                  <a:pt x="273782" y="2503825"/>
                  <a:pt x="284270" y="2496833"/>
                </a:cubicBezTo>
                <a:cubicBezTo>
                  <a:pt x="289008" y="2490516"/>
                  <a:pt x="292900" y="2483465"/>
                  <a:pt x="298483" y="2477882"/>
                </a:cubicBezTo>
                <a:cubicBezTo>
                  <a:pt x="307667" y="2468698"/>
                  <a:pt x="315350" y="2467522"/>
                  <a:pt x="326910" y="2463668"/>
                </a:cubicBezTo>
                <a:cubicBezTo>
                  <a:pt x="331648" y="2458930"/>
                  <a:pt x="336835" y="2454602"/>
                  <a:pt x="341124" y="2449455"/>
                </a:cubicBezTo>
                <a:cubicBezTo>
                  <a:pt x="344769" y="2445081"/>
                  <a:pt x="346153" y="2438798"/>
                  <a:pt x="350599" y="2435241"/>
                </a:cubicBezTo>
                <a:cubicBezTo>
                  <a:pt x="354499" y="2432121"/>
                  <a:pt x="360075" y="2432083"/>
                  <a:pt x="364813" y="2430504"/>
                </a:cubicBezTo>
                <a:cubicBezTo>
                  <a:pt x="374289" y="2421028"/>
                  <a:pt x="380527" y="2406315"/>
                  <a:pt x="393240" y="2402077"/>
                </a:cubicBezTo>
                <a:cubicBezTo>
                  <a:pt x="412855" y="2395538"/>
                  <a:pt x="403298" y="2400109"/>
                  <a:pt x="421667" y="2387863"/>
                </a:cubicBezTo>
                <a:cubicBezTo>
                  <a:pt x="426405" y="2381546"/>
                  <a:pt x="429978" y="2374158"/>
                  <a:pt x="435880" y="2368912"/>
                </a:cubicBezTo>
                <a:cubicBezTo>
                  <a:pt x="444392" y="2361346"/>
                  <a:pt x="464307" y="2349961"/>
                  <a:pt x="464307" y="2349961"/>
                </a:cubicBezTo>
                <a:cubicBezTo>
                  <a:pt x="489577" y="2299421"/>
                  <a:pt x="454831" y="2359437"/>
                  <a:pt x="492734" y="2321534"/>
                </a:cubicBezTo>
                <a:cubicBezTo>
                  <a:pt x="496265" y="2318003"/>
                  <a:pt x="494702" y="2311476"/>
                  <a:pt x="497472" y="2307320"/>
                </a:cubicBezTo>
                <a:cubicBezTo>
                  <a:pt x="501188" y="2301745"/>
                  <a:pt x="507791" y="2298559"/>
                  <a:pt x="511685" y="2293107"/>
                </a:cubicBezTo>
                <a:cubicBezTo>
                  <a:pt x="517701" y="2284685"/>
                  <a:pt x="522953" y="2270252"/>
                  <a:pt x="525899" y="2259942"/>
                </a:cubicBezTo>
                <a:cubicBezTo>
                  <a:pt x="527688" y="2253681"/>
                  <a:pt x="527406" y="2246645"/>
                  <a:pt x="530637" y="2240991"/>
                </a:cubicBezTo>
                <a:cubicBezTo>
                  <a:pt x="533961" y="2235173"/>
                  <a:pt x="540112" y="2231515"/>
                  <a:pt x="544850" y="2226777"/>
                </a:cubicBezTo>
                <a:cubicBezTo>
                  <a:pt x="559661" y="2167535"/>
                  <a:pt x="540732" y="2241190"/>
                  <a:pt x="554326" y="2193612"/>
                </a:cubicBezTo>
                <a:cubicBezTo>
                  <a:pt x="560303" y="2172695"/>
                  <a:pt x="556984" y="2178630"/>
                  <a:pt x="563802" y="2160448"/>
                </a:cubicBezTo>
                <a:cubicBezTo>
                  <a:pt x="566788" y="2152485"/>
                  <a:pt x="570833" y="2144904"/>
                  <a:pt x="573277" y="2136758"/>
                </a:cubicBezTo>
                <a:cubicBezTo>
                  <a:pt x="584452" y="2099505"/>
                  <a:pt x="569786" y="2125412"/>
                  <a:pt x="587491" y="2098856"/>
                </a:cubicBezTo>
                <a:cubicBezTo>
                  <a:pt x="602278" y="2054487"/>
                  <a:pt x="578056" y="2120102"/>
                  <a:pt x="606442" y="2070429"/>
                </a:cubicBezTo>
                <a:cubicBezTo>
                  <a:pt x="609673" y="2064776"/>
                  <a:pt x="609391" y="2057739"/>
                  <a:pt x="611180" y="2051478"/>
                </a:cubicBezTo>
                <a:cubicBezTo>
                  <a:pt x="612552" y="2046676"/>
                  <a:pt x="614339" y="2042002"/>
                  <a:pt x="615918" y="2037264"/>
                </a:cubicBezTo>
                <a:cubicBezTo>
                  <a:pt x="626912" y="1960292"/>
                  <a:pt x="612790" y="2045031"/>
                  <a:pt x="630131" y="1975672"/>
                </a:cubicBezTo>
                <a:cubicBezTo>
                  <a:pt x="631710" y="1969355"/>
                  <a:pt x="632304" y="1962706"/>
                  <a:pt x="634869" y="1956721"/>
                </a:cubicBezTo>
                <a:cubicBezTo>
                  <a:pt x="637112" y="1951487"/>
                  <a:pt x="641186" y="1947246"/>
                  <a:pt x="644345" y="1942508"/>
                </a:cubicBezTo>
                <a:cubicBezTo>
                  <a:pt x="645924" y="1936191"/>
                  <a:pt x="647670" y="1929913"/>
                  <a:pt x="649082" y="1923556"/>
                </a:cubicBezTo>
                <a:cubicBezTo>
                  <a:pt x="650829" y="1915695"/>
                  <a:pt x="651867" y="1907679"/>
                  <a:pt x="653820" y="1899867"/>
                </a:cubicBezTo>
                <a:cubicBezTo>
                  <a:pt x="655031" y="1895022"/>
                  <a:pt x="656979" y="1890392"/>
                  <a:pt x="658558" y="1885654"/>
                </a:cubicBezTo>
                <a:cubicBezTo>
                  <a:pt x="667636" y="1822112"/>
                  <a:pt x="666393" y="1845365"/>
                  <a:pt x="658558" y="1743519"/>
                </a:cubicBezTo>
                <a:cubicBezTo>
                  <a:pt x="658175" y="1738540"/>
                  <a:pt x="655192" y="1734108"/>
                  <a:pt x="653820" y="1729306"/>
                </a:cubicBezTo>
                <a:cubicBezTo>
                  <a:pt x="652031" y="1723045"/>
                  <a:pt x="650953" y="1716591"/>
                  <a:pt x="649082" y="1710354"/>
                </a:cubicBezTo>
                <a:cubicBezTo>
                  <a:pt x="646212" y="1700787"/>
                  <a:pt x="641566" y="1691721"/>
                  <a:pt x="639607" y="1681927"/>
                </a:cubicBezTo>
                <a:cubicBezTo>
                  <a:pt x="636448" y="1666134"/>
                  <a:pt x="633506" y="1650297"/>
                  <a:pt x="630131" y="1634549"/>
                </a:cubicBezTo>
                <a:cubicBezTo>
                  <a:pt x="628767" y="1628182"/>
                  <a:pt x="626806" y="1621954"/>
                  <a:pt x="625393" y="1615598"/>
                </a:cubicBezTo>
                <a:cubicBezTo>
                  <a:pt x="623646" y="1607737"/>
                  <a:pt x="622608" y="1599721"/>
                  <a:pt x="620655" y="1591909"/>
                </a:cubicBezTo>
                <a:cubicBezTo>
                  <a:pt x="619444" y="1587064"/>
                  <a:pt x="617001" y="1582570"/>
                  <a:pt x="615918" y="1577695"/>
                </a:cubicBezTo>
                <a:cubicBezTo>
                  <a:pt x="613834" y="1568317"/>
                  <a:pt x="613264" y="1558646"/>
                  <a:pt x="611180" y="1549268"/>
                </a:cubicBezTo>
                <a:cubicBezTo>
                  <a:pt x="607761" y="1533884"/>
                  <a:pt x="603651" y="1531702"/>
                  <a:pt x="596966" y="1516104"/>
                </a:cubicBezTo>
                <a:cubicBezTo>
                  <a:pt x="594999" y="1511514"/>
                  <a:pt x="593807" y="1506628"/>
                  <a:pt x="592228" y="1501890"/>
                </a:cubicBezTo>
                <a:cubicBezTo>
                  <a:pt x="579683" y="1363875"/>
                  <a:pt x="596118" y="1557079"/>
                  <a:pt x="582753" y="1269737"/>
                </a:cubicBezTo>
                <a:cubicBezTo>
                  <a:pt x="582379" y="1261693"/>
                  <a:pt x="580134" y="1253817"/>
                  <a:pt x="578015" y="1246048"/>
                </a:cubicBezTo>
                <a:cubicBezTo>
                  <a:pt x="575387" y="1236412"/>
                  <a:pt x="573006" y="1226555"/>
                  <a:pt x="568539" y="1217621"/>
                </a:cubicBezTo>
                <a:cubicBezTo>
                  <a:pt x="557774" y="1196088"/>
                  <a:pt x="558661" y="1199175"/>
                  <a:pt x="549588" y="1174980"/>
                </a:cubicBezTo>
                <a:cubicBezTo>
                  <a:pt x="547834" y="1170304"/>
                  <a:pt x="546222" y="1165569"/>
                  <a:pt x="544850" y="1160767"/>
                </a:cubicBezTo>
                <a:cubicBezTo>
                  <a:pt x="543061" y="1154506"/>
                  <a:pt x="542677" y="1147800"/>
                  <a:pt x="540112" y="1141815"/>
                </a:cubicBezTo>
                <a:cubicBezTo>
                  <a:pt x="537869" y="1136581"/>
                  <a:pt x="533795" y="1132340"/>
                  <a:pt x="530637" y="1127602"/>
                </a:cubicBezTo>
                <a:cubicBezTo>
                  <a:pt x="528233" y="1117987"/>
                  <a:pt x="525239" y="1103951"/>
                  <a:pt x="521161" y="1094437"/>
                </a:cubicBezTo>
                <a:cubicBezTo>
                  <a:pt x="510326" y="1069157"/>
                  <a:pt x="513299" y="1083503"/>
                  <a:pt x="506948" y="1061272"/>
                </a:cubicBezTo>
                <a:cubicBezTo>
                  <a:pt x="506899" y="1061100"/>
                  <a:pt x="499744" y="1030380"/>
                  <a:pt x="497472" y="1028108"/>
                </a:cubicBezTo>
                <a:cubicBezTo>
                  <a:pt x="493941" y="1024577"/>
                  <a:pt x="487997" y="1024949"/>
                  <a:pt x="483259" y="1023370"/>
                </a:cubicBezTo>
                <a:cubicBezTo>
                  <a:pt x="481680" y="1017053"/>
                  <a:pt x="480310" y="1010680"/>
                  <a:pt x="478521" y="1004419"/>
                </a:cubicBezTo>
                <a:cubicBezTo>
                  <a:pt x="477149" y="999617"/>
                  <a:pt x="474994" y="995050"/>
                  <a:pt x="473783" y="990205"/>
                </a:cubicBezTo>
                <a:cubicBezTo>
                  <a:pt x="471830" y="982393"/>
                  <a:pt x="472036" y="973993"/>
                  <a:pt x="469045" y="966516"/>
                </a:cubicBezTo>
                <a:cubicBezTo>
                  <a:pt x="465625" y="957966"/>
                  <a:pt x="458950" y="951063"/>
                  <a:pt x="454832" y="942827"/>
                </a:cubicBezTo>
                <a:cubicBezTo>
                  <a:pt x="451029" y="935220"/>
                  <a:pt x="448810" y="926910"/>
                  <a:pt x="445356" y="919138"/>
                </a:cubicBezTo>
                <a:cubicBezTo>
                  <a:pt x="438308" y="903279"/>
                  <a:pt x="427672" y="884652"/>
                  <a:pt x="416929" y="871760"/>
                </a:cubicBezTo>
                <a:cubicBezTo>
                  <a:pt x="413785" y="867987"/>
                  <a:pt x="388471" y="835865"/>
                  <a:pt x="379026" y="829119"/>
                </a:cubicBezTo>
                <a:cubicBezTo>
                  <a:pt x="373279" y="825014"/>
                  <a:pt x="366688" y="822123"/>
                  <a:pt x="360075" y="819643"/>
                </a:cubicBezTo>
                <a:cubicBezTo>
                  <a:pt x="341371" y="812629"/>
                  <a:pt x="321089" y="809625"/>
                  <a:pt x="303221" y="800692"/>
                </a:cubicBezTo>
                <a:cubicBezTo>
                  <a:pt x="296904" y="797534"/>
                  <a:pt x="290883" y="793697"/>
                  <a:pt x="284270" y="791217"/>
                </a:cubicBezTo>
                <a:cubicBezTo>
                  <a:pt x="278173" y="788931"/>
                  <a:pt x="271416" y="788765"/>
                  <a:pt x="265319" y="786479"/>
                </a:cubicBezTo>
                <a:cubicBezTo>
                  <a:pt x="258706" y="783999"/>
                  <a:pt x="252980" y="779483"/>
                  <a:pt x="246367" y="777003"/>
                </a:cubicBezTo>
                <a:cubicBezTo>
                  <a:pt x="240270" y="774717"/>
                  <a:pt x="233653" y="774136"/>
                  <a:pt x="227416" y="772265"/>
                </a:cubicBezTo>
                <a:cubicBezTo>
                  <a:pt x="217849" y="769395"/>
                  <a:pt x="198989" y="762790"/>
                  <a:pt x="198989" y="762790"/>
                </a:cubicBezTo>
                <a:lnTo>
                  <a:pt x="170562" y="743838"/>
                </a:lnTo>
                <a:cubicBezTo>
                  <a:pt x="165824" y="740680"/>
                  <a:pt x="160375" y="738389"/>
                  <a:pt x="156349" y="734363"/>
                </a:cubicBezTo>
                <a:cubicBezTo>
                  <a:pt x="151611" y="729625"/>
                  <a:pt x="147992" y="723403"/>
                  <a:pt x="142135" y="720149"/>
                </a:cubicBezTo>
                <a:cubicBezTo>
                  <a:pt x="133404" y="715298"/>
                  <a:pt x="113708" y="710674"/>
                  <a:pt x="113708" y="710674"/>
                </a:cubicBezTo>
                <a:cubicBezTo>
                  <a:pt x="81799" y="678763"/>
                  <a:pt x="118719" y="710809"/>
                  <a:pt x="80543" y="691722"/>
                </a:cubicBezTo>
                <a:cubicBezTo>
                  <a:pt x="73480" y="688191"/>
                  <a:pt x="68017" y="682099"/>
                  <a:pt x="61592" y="677509"/>
                </a:cubicBezTo>
                <a:cubicBezTo>
                  <a:pt x="56959" y="674199"/>
                  <a:pt x="52117" y="671192"/>
                  <a:pt x="47379" y="668033"/>
                </a:cubicBezTo>
                <a:cubicBezTo>
                  <a:pt x="1021" y="598498"/>
                  <a:pt x="48086" y="671641"/>
                  <a:pt x="18952" y="620655"/>
                </a:cubicBezTo>
                <a:cubicBezTo>
                  <a:pt x="-7845" y="573759"/>
                  <a:pt x="28647" y="644781"/>
                  <a:pt x="0" y="587490"/>
                </a:cubicBezTo>
                <a:cubicBezTo>
                  <a:pt x="3159" y="562222"/>
                  <a:pt x="4482" y="536655"/>
                  <a:pt x="9476" y="511685"/>
                </a:cubicBezTo>
                <a:cubicBezTo>
                  <a:pt x="10861" y="504759"/>
                  <a:pt x="16170" y="499226"/>
                  <a:pt x="18952" y="492734"/>
                </a:cubicBezTo>
                <a:cubicBezTo>
                  <a:pt x="36507" y="451773"/>
                  <a:pt x="1093" y="517153"/>
                  <a:pt x="42641" y="454831"/>
                </a:cubicBezTo>
                <a:cubicBezTo>
                  <a:pt x="46559" y="448955"/>
                  <a:pt x="47781" y="441455"/>
                  <a:pt x="52117" y="435880"/>
                </a:cubicBezTo>
                <a:cubicBezTo>
                  <a:pt x="58973" y="427065"/>
                  <a:pt x="66991" y="419047"/>
                  <a:pt x="75806" y="412191"/>
                </a:cubicBezTo>
                <a:cubicBezTo>
                  <a:pt x="84588" y="405360"/>
                  <a:pt x="98406" y="401499"/>
                  <a:pt x="108970" y="397977"/>
                </a:cubicBezTo>
                <a:cubicBezTo>
                  <a:pt x="117062" y="387188"/>
                  <a:pt x="130590" y="367290"/>
                  <a:pt x="142135" y="360075"/>
                </a:cubicBezTo>
                <a:cubicBezTo>
                  <a:pt x="147657" y="356624"/>
                  <a:pt x="154769" y="356916"/>
                  <a:pt x="161086" y="355337"/>
                </a:cubicBezTo>
                <a:cubicBezTo>
                  <a:pt x="165824" y="352178"/>
                  <a:pt x="170666" y="349171"/>
                  <a:pt x="175300" y="345861"/>
                </a:cubicBezTo>
                <a:cubicBezTo>
                  <a:pt x="181725" y="341271"/>
                  <a:pt x="187188" y="335179"/>
                  <a:pt x="194251" y="331648"/>
                </a:cubicBezTo>
                <a:cubicBezTo>
                  <a:pt x="203185" y="327181"/>
                  <a:pt x="213202" y="325331"/>
                  <a:pt x="222678" y="322172"/>
                </a:cubicBezTo>
                <a:cubicBezTo>
                  <a:pt x="234942" y="309908"/>
                  <a:pt x="248317" y="294675"/>
                  <a:pt x="265319" y="289007"/>
                </a:cubicBezTo>
                <a:cubicBezTo>
                  <a:pt x="270057" y="287428"/>
                  <a:pt x="275166" y="286694"/>
                  <a:pt x="279532" y="284269"/>
                </a:cubicBezTo>
                <a:cubicBezTo>
                  <a:pt x="325683" y="258629"/>
                  <a:pt x="289875" y="269839"/>
                  <a:pt x="326910" y="260580"/>
                </a:cubicBezTo>
                <a:cubicBezTo>
                  <a:pt x="359679" y="211431"/>
                  <a:pt x="309807" y="287506"/>
                  <a:pt x="345862" y="227415"/>
                </a:cubicBezTo>
                <a:cubicBezTo>
                  <a:pt x="351721" y="217650"/>
                  <a:pt x="364813" y="198989"/>
                  <a:pt x="364813" y="198989"/>
                </a:cubicBezTo>
                <a:cubicBezTo>
                  <a:pt x="363420" y="166960"/>
                  <a:pt x="366387" y="106846"/>
                  <a:pt x="355337" y="66329"/>
                </a:cubicBezTo>
                <a:cubicBezTo>
                  <a:pt x="351818" y="53426"/>
                  <a:pt x="346980" y="34283"/>
                  <a:pt x="336386" y="23689"/>
                </a:cubicBezTo>
                <a:cubicBezTo>
                  <a:pt x="332360" y="19663"/>
                  <a:pt x="326911" y="17372"/>
                  <a:pt x="322173" y="14213"/>
                </a:cubicBezTo>
                <a:lnTo>
                  <a:pt x="317435" y="0"/>
                </a:lnTo>
              </a:path>
            </a:pathLst>
          </a:cu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58EEB3-716E-4A2A-B590-EBB5B56E3BD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109578" y="4722040"/>
            <a:ext cx="1286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Atlantic Ocean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8DB3C2-52E4-4E0C-90B2-85E2067B749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88808" y="6786809"/>
            <a:ext cx="2041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Mediterranean Sea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EA9E2C-85A9-426D-A296-E8D17FA208E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485831" y="1408675"/>
            <a:ext cx="1055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North Sea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627336-C765-4D9B-B831-888DBE26124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550293" y="1033226"/>
            <a:ext cx="2277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Baltic Sea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7D7A460-2817-4A20-A694-FDB6D7B6FC9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499530" y="2511461"/>
            <a:ext cx="1077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Aachen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70245C8-7622-44B2-8491-ACC11415144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003608" y="6174776"/>
            <a:ext cx="12566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Corsica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649CDFE-DDA5-4C5A-B157-91980D7BCA1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025247" y="6828946"/>
            <a:ext cx="1907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Spain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2824153-F48C-45BB-AF75-A9CC5434A6BD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034411" y="3617551"/>
            <a:ext cx="961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Paris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C4579EA-2F68-41EF-948C-E9781C7B109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718684" y="4244683"/>
            <a:ext cx="965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Tours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2946164-05A6-41E1-9972-BB28C0561E6C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5358800" y="3427729"/>
            <a:ext cx="1077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Verdun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2DDFD3-2CD9-4DCF-8FFE-2210565C71B9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533673" y="6568953"/>
            <a:ext cx="1077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Rome</a:t>
            </a:r>
          </a:p>
        </p:txBody>
      </p:sp>
    </p:spTree>
    <p:extLst>
      <p:ext uri="{BB962C8B-B14F-4D97-AF65-F5344CB8AC3E}">
        <p14:creationId xmlns:p14="http://schemas.microsoft.com/office/powerpoint/2010/main" val="345897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243</Words>
  <Application>Microsoft Office PowerPoint</Application>
  <PresentationFormat>Personalizado</PresentationFormat>
  <Paragraphs>73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Annas</dc:creator>
  <cp:lastModifiedBy>Maria Sanz</cp:lastModifiedBy>
  <cp:revision>10</cp:revision>
  <dcterms:created xsi:type="dcterms:W3CDTF">2020-09-22T20:53:38Z</dcterms:created>
  <dcterms:modified xsi:type="dcterms:W3CDTF">2021-07-24T17:58:59Z</dcterms:modified>
</cp:coreProperties>
</file>