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sldIdLst>
    <p:sldId id="256" r:id="rId2"/>
    <p:sldId id="262" r:id="rId3"/>
    <p:sldId id="257" r:id="rId4"/>
    <p:sldId id="258" r:id="rId5"/>
    <p:sldId id="259" r:id="rId6"/>
    <p:sldId id="260" r:id="rId7"/>
    <p:sldId id="261" r:id="rId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Black" panose="020B0A040201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Black" panose="020B0A040201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Black" panose="020B0A040201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Black" panose="020B0A040201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Black" panose="020B0A040201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Black" panose="020B0A040201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Black" panose="020B0A040201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Black" panose="020B0A040201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Black" panose="020B0A040201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160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1986" name="Group 2"/>
          <p:cNvGrpSpPr>
            <a:grpSpLocks/>
          </p:cNvGrpSpPr>
          <p:nvPr/>
        </p:nvGrpSpPr>
        <p:grpSpPr bwMode="auto">
          <a:xfrm>
            <a:off x="2084388" y="296863"/>
            <a:ext cx="6823075" cy="5353050"/>
            <a:chOff x="1313" y="187"/>
            <a:chExt cx="4298" cy="3372"/>
          </a:xfrm>
        </p:grpSpPr>
        <p:grpSp>
          <p:nvGrpSpPr>
            <p:cNvPr id="41987" name="Group 3"/>
            <p:cNvGrpSpPr>
              <a:grpSpLocks/>
            </p:cNvGrpSpPr>
            <p:nvPr/>
          </p:nvGrpSpPr>
          <p:grpSpPr bwMode="auto">
            <a:xfrm>
              <a:off x="2194" y="601"/>
              <a:ext cx="596" cy="447"/>
              <a:chOff x="0" y="0"/>
              <a:chExt cx="768" cy="576"/>
            </a:xfrm>
          </p:grpSpPr>
          <p:sp>
            <p:nvSpPr>
              <p:cNvPr id="41988" name="Oval 4"/>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989" name="Oval 5"/>
              <p:cNvSpPr>
                <a:spLocks noChangeArrowheads="1"/>
              </p:cNvSpPr>
              <p:nvPr/>
            </p:nvSpPr>
            <p:spPr bwMode="hidden">
              <a:xfrm>
                <a:off x="276" y="252"/>
                <a:ext cx="185" cy="108"/>
              </a:xfrm>
              <a:prstGeom prst="ellipse">
                <a:avLst/>
              </a:prstGeom>
              <a:gradFill rotWithShape="0">
                <a:gsLst>
                  <a:gs pos="0">
                    <a:schemeClr val="accent1"/>
                  </a:gs>
                  <a:gs pos="100000">
                    <a:schemeClr val="bg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990" name="Group 6"/>
            <p:cNvGrpSpPr>
              <a:grpSpLocks/>
            </p:cNvGrpSpPr>
            <p:nvPr/>
          </p:nvGrpSpPr>
          <p:grpSpPr bwMode="auto">
            <a:xfrm>
              <a:off x="1313" y="187"/>
              <a:ext cx="4298" cy="3372"/>
              <a:chOff x="0" y="0"/>
              <a:chExt cx="5533" cy="4341"/>
            </a:xfrm>
          </p:grpSpPr>
          <p:grpSp>
            <p:nvGrpSpPr>
              <p:cNvPr id="41991" name="Group 7"/>
              <p:cNvGrpSpPr>
                <a:grpSpLocks/>
              </p:cNvGrpSpPr>
              <p:nvPr/>
            </p:nvGrpSpPr>
            <p:grpSpPr bwMode="auto">
              <a:xfrm>
                <a:off x="0" y="0"/>
                <a:ext cx="5470" cy="4341"/>
                <a:chOff x="0" y="0"/>
                <a:chExt cx="5470" cy="4341"/>
              </a:xfrm>
            </p:grpSpPr>
            <p:grpSp>
              <p:nvGrpSpPr>
                <p:cNvPr id="41992" name="Group 8"/>
                <p:cNvGrpSpPr>
                  <a:grpSpLocks/>
                </p:cNvGrpSpPr>
                <p:nvPr/>
              </p:nvGrpSpPr>
              <p:grpSpPr bwMode="auto">
                <a:xfrm>
                  <a:off x="1339" y="786"/>
                  <a:ext cx="2919" cy="2151"/>
                  <a:chOff x="1265" y="814"/>
                  <a:chExt cx="2919" cy="2151"/>
                </a:xfrm>
              </p:grpSpPr>
              <p:sp>
                <p:nvSpPr>
                  <p:cNvPr id="41993" name="Oval 9"/>
                  <p:cNvSpPr>
                    <a:spLocks noChangeArrowheads="1"/>
                  </p:cNvSpPr>
                  <p:nvPr/>
                </p:nvSpPr>
                <p:spPr bwMode="hidden">
                  <a:xfrm>
                    <a:off x="1265" y="814"/>
                    <a:ext cx="2919" cy="2151"/>
                  </a:xfrm>
                  <a:prstGeom prst="ellipse">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994" name="Oval 10"/>
                  <p:cNvSpPr>
                    <a:spLocks noChangeArrowheads="1"/>
                  </p:cNvSpPr>
                  <p:nvPr/>
                </p:nvSpPr>
                <p:spPr bwMode="hidden">
                  <a:xfrm>
                    <a:off x="2380" y="1601"/>
                    <a:ext cx="579" cy="406"/>
                  </a:xfrm>
                  <a:prstGeom prst="ellipse">
                    <a:avLst/>
                  </a:prstGeom>
                  <a:gradFill rotWithShape="0">
                    <a:gsLst>
                      <a:gs pos="0">
                        <a:schemeClr val="accent2"/>
                      </a:gs>
                      <a:gs pos="100000">
                        <a:schemeClr val="bg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995" name="Group 11"/>
                <p:cNvGrpSpPr>
                  <a:grpSpLocks/>
                </p:cNvGrpSpPr>
                <p:nvPr/>
              </p:nvGrpSpPr>
              <p:grpSpPr bwMode="auto">
                <a:xfrm>
                  <a:off x="0" y="0"/>
                  <a:ext cx="5470" cy="4341"/>
                  <a:chOff x="0" y="0"/>
                  <a:chExt cx="5470" cy="4341"/>
                </a:xfrm>
              </p:grpSpPr>
              <p:grpSp>
                <p:nvGrpSpPr>
                  <p:cNvPr id="41996" name="Group 12"/>
                  <p:cNvGrpSpPr>
                    <a:grpSpLocks/>
                  </p:cNvGrpSpPr>
                  <p:nvPr/>
                </p:nvGrpSpPr>
                <p:grpSpPr bwMode="auto">
                  <a:xfrm>
                    <a:off x="3545" y="1502"/>
                    <a:ext cx="1258" cy="2327"/>
                    <a:chOff x="3471" y="1530"/>
                    <a:chExt cx="1258" cy="2327"/>
                  </a:xfrm>
                </p:grpSpPr>
                <p:sp>
                  <p:nvSpPr>
                    <p:cNvPr id="41997" name="Freeform 13"/>
                    <p:cNvSpPr>
                      <a:spLocks/>
                    </p:cNvSpPr>
                    <p:nvPr/>
                  </p:nvSpPr>
                  <p:spPr bwMode="hidden">
                    <a:xfrm rot="2711884">
                      <a:off x="2765" y="2236"/>
                      <a:ext cx="1724" cy="312"/>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998" name="Freeform 14"/>
                    <p:cNvSpPr>
                      <a:spLocks/>
                    </p:cNvSpPr>
                    <p:nvPr/>
                  </p:nvSpPr>
                  <p:spPr bwMode="hidden">
                    <a:xfrm rot="2711884">
                      <a:off x="4021" y="3150"/>
                      <a:ext cx="925" cy="490"/>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999" name="Group 15"/>
                  <p:cNvGrpSpPr>
                    <a:grpSpLocks/>
                  </p:cNvGrpSpPr>
                  <p:nvPr/>
                </p:nvGrpSpPr>
                <p:grpSpPr bwMode="auto">
                  <a:xfrm>
                    <a:off x="2938" y="1991"/>
                    <a:ext cx="2463" cy="1332"/>
                    <a:chOff x="2864" y="2019"/>
                    <a:chExt cx="2463" cy="1332"/>
                  </a:xfrm>
                </p:grpSpPr>
                <p:sp>
                  <p:nvSpPr>
                    <p:cNvPr id="42000" name="Freeform 16"/>
                    <p:cNvSpPr>
                      <a:spLocks/>
                    </p:cNvSpPr>
                    <p:nvPr/>
                  </p:nvSpPr>
                  <p:spPr bwMode="hidden">
                    <a:xfrm rot="2104081">
                      <a:off x="2864" y="2019"/>
                      <a:ext cx="1814" cy="347"/>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01" name="Freeform 17"/>
                    <p:cNvSpPr>
                      <a:spLocks/>
                    </p:cNvSpPr>
                    <p:nvPr/>
                  </p:nvSpPr>
                  <p:spPr bwMode="hidden">
                    <a:xfrm rot="2104081">
                      <a:off x="4353" y="2806"/>
                      <a:ext cx="974" cy="545"/>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02" name="Group 18"/>
                  <p:cNvGrpSpPr>
                    <a:grpSpLocks/>
                  </p:cNvGrpSpPr>
                  <p:nvPr/>
                </p:nvGrpSpPr>
                <p:grpSpPr bwMode="auto">
                  <a:xfrm>
                    <a:off x="2971" y="1804"/>
                    <a:ext cx="2477" cy="1064"/>
                    <a:chOff x="2897" y="1832"/>
                    <a:chExt cx="2477" cy="1064"/>
                  </a:xfrm>
                </p:grpSpPr>
                <p:sp>
                  <p:nvSpPr>
                    <p:cNvPr id="42003" name="Freeform 19"/>
                    <p:cNvSpPr>
                      <a:spLocks/>
                    </p:cNvSpPr>
                    <p:nvPr/>
                  </p:nvSpPr>
                  <p:spPr bwMode="hidden">
                    <a:xfrm rot="1582915">
                      <a:off x="2897" y="1832"/>
                      <a:ext cx="1736" cy="304"/>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04" name="Freeform 20"/>
                    <p:cNvSpPr>
                      <a:spLocks/>
                    </p:cNvSpPr>
                    <p:nvPr/>
                  </p:nvSpPr>
                  <p:spPr bwMode="hidden">
                    <a:xfrm rot="1582915">
                      <a:off x="4442" y="2420"/>
                      <a:ext cx="932" cy="476"/>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05" name="Group 21"/>
                  <p:cNvGrpSpPr>
                    <a:grpSpLocks/>
                  </p:cNvGrpSpPr>
                  <p:nvPr/>
                </p:nvGrpSpPr>
                <p:grpSpPr bwMode="auto">
                  <a:xfrm>
                    <a:off x="2998" y="1608"/>
                    <a:ext cx="2472" cy="927"/>
                    <a:chOff x="2924" y="1636"/>
                    <a:chExt cx="2472" cy="927"/>
                  </a:xfrm>
                </p:grpSpPr>
                <p:sp>
                  <p:nvSpPr>
                    <p:cNvPr id="42006" name="Freeform 22"/>
                    <p:cNvSpPr>
                      <a:spLocks/>
                    </p:cNvSpPr>
                    <p:nvPr/>
                  </p:nvSpPr>
                  <p:spPr bwMode="hidden">
                    <a:xfrm rot="1080363">
                      <a:off x="2924" y="1636"/>
                      <a:ext cx="1677" cy="33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07" name="Freeform 23"/>
                    <p:cNvSpPr>
                      <a:spLocks/>
                    </p:cNvSpPr>
                    <p:nvPr/>
                  </p:nvSpPr>
                  <p:spPr bwMode="hidden">
                    <a:xfrm rot="1080363">
                      <a:off x="4495" y="2037"/>
                      <a:ext cx="901" cy="526"/>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08" name="Group 24"/>
                  <p:cNvGrpSpPr>
                    <a:grpSpLocks/>
                  </p:cNvGrpSpPr>
                  <p:nvPr/>
                </p:nvGrpSpPr>
                <p:grpSpPr bwMode="auto">
                  <a:xfrm>
                    <a:off x="3032" y="1386"/>
                    <a:ext cx="2342" cy="657"/>
                    <a:chOff x="2958" y="1414"/>
                    <a:chExt cx="2342" cy="657"/>
                  </a:xfrm>
                </p:grpSpPr>
                <p:sp>
                  <p:nvSpPr>
                    <p:cNvPr id="42009" name="Freeform 25"/>
                    <p:cNvSpPr>
                      <a:spLocks/>
                    </p:cNvSpPr>
                    <p:nvPr/>
                  </p:nvSpPr>
                  <p:spPr bwMode="hidden">
                    <a:xfrm rot="463793">
                      <a:off x="2958" y="1414"/>
                      <a:ext cx="1545" cy="312"/>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10" name="Freeform 26"/>
                    <p:cNvSpPr>
                      <a:spLocks/>
                    </p:cNvSpPr>
                    <p:nvPr/>
                  </p:nvSpPr>
                  <p:spPr bwMode="hidden">
                    <a:xfrm rot="463793">
                      <a:off x="4470" y="1582"/>
                      <a:ext cx="830" cy="489"/>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11" name="Group 27"/>
                  <p:cNvGrpSpPr>
                    <a:grpSpLocks/>
                  </p:cNvGrpSpPr>
                  <p:nvPr/>
                </p:nvGrpSpPr>
                <p:grpSpPr bwMode="auto">
                  <a:xfrm>
                    <a:off x="3057" y="1241"/>
                    <a:ext cx="2150" cy="343"/>
                    <a:chOff x="2983" y="1269"/>
                    <a:chExt cx="2150" cy="343"/>
                  </a:xfrm>
                </p:grpSpPr>
                <p:sp>
                  <p:nvSpPr>
                    <p:cNvPr id="42012" name="Freeform 28"/>
                    <p:cNvSpPr>
                      <a:spLocks/>
                    </p:cNvSpPr>
                    <p:nvPr/>
                  </p:nvSpPr>
                  <p:spPr bwMode="hidden">
                    <a:xfrm rot="-84182">
                      <a:off x="2983" y="1289"/>
                      <a:ext cx="1404" cy="219"/>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13" name="Freeform 29"/>
                    <p:cNvSpPr>
                      <a:spLocks/>
                    </p:cNvSpPr>
                    <p:nvPr/>
                  </p:nvSpPr>
                  <p:spPr bwMode="hidden">
                    <a:xfrm rot="-84182">
                      <a:off x="4379" y="1269"/>
                      <a:ext cx="754" cy="343"/>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14" name="Group 30"/>
                  <p:cNvGrpSpPr>
                    <a:grpSpLocks/>
                  </p:cNvGrpSpPr>
                  <p:nvPr/>
                </p:nvGrpSpPr>
                <p:grpSpPr bwMode="auto">
                  <a:xfrm>
                    <a:off x="3012" y="889"/>
                    <a:ext cx="1879" cy="427"/>
                    <a:chOff x="2938" y="917"/>
                    <a:chExt cx="1879" cy="427"/>
                  </a:xfrm>
                </p:grpSpPr>
                <p:sp>
                  <p:nvSpPr>
                    <p:cNvPr id="42015" name="Freeform 31"/>
                    <p:cNvSpPr>
                      <a:spLocks/>
                    </p:cNvSpPr>
                    <p:nvPr/>
                  </p:nvSpPr>
                  <p:spPr bwMode="hidden">
                    <a:xfrm rot="-802576">
                      <a:off x="2938" y="1129"/>
                      <a:ext cx="1233" cy="21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16" name="Freeform 32"/>
                    <p:cNvSpPr>
                      <a:spLocks/>
                    </p:cNvSpPr>
                    <p:nvPr/>
                  </p:nvSpPr>
                  <p:spPr bwMode="hidden">
                    <a:xfrm rot="-802576">
                      <a:off x="4155" y="917"/>
                      <a:ext cx="662" cy="338"/>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17" name="Group 33"/>
                  <p:cNvGrpSpPr>
                    <a:grpSpLocks/>
                  </p:cNvGrpSpPr>
                  <p:nvPr/>
                </p:nvGrpSpPr>
                <p:grpSpPr bwMode="auto">
                  <a:xfrm>
                    <a:off x="711" y="1625"/>
                    <a:ext cx="1257" cy="2326"/>
                    <a:chOff x="637" y="1653"/>
                    <a:chExt cx="1257" cy="2326"/>
                  </a:xfrm>
                </p:grpSpPr>
                <p:sp>
                  <p:nvSpPr>
                    <p:cNvPr id="42018" name="Freeform 34"/>
                    <p:cNvSpPr>
                      <a:spLocks/>
                    </p:cNvSpPr>
                    <p:nvPr/>
                  </p:nvSpPr>
                  <p:spPr bwMode="hidden">
                    <a:xfrm rot="18888116" flipH="1">
                      <a:off x="876" y="2359"/>
                      <a:ext cx="1724" cy="312"/>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19" name="Freeform 35"/>
                    <p:cNvSpPr>
                      <a:spLocks/>
                    </p:cNvSpPr>
                    <p:nvPr/>
                  </p:nvSpPr>
                  <p:spPr bwMode="hidden">
                    <a:xfrm rot="18888116" flipH="1">
                      <a:off x="419" y="3272"/>
                      <a:ext cx="925" cy="490"/>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20" name="Group 36"/>
                  <p:cNvGrpSpPr>
                    <a:grpSpLocks/>
                  </p:cNvGrpSpPr>
                  <p:nvPr/>
                </p:nvGrpSpPr>
                <p:grpSpPr bwMode="auto">
                  <a:xfrm>
                    <a:off x="69" y="2168"/>
                    <a:ext cx="2463" cy="1332"/>
                    <a:chOff x="-5" y="2196"/>
                    <a:chExt cx="2463" cy="1332"/>
                  </a:xfrm>
                </p:grpSpPr>
                <p:sp>
                  <p:nvSpPr>
                    <p:cNvPr id="42021" name="Freeform 37"/>
                    <p:cNvSpPr>
                      <a:spLocks/>
                    </p:cNvSpPr>
                    <p:nvPr/>
                  </p:nvSpPr>
                  <p:spPr bwMode="hidden">
                    <a:xfrm rot="19495919" flipH="1">
                      <a:off x="644" y="2196"/>
                      <a:ext cx="1814" cy="347"/>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22" name="Freeform 38"/>
                    <p:cNvSpPr>
                      <a:spLocks/>
                    </p:cNvSpPr>
                    <p:nvPr/>
                  </p:nvSpPr>
                  <p:spPr bwMode="hidden">
                    <a:xfrm rot="19495919" flipH="1">
                      <a:off x="-5" y="2983"/>
                      <a:ext cx="974" cy="545"/>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23" name="Group 39"/>
                  <p:cNvGrpSpPr>
                    <a:grpSpLocks/>
                  </p:cNvGrpSpPr>
                  <p:nvPr/>
                </p:nvGrpSpPr>
                <p:grpSpPr bwMode="auto">
                  <a:xfrm>
                    <a:off x="22" y="1981"/>
                    <a:ext cx="2477" cy="1064"/>
                    <a:chOff x="-52" y="2009"/>
                    <a:chExt cx="2477" cy="1064"/>
                  </a:xfrm>
                </p:grpSpPr>
                <p:sp>
                  <p:nvSpPr>
                    <p:cNvPr id="42024" name="Freeform 40"/>
                    <p:cNvSpPr>
                      <a:spLocks/>
                    </p:cNvSpPr>
                    <p:nvPr/>
                  </p:nvSpPr>
                  <p:spPr bwMode="hidden">
                    <a:xfrm rot="20017085" flipH="1">
                      <a:off x="689" y="2009"/>
                      <a:ext cx="1736" cy="304"/>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25" name="Freeform 41"/>
                    <p:cNvSpPr>
                      <a:spLocks/>
                    </p:cNvSpPr>
                    <p:nvPr/>
                  </p:nvSpPr>
                  <p:spPr bwMode="hidden">
                    <a:xfrm rot="20017085" flipH="1">
                      <a:off x="-52" y="2597"/>
                      <a:ext cx="932" cy="476"/>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26" name="Group 42"/>
                  <p:cNvGrpSpPr>
                    <a:grpSpLocks/>
                  </p:cNvGrpSpPr>
                  <p:nvPr/>
                </p:nvGrpSpPr>
                <p:grpSpPr bwMode="auto">
                  <a:xfrm>
                    <a:off x="0" y="1785"/>
                    <a:ext cx="2472" cy="927"/>
                    <a:chOff x="-74" y="1813"/>
                    <a:chExt cx="2472" cy="927"/>
                  </a:xfrm>
                </p:grpSpPr>
                <p:sp>
                  <p:nvSpPr>
                    <p:cNvPr id="42027" name="Freeform 43"/>
                    <p:cNvSpPr>
                      <a:spLocks/>
                    </p:cNvSpPr>
                    <p:nvPr/>
                  </p:nvSpPr>
                  <p:spPr bwMode="hidden">
                    <a:xfrm rot="20519637" flipH="1">
                      <a:off x="721" y="1813"/>
                      <a:ext cx="1677" cy="33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28" name="Freeform 44"/>
                    <p:cNvSpPr>
                      <a:spLocks/>
                    </p:cNvSpPr>
                    <p:nvPr/>
                  </p:nvSpPr>
                  <p:spPr bwMode="hidden">
                    <a:xfrm rot="20519637" flipH="1">
                      <a:off x="-74" y="2214"/>
                      <a:ext cx="901" cy="526"/>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29" name="Group 45"/>
                  <p:cNvGrpSpPr>
                    <a:grpSpLocks/>
                  </p:cNvGrpSpPr>
                  <p:nvPr/>
                </p:nvGrpSpPr>
                <p:grpSpPr bwMode="auto">
                  <a:xfrm>
                    <a:off x="96" y="1563"/>
                    <a:ext cx="2342" cy="657"/>
                    <a:chOff x="22" y="1591"/>
                    <a:chExt cx="2342" cy="657"/>
                  </a:xfrm>
                </p:grpSpPr>
                <p:sp>
                  <p:nvSpPr>
                    <p:cNvPr id="42030" name="Freeform 46"/>
                    <p:cNvSpPr>
                      <a:spLocks/>
                    </p:cNvSpPr>
                    <p:nvPr/>
                  </p:nvSpPr>
                  <p:spPr bwMode="hidden">
                    <a:xfrm rot="21136207" flipH="1">
                      <a:off x="819" y="1591"/>
                      <a:ext cx="1545" cy="312"/>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31" name="Freeform 47"/>
                    <p:cNvSpPr>
                      <a:spLocks/>
                    </p:cNvSpPr>
                    <p:nvPr/>
                  </p:nvSpPr>
                  <p:spPr bwMode="hidden">
                    <a:xfrm rot="21136207" flipH="1">
                      <a:off x="22" y="1759"/>
                      <a:ext cx="830" cy="489"/>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32" name="Group 48"/>
                  <p:cNvGrpSpPr>
                    <a:grpSpLocks/>
                  </p:cNvGrpSpPr>
                  <p:nvPr/>
                </p:nvGrpSpPr>
                <p:grpSpPr bwMode="auto">
                  <a:xfrm>
                    <a:off x="263" y="1418"/>
                    <a:ext cx="2150" cy="343"/>
                    <a:chOff x="189" y="1446"/>
                    <a:chExt cx="2150" cy="343"/>
                  </a:xfrm>
                </p:grpSpPr>
                <p:sp>
                  <p:nvSpPr>
                    <p:cNvPr id="42033" name="Freeform 49"/>
                    <p:cNvSpPr>
                      <a:spLocks/>
                    </p:cNvSpPr>
                    <p:nvPr/>
                  </p:nvSpPr>
                  <p:spPr bwMode="hidden">
                    <a:xfrm rot="84182" flipH="1">
                      <a:off x="935" y="1466"/>
                      <a:ext cx="1404" cy="219"/>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34" name="Freeform 50"/>
                    <p:cNvSpPr>
                      <a:spLocks/>
                    </p:cNvSpPr>
                    <p:nvPr/>
                  </p:nvSpPr>
                  <p:spPr bwMode="hidden">
                    <a:xfrm rot="84182" flipH="1">
                      <a:off x="189" y="1446"/>
                      <a:ext cx="754" cy="343"/>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35" name="Group 51"/>
                  <p:cNvGrpSpPr>
                    <a:grpSpLocks/>
                  </p:cNvGrpSpPr>
                  <p:nvPr/>
                </p:nvGrpSpPr>
                <p:grpSpPr bwMode="auto">
                  <a:xfrm>
                    <a:off x="579" y="1066"/>
                    <a:ext cx="1879" cy="427"/>
                    <a:chOff x="505" y="1094"/>
                    <a:chExt cx="1879" cy="427"/>
                  </a:xfrm>
                </p:grpSpPr>
                <p:sp>
                  <p:nvSpPr>
                    <p:cNvPr id="42036" name="Freeform 52"/>
                    <p:cNvSpPr>
                      <a:spLocks/>
                    </p:cNvSpPr>
                    <p:nvPr/>
                  </p:nvSpPr>
                  <p:spPr bwMode="hidden">
                    <a:xfrm rot="802576" flipH="1">
                      <a:off x="1151" y="1306"/>
                      <a:ext cx="1233" cy="21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37" name="Freeform 53"/>
                    <p:cNvSpPr>
                      <a:spLocks/>
                    </p:cNvSpPr>
                    <p:nvPr/>
                  </p:nvSpPr>
                  <p:spPr bwMode="hidden">
                    <a:xfrm rot="802576" flipH="1">
                      <a:off x="505" y="1094"/>
                      <a:ext cx="662" cy="338"/>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38" name="Group 54"/>
                  <p:cNvGrpSpPr>
                    <a:grpSpLocks/>
                  </p:cNvGrpSpPr>
                  <p:nvPr/>
                </p:nvGrpSpPr>
                <p:grpSpPr bwMode="auto">
                  <a:xfrm>
                    <a:off x="690" y="871"/>
                    <a:ext cx="1850" cy="554"/>
                    <a:chOff x="616" y="899"/>
                    <a:chExt cx="1850" cy="554"/>
                  </a:xfrm>
                </p:grpSpPr>
                <p:sp>
                  <p:nvSpPr>
                    <p:cNvPr id="42039" name="Freeform 55"/>
                    <p:cNvSpPr>
                      <a:spLocks/>
                    </p:cNvSpPr>
                    <p:nvPr/>
                  </p:nvSpPr>
                  <p:spPr bwMode="hidden">
                    <a:xfrm rot="1277471" flipH="1">
                      <a:off x="1233" y="1238"/>
                      <a:ext cx="1233" cy="21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40" name="Freeform 56"/>
                    <p:cNvSpPr>
                      <a:spLocks/>
                    </p:cNvSpPr>
                    <p:nvPr/>
                  </p:nvSpPr>
                  <p:spPr bwMode="hidden">
                    <a:xfrm rot="1277471" flipH="1">
                      <a:off x="616" y="899"/>
                      <a:ext cx="662" cy="338"/>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41" name="Group 57"/>
                  <p:cNvGrpSpPr>
                    <a:grpSpLocks/>
                  </p:cNvGrpSpPr>
                  <p:nvPr/>
                </p:nvGrpSpPr>
                <p:grpSpPr bwMode="auto">
                  <a:xfrm>
                    <a:off x="911" y="589"/>
                    <a:ext cx="1767" cy="743"/>
                    <a:chOff x="911" y="589"/>
                    <a:chExt cx="1767" cy="743"/>
                  </a:xfrm>
                </p:grpSpPr>
                <p:sp>
                  <p:nvSpPr>
                    <p:cNvPr id="42042" name="Freeform 58"/>
                    <p:cNvSpPr>
                      <a:spLocks/>
                    </p:cNvSpPr>
                    <p:nvPr/>
                  </p:nvSpPr>
                  <p:spPr bwMode="hidden">
                    <a:xfrm rot="2028410" flipH="1">
                      <a:off x="1445" y="1117"/>
                      <a:ext cx="1233" cy="21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43" name="Freeform 59"/>
                    <p:cNvSpPr>
                      <a:spLocks/>
                    </p:cNvSpPr>
                    <p:nvPr/>
                  </p:nvSpPr>
                  <p:spPr bwMode="hidden">
                    <a:xfrm rot="2028410" flipH="1">
                      <a:off x="911" y="589"/>
                      <a:ext cx="662" cy="338"/>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44" name="Group 60"/>
                  <p:cNvGrpSpPr>
                    <a:grpSpLocks/>
                  </p:cNvGrpSpPr>
                  <p:nvPr/>
                </p:nvGrpSpPr>
                <p:grpSpPr bwMode="auto">
                  <a:xfrm>
                    <a:off x="1120" y="300"/>
                    <a:ext cx="1693" cy="892"/>
                    <a:chOff x="1120" y="300"/>
                    <a:chExt cx="1693" cy="892"/>
                  </a:xfrm>
                </p:grpSpPr>
                <p:sp>
                  <p:nvSpPr>
                    <p:cNvPr id="42045" name="Freeform 61"/>
                    <p:cNvSpPr>
                      <a:spLocks/>
                    </p:cNvSpPr>
                    <p:nvPr/>
                  </p:nvSpPr>
                  <p:spPr bwMode="hidden">
                    <a:xfrm rot="2664424" flipH="1">
                      <a:off x="1562" y="977"/>
                      <a:ext cx="1251" cy="21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46" name="Freeform 62"/>
                    <p:cNvSpPr>
                      <a:spLocks/>
                    </p:cNvSpPr>
                    <p:nvPr/>
                  </p:nvSpPr>
                  <p:spPr bwMode="hidden">
                    <a:xfrm rot="2664424" flipH="1">
                      <a:off x="1120" y="300"/>
                      <a:ext cx="672" cy="338"/>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47" name="Group 63"/>
                  <p:cNvGrpSpPr>
                    <a:grpSpLocks/>
                  </p:cNvGrpSpPr>
                  <p:nvPr/>
                </p:nvGrpSpPr>
                <p:grpSpPr bwMode="auto">
                  <a:xfrm>
                    <a:off x="1707" y="76"/>
                    <a:ext cx="778" cy="1512"/>
                    <a:chOff x="1633" y="104"/>
                    <a:chExt cx="778" cy="1512"/>
                  </a:xfrm>
                </p:grpSpPr>
                <p:sp>
                  <p:nvSpPr>
                    <p:cNvPr id="42048" name="Freeform 64"/>
                    <p:cNvSpPr>
                      <a:spLocks/>
                    </p:cNvSpPr>
                    <p:nvPr/>
                  </p:nvSpPr>
                  <p:spPr bwMode="hidden">
                    <a:xfrm rot="3473776" flipH="1">
                      <a:off x="1754" y="958"/>
                      <a:ext cx="1100" cy="21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49" name="Freeform 65"/>
                    <p:cNvSpPr>
                      <a:spLocks/>
                    </p:cNvSpPr>
                    <p:nvPr/>
                  </p:nvSpPr>
                  <p:spPr bwMode="hidden">
                    <a:xfrm rot="3473776" flipH="1">
                      <a:off x="1506" y="231"/>
                      <a:ext cx="591" cy="338"/>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50" name="Group 66"/>
                  <p:cNvGrpSpPr>
                    <a:grpSpLocks/>
                  </p:cNvGrpSpPr>
                  <p:nvPr/>
                </p:nvGrpSpPr>
                <p:grpSpPr bwMode="auto">
                  <a:xfrm>
                    <a:off x="2009" y="0"/>
                    <a:ext cx="634" cy="1534"/>
                    <a:chOff x="1935" y="28"/>
                    <a:chExt cx="634" cy="1534"/>
                  </a:xfrm>
                </p:grpSpPr>
                <p:sp>
                  <p:nvSpPr>
                    <p:cNvPr id="42051" name="Freeform 67"/>
                    <p:cNvSpPr>
                      <a:spLocks/>
                    </p:cNvSpPr>
                    <p:nvPr/>
                  </p:nvSpPr>
                  <p:spPr bwMode="hidden">
                    <a:xfrm rot="4126480" flipH="1">
                      <a:off x="1931" y="924"/>
                      <a:ext cx="1061" cy="21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52" name="Freeform 68"/>
                    <p:cNvSpPr>
                      <a:spLocks/>
                    </p:cNvSpPr>
                    <p:nvPr/>
                  </p:nvSpPr>
                  <p:spPr bwMode="hidden">
                    <a:xfrm rot="4126480" flipH="1">
                      <a:off x="1819" y="144"/>
                      <a:ext cx="570" cy="338"/>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53" name="Group 69"/>
                  <p:cNvGrpSpPr>
                    <a:grpSpLocks/>
                  </p:cNvGrpSpPr>
                  <p:nvPr/>
                </p:nvGrpSpPr>
                <p:grpSpPr bwMode="auto">
                  <a:xfrm>
                    <a:off x="2896" y="644"/>
                    <a:ext cx="1845" cy="566"/>
                    <a:chOff x="2822" y="672"/>
                    <a:chExt cx="1845" cy="566"/>
                  </a:xfrm>
                </p:grpSpPr>
                <p:sp>
                  <p:nvSpPr>
                    <p:cNvPr id="42054" name="Freeform 70"/>
                    <p:cNvSpPr>
                      <a:spLocks/>
                    </p:cNvSpPr>
                    <p:nvPr/>
                  </p:nvSpPr>
                  <p:spPr bwMode="hidden">
                    <a:xfrm rot="-1325434">
                      <a:off x="2822" y="1023"/>
                      <a:ext cx="1233" cy="21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55" name="Freeform 71"/>
                    <p:cNvSpPr>
                      <a:spLocks/>
                    </p:cNvSpPr>
                    <p:nvPr/>
                  </p:nvSpPr>
                  <p:spPr bwMode="hidden">
                    <a:xfrm rot="-1325434">
                      <a:off x="4005" y="672"/>
                      <a:ext cx="662" cy="338"/>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56" name="Group 72"/>
                  <p:cNvGrpSpPr>
                    <a:grpSpLocks/>
                  </p:cNvGrpSpPr>
                  <p:nvPr/>
                </p:nvGrpSpPr>
                <p:grpSpPr bwMode="auto">
                  <a:xfrm>
                    <a:off x="2757" y="417"/>
                    <a:ext cx="1781" cy="717"/>
                    <a:chOff x="2683" y="445"/>
                    <a:chExt cx="1781" cy="717"/>
                  </a:xfrm>
                </p:grpSpPr>
                <p:sp>
                  <p:nvSpPr>
                    <p:cNvPr id="42057" name="Freeform 73"/>
                    <p:cNvSpPr>
                      <a:spLocks/>
                    </p:cNvSpPr>
                    <p:nvPr/>
                  </p:nvSpPr>
                  <p:spPr bwMode="hidden">
                    <a:xfrm rot="-1921064">
                      <a:off x="2683" y="947"/>
                      <a:ext cx="1233" cy="21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58" name="Freeform 74"/>
                    <p:cNvSpPr>
                      <a:spLocks/>
                    </p:cNvSpPr>
                    <p:nvPr/>
                  </p:nvSpPr>
                  <p:spPr bwMode="hidden">
                    <a:xfrm rot="-1921064">
                      <a:off x="3802" y="445"/>
                      <a:ext cx="662" cy="338"/>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42059" name="Freeform 75"/>
                  <p:cNvSpPr>
                    <a:spLocks/>
                  </p:cNvSpPr>
                  <p:nvPr/>
                </p:nvSpPr>
                <p:spPr bwMode="hidden">
                  <a:xfrm rot="4578755" flipH="1">
                    <a:off x="2175" y="949"/>
                    <a:ext cx="1027" cy="14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60" name="Freeform 76"/>
                  <p:cNvSpPr>
                    <a:spLocks/>
                  </p:cNvSpPr>
                  <p:nvPr/>
                </p:nvSpPr>
                <p:spPr bwMode="hidden">
                  <a:xfrm rot="4578755" flipH="1">
                    <a:off x="2199" y="196"/>
                    <a:ext cx="552" cy="229"/>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nvGrpSpPr>
                  <p:cNvPr id="42061" name="Group 77"/>
                  <p:cNvGrpSpPr>
                    <a:grpSpLocks/>
                  </p:cNvGrpSpPr>
                  <p:nvPr/>
                </p:nvGrpSpPr>
                <p:grpSpPr bwMode="auto">
                  <a:xfrm>
                    <a:off x="2874" y="13"/>
                    <a:ext cx="640" cy="1520"/>
                    <a:chOff x="2800" y="41"/>
                    <a:chExt cx="640" cy="1520"/>
                  </a:xfrm>
                </p:grpSpPr>
                <p:sp>
                  <p:nvSpPr>
                    <p:cNvPr id="42062" name="Freeform 78"/>
                    <p:cNvSpPr>
                      <a:spLocks/>
                    </p:cNvSpPr>
                    <p:nvPr/>
                  </p:nvSpPr>
                  <p:spPr bwMode="hidden">
                    <a:xfrm rot="-3857755">
                      <a:off x="2361" y="938"/>
                      <a:ext cx="1062" cy="184"/>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63" name="Freeform 79"/>
                    <p:cNvSpPr>
                      <a:spLocks/>
                    </p:cNvSpPr>
                    <p:nvPr/>
                  </p:nvSpPr>
                  <p:spPr bwMode="hidden">
                    <a:xfrm rot="-3857755">
                      <a:off x="3011" y="181"/>
                      <a:ext cx="570" cy="289"/>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64" name="Group 80"/>
                  <p:cNvGrpSpPr>
                    <a:grpSpLocks/>
                  </p:cNvGrpSpPr>
                  <p:nvPr/>
                </p:nvGrpSpPr>
                <p:grpSpPr bwMode="auto">
                  <a:xfrm>
                    <a:off x="3008" y="135"/>
                    <a:ext cx="1017" cy="1464"/>
                    <a:chOff x="2934" y="163"/>
                    <a:chExt cx="1017" cy="1464"/>
                  </a:xfrm>
                </p:grpSpPr>
                <p:sp>
                  <p:nvSpPr>
                    <p:cNvPr id="42065" name="Freeform 81"/>
                    <p:cNvSpPr>
                      <a:spLocks/>
                    </p:cNvSpPr>
                    <p:nvPr/>
                  </p:nvSpPr>
                  <p:spPr bwMode="hidden">
                    <a:xfrm rot="-2777260">
                      <a:off x="2491" y="915"/>
                      <a:ext cx="1155" cy="270"/>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66" name="Freeform 82"/>
                    <p:cNvSpPr>
                      <a:spLocks/>
                    </p:cNvSpPr>
                    <p:nvPr/>
                  </p:nvSpPr>
                  <p:spPr bwMode="hidden">
                    <a:xfrm rot="-2777260">
                      <a:off x="3430" y="261"/>
                      <a:ext cx="620" cy="423"/>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67" name="Group 83"/>
                  <p:cNvGrpSpPr>
                    <a:grpSpLocks/>
                  </p:cNvGrpSpPr>
                  <p:nvPr/>
                </p:nvGrpSpPr>
                <p:grpSpPr bwMode="auto">
                  <a:xfrm>
                    <a:off x="2804" y="4"/>
                    <a:ext cx="243" cy="1448"/>
                    <a:chOff x="2730" y="32"/>
                    <a:chExt cx="243" cy="1448"/>
                  </a:xfrm>
                </p:grpSpPr>
                <p:sp>
                  <p:nvSpPr>
                    <p:cNvPr id="42068" name="Freeform 84"/>
                    <p:cNvSpPr>
                      <a:spLocks/>
                    </p:cNvSpPr>
                    <p:nvPr/>
                  </p:nvSpPr>
                  <p:spPr bwMode="hidden">
                    <a:xfrm rot="-4903748">
                      <a:off x="2296" y="960"/>
                      <a:ext cx="954" cy="86"/>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69" name="Freeform 85"/>
                    <p:cNvSpPr>
                      <a:spLocks/>
                    </p:cNvSpPr>
                    <p:nvPr/>
                  </p:nvSpPr>
                  <p:spPr bwMode="hidden">
                    <a:xfrm rot="-4903748">
                      <a:off x="2650" y="220"/>
                      <a:ext cx="512" cy="135"/>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70" name="Group 86"/>
                  <p:cNvGrpSpPr>
                    <a:grpSpLocks/>
                  </p:cNvGrpSpPr>
                  <p:nvPr/>
                </p:nvGrpSpPr>
                <p:grpSpPr bwMode="auto">
                  <a:xfrm>
                    <a:off x="1017" y="1741"/>
                    <a:ext cx="1085" cy="2450"/>
                    <a:chOff x="943" y="1769"/>
                    <a:chExt cx="1085" cy="2450"/>
                  </a:xfrm>
                </p:grpSpPr>
                <p:sp>
                  <p:nvSpPr>
                    <p:cNvPr id="42071" name="Freeform 87"/>
                    <p:cNvSpPr>
                      <a:spLocks/>
                    </p:cNvSpPr>
                    <p:nvPr/>
                  </p:nvSpPr>
                  <p:spPr bwMode="hidden">
                    <a:xfrm rot="18335692" flipH="1">
                      <a:off x="1010" y="2475"/>
                      <a:ext cx="1724" cy="312"/>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72" name="Freeform 88"/>
                    <p:cNvSpPr>
                      <a:spLocks/>
                    </p:cNvSpPr>
                    <p:nvPr/>
                  </p:nvSpPr>
                  <p:spPr bwMode="hidden">
                    <a:xfrm rot="18335692" flipH="1">
                      <a:off x="725" y="3512"/>
                      <a:ext cx="925" cy="490"/>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73" name="Group 89"/>
                  <p:cNvGrpSpPr>
                    <a:grpSpLocks/>
                  </p:cNvGrpSpPr>
                  <p:nvPr/>
                </p:nvGrpSpPr>
                <p:grpSpPr bwMode="auto">
                  <a:xfrm>
                    <a:off x="1529" y="1908"/>
                    <a:ext cx="766" cy="2373"/>
                    <a:chOff x="1455" y="1936"/>
                    <a:chExt cx="766" cy="2373"/>
                  </a:xfrm>
                </p:grpSpPr>
                <p:sp>
                  <p:nvSpPr>
                    <p:cNvPr id="42074" name="Freeform 90"/>
                    <p:cNvSpPr>
                      <a:spLocks/>
                    </p:cNvSpPr>
                    <p:nvPr/>
                  </p:nvSpPr>
                  <p:spPr bwMode="hidden">
                    <a:xfrm rot="17542885" flipH="1">
                      <a:off x="1267" y="2578"/>
                      <a:ext cx="1595" cy="312"/>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75" name="Freeform 91"/>
                    <p:cNvSpPr>
                      <a:spLocks/>
                    </p:cNvSpPr>
                    <p:nvPr/>
                  </p:nvSpPr>
                  <p:spPr bwMode="hidden">
                    <a:xfrm rot="17542885" flipH="1">
                      <a:off x="1272" y="3636"/>
                      <a:ext cx="856" cy="490"/>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76" name="Group 92"/>
                  <p:cNvGrpSpPr>
                    <a:grpSpLocks/>
                  </p:cNvGrpSpPr>
                  <p:nvPr/>
                </p:nvGrpSpPr>
                <p:grpSpPr bwMode="auto">
                  <a:xfrm rot="88588">
                    <a:off x="2061" y="1962"/>
                    <a:ext cx="459" cy="2329"/>
                    <a:chOff x="1956" y="1990"/>
                    <a:chExt cx="492" cy="2604"/>
                  </a:xfrm>
                </p:grpSpPr>
                <p:sp>
                  <p:nvSpPr>
                    <p:cNvPr id="42077" name="Freeform 93"/>
                    <p:cNvSpPr>
                      <a:spLocks/>
                    </p:cNvSpPr>
                    <p:nvPr/>
                  </p:nvSpPr>
                  <p:spPr bwMode="hidden">
                    <a:xfrm rot="16782062" flipH="1">
                      <a:off x="1442" y="2695"/>
                      <a:ext cx="1711" cy="301"/>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78" name="Freeform 94"/>
                    <p:cNvSpPr>
                      <a:spLocks/>
                    </p:cNvSpPr>
                    <p:nvPr/>
                  </p:nvSpPr>
                  <p:spPr bwMode="hidden">
                    <a:xfrm rot="16782062" flipH="1">
                      <a:off x="1734" y="3898"/>
                      <a:ext cx="918" cy="473"/>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79" name="Group 95"/>
                  <p:cNvGrpSpPr>
                    <a:grpSpLocks/>
                  </p:cNvGrpSpPr>
                  <p:nvPr/>
                </p:nvGrpSpPr>
                <p:grpSpPr bwMode="auto">
                  <a:xfrm>
                    <a:off x="3408" y="1689"/>
                    <a:ext cx="1125" cy="2426"/>
                    <a:chOff x="3334" y="1717"/>
                    <a:chExt cx="1125" cy="2426"/>
                  </a:xfrm>
                </p:grpSpPr>
                <p:sp>
                  <p:nvSpPr>
                    <p:cNvPr id="42080" name="Freeform 96"/>
                    <p:cNvSpPr>
                      <a:spLocks/>
                    </p:cNvSpPr>
                    <p:nvPr/>
                  </p:nvSpPr>
                  <p:spPr bwMode="hidden">
                    <a:xfrm rot="3144576">
                      <a:off x="2628" y="2423"/>
                      <a:ext cx="1724" cy="312"/>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81" name="Freeform 97"/>
                    <p:cNvSpPr>
                      <a:spLocks/>
                    </p:cNvSpPr>
                    <p:nvPr/>
                  </p:nvSpPr>
                  <p:spPr bwMode="hidden">
                    <a:xfrm rot="3144576">
                      <a:off x="3751" y="3436"/>
                      <a:ext cx="925" cy="490"/>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82" name="Group 98"/>
                  <p:cNvGrpSpPr>
                    <a:grpSpLocks/>
                  </p:cNvGrpSpPr>
                  <p:nvPr/>
                </p:nvGrpSpPr>
                <p:grpSpPr bwMode="auto">
                  <a:xfrm>
                    <a:off x="3255" y="1838"/>
                    <a:ext cx="883" cy="2426"/>
                    <a:chOff x="3181" y="1866"/>
                    <a:chExt cx="883" cy="2426"/>
                  </a:xfrm>
                </p:grpSpPr>
                <p:sp>
                  <p:nvSpPr>
                    <p:cNvPr id="42083" name="Freeform 99"/>
                    <p:cNvSpPr>
                      <a:spLocks/>
                    </p:cNvSpPr>
                    <p:nvPr/>
                  </p:nvSpPr>
                  <p:spPr bwMode="hidden">
                    <a:xfrm rot="3745735">
                      <a:off x="2506" y="2541"/>
                      <a:ext cx="1650" cy="299"/>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84" name="Freeform 100"/>
                    <p:cNvSpPr>
                      <a:spLocks/>
                    </p:cNvSpPr>
                    <p:nvPr/>
                  </p:nvSpPr>
                  <p:spPr bwMode="hidden">
                    <a:xfrm rot="3745735">
                      <a:off x="3387" y="3615"/>
                      <a:ext cx="885" cy="469"/>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85" name="Group 101"/>
                  <p:cNvGrpSpPr>
                    <a:grpSpLocks/>
                  </p:cNvGrpSpPr>
                  <p:nvPr/>
                </p:nvGrpSpPr>
                <p:grpSpPr bwMode="auto">
                  <a:xfrm>
                    <a:off x="3080" y="1955"/>
                    <a:ext cx="619" cy="2386"/>
                    <a:chOff x="3006" y="1983"/>
                    <a:chExt cx="619" cy="2386"/>
                  </a:xfrm>
                </p:grpSpPr>
                <p:sp>
                  <p:nvSpPr>
                    <p:cNvPr id="42086" name="Freeform 102"/>
                    <p:cNvSpPr>
                      <a:spLocks/>
                    </p:cNvSpPr>
                    <p:nvPr/>
                  </p:nvSpPr>
                  <p:spPr bwMode="hidden">
                    <a:xfrm rot="4286818">
                      <a:off x="2328" y="2661"/>
                      <a:ext cx="1601" cy="246"/>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87" name="Freeform 103"/>
                    <p:cNvSpPr>
                      <a:spLocks/>
                    </p:cNvSpPr>
                    <p:nvPr/>
                  </p:nvSpPr>
                  <p:spPr bwMode="hidden">
                    <a:xfrm rot="4286818">
                      <a:off x="3002" y="3747"/>
                      <a:ext cx="859" cy="386"/>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88" name="Group 104"/>
                  <p:cNvGrpSpPr>
                    <a:grpSpLocks/>
                  </p:cNvGrpSpPr>
                  <p:nvPr/>
                </p:nvGrpSpPr>
                <p:grpSpPr bwMode="auto">
                  <a:xfrm>
                    <a:off x="2893" y="2073"/>
                    <a:ext cx="405" cy="2219"/>
                    <a:chOff x="2819" y="2101"/>
                    <a:chExt cx="405" cy="2219"/>
                  </a:xfrm>
                </p:grpSpPr>
                <p:sp>
                  <p:nvSpPr>
                    <p:cNvPr id="42089" name="Freeform 105"/>
                    <p:cNvSpPr>
                      <a:spLocks/>
                    </p:cNvSpPr>
                    <p:nvPr/>
                  </p:nvSpPr>
                  <p:spPr bwMode="hidden">
                    <a:xfrm rot="4898956">
                      <a:off x="2206" y="2714"/>
                      <a:ext cx="1471" cy="246"/>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90" name="Freeform 106"/>
                    <p:cNvSpPr>
                      <a:spLocks/>
                    </p:cNvSpPr>
                    <p:nvPr/>
                  </p:nvSpPr>
                  <p:spPr bwMode="hidden">
                    <a:xfrm rot="4898956">
                      <a:off x="2636" y="3732"/>
                      <a:ext cx="790" cy="386"/>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2091" name="Group 107"/>
                  <p:cNvGrpSpPr>
                    <a:grpSpLocks/>
                  </p:cNvGrpSpPr>
                  <p:nvPr/>
                </p:nvGrpSpPr>
                <p:grpSpPr bwMode="auto">
                  <a:xfrm>
                    <a:off x="2372" y="2107"/>
                    <a:ext cx="426" cy="2185"/>
                    <a:chOff x="2287" y="2135"/>
                    <a:chExt cx="426" cy="2185"/>
                  </a:xfrm>
                </p:grpSpPr>
                <p:sp>
                  <p:nvSpPr>
                    <p:cNvPr id="42092" name="Freeform 108"/>
                    <p:cNvSpPr>
                      <a:spLocks/>
                    </p:cNvSpPr>
                    <p:nvPr/>
                  </p:nvSpPr>
                  <p:spPr bwMode="hidden">
                    <a:xfrm rot="5755659">
                      <a:off x="1900" y="2760"/>
                      <a:ext cx="1437" cy="188"/>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93" name="Freeform 109"/>
                    <p:cNvSpPr>
                      <a:spLocks/>
                    </p:cNvSpPr>
                    <p:nvPr/>
                  </p:nvSpPr>
                  <p:spPr bwMode="hidden">
                    <a:xfrm rot="5755659">
                      <a:off x="2049" y="3787"/>
                      <a:ext cx="771" cy="295"/>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grpSp>
          <p:grpSp>
            <p:nvGrpSpPr>
              <p:cNvPr id="42094" name="Group 110"/>
              <p:cNvGrpSpPr>
                <a:grpSpLocks/>
              </p:cNvGrpSpPr>
              <p:nvPr/>
            </p:nvGrpSpPr>
            <p:grpSpPr bwMode="auto">
              <a:xfrm>
                <a:off x="74" y="313"/>
                <a:ext cx="5459" cy="3667"/>
                <a:chOff x="74" y="313"/>
                <a:chExt cx="5459" cy="3667"/>
              </a:xfrm>
            </p:grpSpPr>
            <p:grpSp>
              <p:nvGrpSpPr>
                <p:cNvPr id="42095" name="Group 111"/>
                <p:cNvGrpSpPr>
                  <a:grpSpLocks/>
                </p:cNvGrpSpPr>
                <p:nvPr/>
              </p:nvGrpSpPr>
              <p:grpSpPr bwMode="auto">
                <a:xfrm>
                  <a:off x="74" y="313"/>
                  <a:ext cx="5459" cy="3667"/>
                  <a:chOff x="74" y="313"/>
                  <a:chExt cx="5459" cy="3667"/>
                </a:xfrm>
              </p:grpSpPr>
              <p:sp>
                <p:nvSpPr>
                  <p:cNvPr id="42096" name="Arc 112"/>
                  <p:cNvSpPr>
                    <a:spLocks/>
                  </p:cNvSpPr>
                  <p:nvPr/>
                </p:nvSpPr>
                <p:spPr bwMode="hidden">
                  <a:xfrm flipV="1">
                    <a:off x="2966" y="456"/>
                    <a:ext cx="2567" cy="2046"/>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600"/>
                          <a:pt x="17826" y="21600"/>
                        </a:cubicBezTo>
                        <a:cubicBezTo>
                          <a:pt x="10696" y="21600"/>
                          <a:pt x="4025" y="18081"/>
                          <a:pt x="-1" y="12197"/>
                        </a:cubicBezTo>
                      </a:path>
                      <a:path w="36729" h="21600" stroke="0" extrusionOk="0">
                        <a:moveTo>
                          <a:pt x="36729" y="10451"/>
                        </a:moveTo>
                        <a:cubicBezTo>
                          <a:pt x="32926" y="17330"/>
                          <a:pt x="25686" y="21600"/>
                          <a:pt x="17826" y="21600"/>
                        </a:cubicBezTo>
                        <a:cubicBezTo>
                          <a:pt x="10696" y="21600"/>
                          <a:pt x="4025" y="18081"/>
                          <a:pt x="-1" y="12197"/>
                        </a:cubicBezTo>
                        <a:lnTo>
                          <a:pt x="17826" y="0"/>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97" name="Arc 113"/>
                  <p:cNvSpPr>
                    <a:spLocks/>
                  </p:cNvSpPr>
                  <p:nvPr/>
                </p:nvSpPr>
                <p:spPr bwMode="hidden">
                  <a:xfrm flipH="1">
                    <a:off x="388" y="1601"/>
                    <a:ext cx="2016" cy="2379"/>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0"/>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0"/>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98" name="Arc 114"/>
                  <p:cNvSpPr>
                    <a:spLocks/>
                  </p:cNvSpPr>
                  <p:nvPr/>
                </p:nvSpPr>
                <p:spPr bwMode="hidden">
                  <a:xfrm>
                    <a:off x="3029" y="1181"/>
                    <a:ext cx="1426"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0"/>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0"/>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099" name="Arc 115"/>
                  <p:cNvSpPr>
                    <a:spLocks/>
                  </p:cNvSpPr>
                  <p:nvPr/>
                </p:nvSpPr>
                <p:spPr bwMode="hidden">
                  <a:xfrm flipH="1">
                    <a:off x="74" y="813"/>
                    <a:ext cx="2540" cy="2379"/>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0"/>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0"/>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100" name="Arc 116"/>
                  <p:cNvSpPr>
                    <a:spLocks/>
                  </p:cNvSpPr>
                  <p:nvPr/>
                </p:nvSpPr>
                <p:spPr bwMode="hidden">
                  <a:xfrm flipH="1">
                    <a:off x="790" y="313"/>
                    <a:ext cx="1850" cy="2304"/>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0"/>
                          <a:pt x="18231" y="0"/>
                        </a:cubicBezTo>
                        <a:cubicBezTo>
                          <a:pt x="23204" y="0"/>
                          <a:pt x="28026" y="1716"/>
                          <a:pt x="31881" y="4859"/>
                        </a:cubicBezTo>
                      </a:path>
                      <a:path w="31881" h="21600" stroke="0" extrusionOk="0">
                        <a:moveTo>
                          <a:pt x="-1" y="10015"/>
                        </a:moveTo>
                        <a:cubicBezTo>
                          <a:pt x="3963" y="3778"/>
                          <a:pt x="10840" y="0"/>
                          <a:pt x="18231" y="0"/>
                        </a:cubicBezTo>
                        <a:cubicBezTo>
                          <a:pt x="23204" y="0"/>
                          <a:pt x="28026" y="1716"/>
                          <a:pt x="31881" y="4859"/>
                        </a:cubicBezTo>
                        <a:lnTo>
                          <a:pt x="18231" y="21600"/>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101" name="Arc 117"/>
                  <p:cNvSpPr>
                    <a:spLocks/>
                  </p:cNvSpPr>
                  <p:nvPr/>
                </p:nvSpPr>
                <p:spPr bwMode="hidden">
                  <a:xfrm>
                    <a:off x="2763" y="1281"/>
                    <a:ext cx="764" cy="2304"/>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0"/>
                          <a:pt x="13212" y="0"/>
                        </a:cubicBezTo>
                        <a:cubicBezTo>
                          <a:pt x="20409" y="0"/>
                          <a:pt x="27134" y="3585"/>
                          <a:pt x="31145" y="9561"/>
                        </a:cubicBezTo>
                      </a:path>
                      <a:path w="31146" h="21600" stroke="0" extrusionOk="0">
                        <a:moveTo>
                          <a:pt x="-1" y="4511"/>
                        </a:moveTo>
                        <a:cubicBezTo>
                          <a:pt x="3783" y="1586"/>
                          <a:pt x="8429" y="0"/>
                          <a:pt x="13212" y="0"/>
                        </a:cubicBezTo>
                        <a:cubicBezTo>
                          <a:pt x="20409" y="0"/>
                          <a:pt x="27134" y="3585"/>
                          <a:pt x="31145" y="9561"/>
                        </a:cubicBezTo>
                        <a:lnTo>
                          <a:pt x="13212" y="21600"/>
                        </a:lnTo>
                        <a:close/>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102" name="Freeform 118"/>
                  <p:cNvSpPr>
                    <a:spLocks/>
                  </p:cNvSpPr>
                  <p:nvPr/>
                </p:nvSpPr>
                <p:spPr bwMode="hidden">
                  <a:xfrm flipH="1">
                    <a:off x="1800" y="438"/>
                    <a:ext cx="418" cy="1524"/>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42103" name="Freeform 119"/>
                <p:cNvSpPr>
                  <a:spLocks/>
                </p:cNvSpPr>
                <p:nvPr/>
              </p:nvSpPr>
              <p:spPr bwMode="hidden">
                <a:xfrm rot="20253369">
                  <a:off x="3280" y="1529"/>
                  <a:ext cx="442" cy="837"/>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grpSp>
          <p:nvGrpSpPr>
            <p:cNvPr id="42104" name="Group 120"/>
            <p:cNvGrpSpPr>
              <a:grpSpLocks/>
            </p:cNvGrpSpPr>
            <p:nvPr/>
          </p:nvGrpSpPr>
          <p:grpSpPr bwMode="auto">
            <a:xfrm>
              <a:off x="1476" y="449"/>
              <a:ext cx="4038" cy="2966"/>
              <a:chOff x="210" y="337"/>
              <a:chExt cx="5198" cy="3818"/>
            </a:xfrm>
          </p:grpSpPr>
          <p:sp>
            <p:nvSpPr>
              <p:cNvPr id="42105" name="Freeform 121"/>
              <p:cNvSpPr>
                <a:spLocks/>
              </p:cNvSpPr>
              <p:nvPr/>
            </p:nvSpPr>
            <p:spPr bwMode="hidden">
              <a:xfrm flipH="1">
                <a:off x="1934" y="2382"/>
                <a:ext cx="485" cy="1479"/>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106" name="Arc 122"/>
              <p:cNvSpPr>
                <a:spLocks/>
              </p:cNvSpPr>
              <p:nvPr/>
            </p:nvSpPr>
            <p:spPr bwMode="hidden">
              <a:xfrm flipH="1">
                <a:off x="1054" y="1851"/>
                <a:ext cx="2122" cy="2304"/>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107" name="Arc 123"/>
              <p:cNvSpPr>
                <a:spLocks/>
              </p:cNvSpPr>
              <p:nvPr/>
            </p:nvSpPr>
            <p:spPr bwMode="hidden">
              <a:xfrm flipH="1">
                <a:off x="1266" y="1480"/>
                <a:ext cx="1244" cy="2379"/>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0"/>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0"/>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108" name="Arc 124"/>
              <p:cNvSpPr>
                <a:spLocks/>
              </p:cNvSpPr>
              <p:nvPr/>
            </p:nvSpPr>
            <p:spPr bwMode="hidden">
              <a:xfrm flipH="1">
                <a:off x="210" y="1168"/>
                <a:ext cx="2376" cy="2379"/>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0"/>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0"/>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109" name="Arc 125"/>
              <p:cNvSpPr>
                <a:spLocks/>
              </p:cNvSpPr>
              <p:nvPr/>
            </p:nvSpPr>
            <p:spPr bwMode="hidden">
              <a:xfrm>
                <a:off x="2840" y="1503"/>
                <a:ext cx="381"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0"/>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0"/>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110" name="Arc 126"/>
              <p:cNvSpPr>
                <a:spLocks/>
              </p:cNvSpPr>
              <p:nvPr/>
            </p:nvSpPr>
            <p:spPr bwMode="hidden">
              <a:xfrm>
                <a:off x="2940" y="1492"/>
                <a:ext cx="1004"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0"/>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0"/>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111" name="Freeform 127"/>
              <p:cNvSpPr>
                <a:spLocks/>
              </p:cNvSpPr>
              <p:nvPr/>
            </p:nvSpPr>
            <p:spPr bwMode="hidden">
              <a:xfrm>
                <a:off x="3301" y="2635"/>
                <a:ext cx="485" cy="1479"/>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112" name="Freeform 128"/>
              <p:cNvSpPr>
                <a:spLocks/>
              </p:cNvSpPr>
              <p:nvPr/>
            </p:nvSpPr>
            <p:spPr bwMode="hidden">
              <a:xfrm rot="19660755" flipV="1">
                <a:off x="2546" y="2150"/>
                <a:ext cx="442" cy="837"/>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113" name="Freeform 129"/>
              <p:cNvSpPr>
                <a:spLocks/>
              </p:cNvSpPr>
              <p:nvPr/>
            </p:nvSpPr>
            <p:spPr bwMode="hidden">
              <a:xfrm flipH="1">
                <a:off x="489" y="2504"/>
                <a:ext cx="1085" cy="1524"/>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114" name="Freeform 130"/>
              <p:cNvSpPr>
                <a:spLocks/>
              </p:cNvSpPr>
              <p:nvPr/>
            </p:nvSpPr>
            <p:spPr bwMode="hidden">
              <a:xfrm flipH="1">
                <a:off x="1000" y="893"/>
                <a:ext cx="696" cy="1524"/>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115" name="Freeform 131"/>
              <p:cNvSpPr>
                <a:spLocks/>
              </p:cNvSpPr>
              <p:nvPr/>
            </p:nvSpPr>
            <p:spPr bwMode="hidden">
              <a:xfrm>
                <a:off x="4401" y="2280"/>
                <a:ext cx="1007" cy="1601"/>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116" name="Freeform 132"/>
              <p:cNvSpPr>
                <a:spLocks/>
              </p:cNvSpPr>
              <p:nvPr/>
            </p:nvSpPr>
            <p:spPr bwMode="hidden">
              <a:xfrm>
                <a:off x="3878" y="1470"/>
                <a:ext cx="1518" cy="1067"/>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117" name="Freeform 133"/>
              <p:cNvSpPr>
                <a:spLocks/>
              </p:cNvSpPr>
              <p:nvPr/>
            </p:nvSpPr>
            <p:spPr bwMode="hidden">
              <a:xfrm>
                <a:off x="3934" y="337"/>
                <a:ext cx="663" cy="1434"/>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2118" name="Freeform 134"/>
              <p:cNvSpPr>
                <a:spLocks/>
              </p:cNvSpPr>
              <p:nvPr/>
            </p:nvSpPr>
            <p:spPr bwMode="hidden">
              <a:xfrm rot="1346631" flipH="1">
                <a:off x="1702" y="1506"/>
                <a:ext cx="442" cy="837"/>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sp>
        <p:nvSpPr>
          <p:cNvPr id="42119" name="Rectangle 135"/>
          <p:cNvSpPr>
            <a:spLocks noGrp="1" noChangeArrowheads="1"/>
          </p:cNvSpPr>
          <p:nvPr>
            <p:ph type="ctrTitle" sz="quarter"/>
          </p:nvPr>
        </p:nvSpPr>
        <p:spPr>
          <a:xfrm>
            <a:off x="685800" y="1827213"/>
            <a:ext cx="7772400" cy="1627187"/>
          </a:xfrm>
        </p:spPr>
        <p:txBody>
          <a:bodyPr/>
          <a:lstStyle>
            <a:lvl1pPr>
              <a:defRPr/>
            </a:lvl1pPr>
          </a:lstStyle>
          <a:p>
            <a:pPr lvl="0"/>
            <a:r>
              <a:rPr lang="en-US" altLang="es-ES" noProof="0"/>
              <a:t>Click to edit Master title style</a:t>
            </a:r>
          </a:p>
        </p:txBody>
      </p:sp>
      <p:sp>
        <p:nvSpPr>
          <p:cNvPr id="42120" name="Rectangle 136"/>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pPr lvl="0"/>
            <a:r>
              <a:rPr lang="en-US" altLang="es-ES" noProof="0"/>
              <a:t>Click to edit Master subtitle style</a:t>
            </a:r>
          </a:p>
        </p:txBody>
      </p:sp>
      <p:sp>
        <p:nvSpPr>
          <p:cNvPr id="42121" name="Rectangle 137"/>
          <p:cNvSpPr>
            <a:spLocks noGrp="1" noChangeArrowheads="1"/>
          </p:cNvSpPr>
          <p:nvPr>
            <p:ph type="dt" sz="quarter" idx="2"/>
          </p:nvPr>
        </p:nvSpPr>
        <p:spPr/>
        <p:txBody>
          <a:bodyPr/>
          <a:lstStyle>
            <a:lvl1pPr>
              <a:defRPr/>
            </a:lvl1pPr>
          </a:lstStyle>
          <a:p>
            <a:endParaRPr lang="en-US" altLang="es-ES"/>
          </a:p>
        </p:txBody>
      </p:sp>
      <p:sp>
        <p:nvSpPr>
          <p:cNvPr id="42122" name="Rectangle 138"/>
          <p:cNvSpPr>
            <a:spLocks noGrp="1" noChangeArrowheads="1"/>
          </p:cNvSpPr>
          <p:nvPr>
            <p:ph type="ftr" sz="quarter" idx="3"/>
          </p:nvPr>
        </p:nvSpPr>
        <p:spPr/>
        <p:txBody>
          <a:bodyPr/>
          <a:lstStyle>
            <a:lvl1pPr>
              <a:defRPr/>
            </a:lvl1pPr>
          </a:lstStyle>
          <a:p>
            <a:endParaRPr lang="en-US" altLang="es-ES"/>
          </a:p>
        </p:txBody>
      </p:sp>
      <p:sp>
        <p:nvSpPr>
          <p:cNvPr id="42123" name="Rectangle 139"/>
          <p:cNvSpPr>
            <a:spLocks noGrp="1" noChangeArrowheads="1"/>
          </p:cNvSpPr>
          <p:nvPr>
            <p:ph type="sldNum" sz="quarter" idx="4"/>
          </p:nvPr>
        </p:nvSpPr>
        <p:spPr/>
        <p:txBody>
          <a:bodyPr/>
          <a:lstStyle>
            <a:lvl1pPr>
              <a:defRPr/>
            </a:lvl1pPr>
          </a:lstStyle>
          <a:p>
            <a:fld id="{E683E902-6FBA-4369-859E-051359ED4E9A}" type="slidenum">
              <a:rPr lang="en-US" altLang="es-ES"/>
              <a:pPr/>
              <a:t>‹Nº›</a:t>
            </a:fld>
            <a:endParaRPr lang="en-US" alt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S"/>
          </a:p>
        </p:txBody>
      </p:sp>
      <p:sp>
        <p:nvSpPr>
          <p:cNvPr id="4" name="Marcador de fecha 3"/>
          <p:cNvSpPr>
            <a:spLocks noGrp="1"/>
          </p:cNvSpPr>
          <p:nvPr>
            <p:ph type="dt" sz="half" idx="10"/>
          </p:nvPr>
        </p:nvSpPr>
        <p:spPr/>
        <p:txBody>
          <a:bodyPr/>
          <a:lstStyle>
            <a:lvl1pPr>
              <a:defRPr/>
            </a:lvl1pPr>
          </a:lstStyle>
          <a:p>
            <a:endParaRPr lang="en-US" altLang="es-ES"/>
          </a:p>
        </p:txBody>
      </p:sp>
      <p:sp>
        <p:nvSpPr>
          <p:cNvPr id="5" name="Marcador de pie de página 4"/>
          <p:cNvSpPr>
            <a:spLocks noGrp="1"/>
          </p:cNvSpPr>
          <p:nvPr>
            <p:ph type="ftr" sz="quarter" idx="11"/>
          </p:nvPr>
        </p:nvSpPr>
        <p:spPr/>
        <p:txBody>
          <a:bodyPr/>
          <a:lstStyle>
            <a:lvl1pPr>
              <a:defRPr/>
            </a:lvl1pPr>
          </a:lstStyle>
          <a:p>
            <a:endParaRPr lang="en-US" altLang="es-ES"/>
          </a:p>
        </p:txBody>
      </p:sp>
      <p:sp>
        <p:nvSpPr>
          <p:cNvPr id="6" name="Marcador de número de diapositiva 5"/>
          <p:cNvSpPr>
            <a:spLocks noGrp="1"/>
          </p:cNvSpPr>
          <p:nvPr>
            <p:ph type="sldNum" sz="quarter" idx="12"/>
          </p:nvPr>
        </p:nvSpPr>
        <p:spPr/>
        <p:txBody>
          <a:bodyPr/>
          <a:lstStyle>
            <a:lvl1pPr>
              <a:defRPr/>
            </a:lvl1pPr>
          </a:lstStyle>
          <a:p>
            <a:fld id="{EAEBB056-2A0E-4F57-BC69-1BBB78646B15}" type="slidenum">
              <a:rPr lang="en-US" altLang="es-ES"/>
              <a:pPr/>
              <a:t>‹Nº›</a:t>
            </a:fld>
            <a:endParaRPr lang="en-US" altLang="es-ES"/>
          </a:p>
        </p:txBody>
      </p:sp>
    </p:spTree>
    <p:extLst>
      <p:ext uri="{BB962C8B-B14F-4D97-AF65-F5344CB8AC3E}">
        <p14:creationId xmlns:p14="http://schemas.microsoft.com/office/powerpoint/2010/main" val="218299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endParaRPr lang="es-ES"/>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Editar el estilo de texto del patrón</a:t>
            </a:r>
          </a:p>
        </p:txBody>
      </p:sp>
      <p:sp>
        <p:nvSpPr>
          <p:cNvPr id="4" name="Marcador de fecha 3"/>
          <p:cNvSpPr>
            <a:spLocks noGrp="1"/>
          </p:cNvSpPr>
          <p:nvPr>
            <p:ph type="dt" sz="half" idx="10"/>
          </p:nvPr>
        </p:nvSpPr>
        <p:spPr/>
        <p:txBody>
          <a:bodyPr/>
          <a:lstStyle>
            <a:lvl1pPr>
              <a:defRPr/>
            </a:lvl1pPr>
          </a:lstStyle>
          <a:p>
            <a:endParaRPr lang="en-US" altLang="es-ES"/>
          </a:p>
        </p:txBody>
      </p:sp>
      <p:sp>
        <p:nvSpPr>
          <p:cNvPr id="5" name="Marcador de pie de página 4"/>
          <p:cNvSpPr>
            <a:spLocks noGrp="1"/>
          </p:cNvSpPr>
          <p:nvPr>
            <p:ph type="ftr" sz="quarter" idx="11"/>
          </p:nvPr>
        </p:nvSpPr>
        <p:spPr/>
        <p:txBody>
          <a:bodyPr/>
          <a:lstStyle>
            <a:lvl1pPr>
              <a:defRPr/>
            </a:lvl1pPr>
          </a:lstStyle>
          <a:p>
            <a:endParaRPr lang="en-US" altLang="es-ES"/>
          </a:p>
        </p:txBody>
      </p:sp>
      <p:sp>
        <p:nvSpPr>
          <p:cNvPr id="6" name="Marcador de número de diapositiva 5"/>
          <p:cNvSpPr>
            <a:spLocks noGrp="1"/>
          </p:cNvSpPr>
          <p:nvPr>
            <p:ph type="sldNum" sz="quarter" idx="12"/>
          </p:nvPr>
        </p:nvSpPr>
        <p:spPr/>
        <p:txBody>
          <a:bodyPr/>
          <a:lstStyle>
            <a:lvl1pPr>
              <a:defRPr/>
            </a:lvl1pPr>
          </a:lstStyle>
          <a:p>
            <a:fld id="{7C0DBA47-357E-47B3-93AD-1CC48F36BC9C}" type="slidenum">
              <a:rPr lang="en-US" altLang="es-ES"/>
              <a:pPr/>
              <a:t>‹Nº›</a:t>
            </a:fld>
            <a:endParaRPr lang="en-US" altLang="es-ES"/>
          </a:p>
        </p:txBody>
      </p:sp>
    </p:spTree>
    <p:extLst>
      <p:ext uri="{BB962C8B-B14F-4D97-AF65-F5344CB8AC3E}">
        <p14:creationId xmlns:p14="http://schemas.microsoft.com/office/powerpoint/2010/main" val="169252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S"/>
          </a:p>
        </p:txBody>
      </p:sp>
      <p:sp>
        <p:nvSpPr>
          <p:cNvPr id="3" name="Marcador de contenido 2"/>
          <p:cNvSpPr>
            <a:spLocks noGrp="1"/>
          </p:cNvSpPr>
          <p:nvPr>
            <p:ph sz="half" idx="1"/>
          </p:nvPr>
        </p:nvSpPr>
        <p:spPr>
          <a:xfrm>
            <a:off x="685800" y="1981200"/>
            <a:ext cx="3810000" cy="41148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S"/>
          </a:p>
        </p:txBody>
      </p:sp>
      <p:sp>
        <p:nvSpPr>
          <p:cNvPr id="4" name="Marcador de contenido 3"/>
          <p:cNvSpPr>
            <a:spLocks noGrp="1"/>
          </p:cNvSpPr>
          <p:nvPr>
            <p:ph sz="half" idx="2"/>
          </p:nvPr>
        </p:nvSpPr>
        <p:spPr>
          <a:xfrm>
            <a:off x="4648200" y="1981200"/>
            <a:ext cx="3810000" cy="41148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S"/>
          </a:p>
        </p:txBody>
      </p:sp>
      <p:sp>
        <p:nvSpPr>
          <p:cNvPr id="5" name="Marcador de fecha 4"/>
          <p:cNvSpPr>
            <a:spLocks noGrp="1"/>
          </p:cNvSpPr>
          <p:nvPr>
            <p:ph type="dt" sz="half" idx="10"/>
          </p:nvPr>
        </p:nvSpPr>
        <p:spPr/>
        <p:txBody>
          <a:bodyPr/>
          <a:lstStyle>
            <a:lvl1pPr>
              <a:defRPr/>
            </a:lvl1pPr>
          </a:lstStyle>
          <a:p>
            <a:endParaRPr lang="en-US" altLang="es-ES"/>
          </a:p>
        </p:txBody>
      </p:sp>
      <p:sp>
        <p:nvSpPr>
          <p:cNvPr id="6" name="Marcador de pie de página 5"/>
          <p:cNvSpPr>
            <a:spLocks noGrp="1"/>
          </p:cNvSpPr>
          <p:nvPr>
            <p:ph type="ftr" sz="quarter" idx="11"/>
          </p:nvPr>
        </p:nvSpPr>
        <p:spPr/>
        <p:txBody>
          <a:bodyPr/>
          <a:lstStyle>
            <a:lvl1pPr>
              <a:defRPr/>
            </a:lvl1pPr>
          </a:lstStyle>
          <a:p>
            <a:endParaRPr lang="en-US" altLang="es-ES"/>
          </a:p>
        </p:txBody>
      </p:sp>
      <p:sp>
        <p:nvSpPr>
          <p:cNvPr id="7" name="Marcador de número de diapositiva 6"/>
          <p:cNvSpPr>
            <a:spLocks noGrp="1"/>
          </p:cNvSpPr>
          <p:nvPr>
            <p:ph type="sldNum" sz="quarter" idx="12"/>
          </p:nvPr>
        </p:nvSpPr>
        <p:spPr/>
        <p:txBody>
          <a:bodyPr/>
          <a:lstStyle>
            <a:lvl1pPr>
              <a:defRPr/>
            </a:lvl1pPr>
          </a:lstStyle>
          <a:p>
            <a:fld id="{56923DBD-1781-4577-B654-935CA3F59E7F}" type="slidenum">
              <a:rPr lang="en-US" altLang="es-ES"/>
              <a:pPr/>
              <a:t>‹Nº›</a:t>
            </a:fld>
            <a:endParaRPr lang="en-US" altLang="es-ES"/>
          </a:p>
        </p:txBody>
      </p:sp>
    </p:spTree>
    <p:extLst>
      <p:ext uri="{BB962C8B-B14F-4D97-AF65-F5344CB8AC3E}">
        <p14:creationId xmlns:p14="http://schemas.microsoft.com/office/powerpoint/2010/main" val="47196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endParaRPr lang="es-ES"/>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S"/>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S"/>
          </a:p>
        </p:txBody>
      </p:sp>
      <p:sp>
        <p:nvSpPr>
          <p:cNvPr id="7" name="Marcador de fecha 6"/>
          <p:cNvSpPr>
            <a:spLocks noGrp="1"/>
          </p:cNvSpPr>
          <p:nvPr>
            <p:ph type="dt" sz="half" idx="10"/>
          </p:nvPr>
        </p:nvSpPr>
        <p:spPr/>
        <p:txBody>
          <a:bodyPr/>
          <a:lstStyle>
            <a:lvl1pPr>
              <a:defRPr/>
            </a:lvl1pPr>
          </a:lstStyle>
          <a:p>
            <a:endParaRPr lang="en-US" altLang="es-ES"/>
          </a:p>
        </p:txBody>
      </p:sp>
      <p:sp>
        <p:nvSpPr>
          <p:cNvPr id="8" name="Marcador de pie de página 7"/>
          <p:cNvSpPr>
            <a:spLocks noGrp="1"/>
          </p:cNvSpPr>
          <p:nvPr>
            <p:ph type="ftr" sz="quarter" idx="11"/>
          </p:nvPr>
        </p:nvSpPr>
        <p:spPr/>
        <p:txBody>
          <a:bodyPr/>
          <a:lstStyle>
            <a:lvl1pPr>
              <a:defRPr/>
            </a:lvl1pPr>
          </a:lstStyle>
          <a:p>
            <a:endParaRPr lang="en-US" altLang="es-ES"/>
          </a:p>
        </p:txBody>
      </p:sp>
      <p:sp>
        <p:nvSpPr>
          <p:cNvPr id="9" name="Marcador de número de diapositiva 8"/>
          <p:cNvSpPr>
            <a:spLocks noGrp="1"/>
          </p:cNvSpPr>
          <p:nvPr>
            <p:ph type="sldNum" sz="quarter" idx="12"/>
          </p:nvPr>
        </p:nvSpPr>
        <p:spPr/>
        <p:txBody>
          <a:bodyPr/>
          <a:lstStyle>
            <a:lvl1pPr>
              <a:defRPr/>
            </a:lvl1pPr>
          </a:lstStyle>
          <a:p>
            <a:fld id="{E97BC40C-8272-43FA-93B2-3215E7B06B59}" type="slidenum">
              <a:rPr lang="en-US" altLang="es-ES"/>
              <a:pPr/>
              <a:t>‹Nº›</a:t>
            </a:fld>
            <a:endParaRPr lang="en-US" altLang="es-ES"/>
          </a:p>
        </p:txBody>
      </p:sp>
    </p:spTree>
    <p:extLst>
      <p:ext uri="{BB962C8B-B14F-4D97-AF65-F5344CB8AC3E}">
        <p14:creationId xmlns:p14="http://schemas.microsoft.com/office/powerpoint/2010/main" val="1598237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S"/>
          </a:p>
        </p:txBody>
      </p:sp>
      <p:sp>
        <p:nvSpPr>
          <p:cNvPr id="3" name="Marcador de fecha 2"/>
          <p:cNvSpPr>
            <a:spLocks noGrp="1"/>
          </p:cNvSpPr>
          <p:nvPr>
            <p:ph type="dt" sz="half" idx="10"/>
          </p:nvPr>
        </p:nvSpPr>
        <p:spPr/>
        <p:txBody>
          <a:bodyPr/>
          <a:lstStyle>
            <a:lvl1pPr>
              <a:defRPr/>
            </a:lvl1pPr>
          </a:lstStyle>
          <a:p>
            <a:endParaRPr lang="en-US" altLang="es-ES"/>
          </a:p>
        </p:txBody>
      </p:sp>
      <p:sp>
        <p:nvSpPr>
          <p:cNvPr id="4" name="Marcador de pie de página 3"/>
          <p:cNvSpPr>
            <a:spLocks noGrp="1"/>
          </p:cNvSpPr>
          <p:nvPr>
            <p:ph type="ftr" sz="quarter" idx="11"/>
          </p:nvPr>
        </p:nvSpPr>
        <p:spPr/>
        <p:txBody>
          <a:bodyPr/>
          <a:lstStyle>
            <a:lvl1pPr>
              <a:defRPr/>
            </a:lvl1pPr>
          </a:lstStyle>
          <a:p>
            <a:endParaRPr lang="en-US" altLang="es-ES"/>
          </a:p>
        </p:txBody>
      </p:sp>
      <p:sp>
        <p:nvSpPr>
          <p:cNvPr id="5" name="Marcador de número de diapositiva 4"/>
          <p:cNvSpPr>
            <a:spLocks noGrp="1"/>
          </p:cNvSpPr>
          <p:nvPr>
            <p:ph type="sldNum" sz="quarter" idx="12"/>
          </p:nvPr>
        </p:nvSpPr>
        <p:spPr/>
        <p:txBody>
          <a:bodyPr/>
          <a:lstStyle>
            <a:lvl1pPr>
              <a:defRPr/>
            </a:lvl1pPr>
          </a:lstStyle>
          <a:p>
            <a:fld id="{7B7CEAD8-906C-45FA-ACD0-78C8D430CEB7}" type="slidenum">
              <a:rPr lang="en-US" altLang="es-ES"/>
              <a:pPr/>
              <a:t>‹Nº›</a:t>
            </a:fld>
            <a:endParaRPr lang="en-US" altLang="es-ES"/>
          </a:p>
        </p:txBody>
      </p:sp>
    </p:spTree>
    <p:extLst>
      <p:ext uri="{BB962C8B-B14F-4D97-AF65-F5344CB8AC3E}">
        <p14:creationId xmlns:p14="http://schemas.microsoft.com/office/powerpoint/2010/main" val="3175215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lvl1pPr>
              <a:defRPr/>
            </a:lvl1pPr>
          </a:lstStyle>
          <a:p>
            <a:endParaRPr lang="en-US" altLang="es-ES"/>
          </a:p>
        </p:txBody>
      </p:sp>
      <p:sp>
        <p:nvSpPr>
          <p:cNvPr id="3" name="Marcador de pie de página 2"/>
          <p:cNvSpPr>
            <a:spLocks noGrp="1"/>
          </p:cNvSpPr>
          <p:nvPr>
            <p:ph type="ftr" sz="quarter" idx="11"/>
          </p:nvPr>
        </p:nvSpPr>
        <p:spPr/>
        <p:txBody>
          <a:bodyPr/>
          <a:lstStyle>
            <a:lvl1pPr>
              <a:defRPr/>
            </a:lvl1pPr>
          </a:lstStyle>
          <a:p>
            <a:endParaRPr lang="en-US" altLang="es-ES"/>
          </a:p>
        </p:txBody>
      </p:sp>
      <p:sp>
        <p:nvSpPr>
          <p:cNvPr id="4" name="Marcador de número de diapositiva 3"/>
          <p:cNvSpPr>
            <a:spLocks noGrp="1"/>
          </p:cNvSpPr>
          <p:nvPr>
            <p:ph type="sldNum" sz="quarter" idx="12"/>
          </p:nvPr>
        </p:nvSpPr>
        <p:spPr/>
        <p:txBody>
          <a:bodyPr/>
          <a:lstStyle>
            <a:lvl1pPr>
              <a:defRPr/>
            </a:lvl1pPr>
          </a:lstStyle>
          <a:p>
            <a:fld id="{386609D5-9ABB-402F-A2CB-8987B53F1FAF}" type="slidenum">
              <a:rPr lang="en-US" altLang="es-ES"/>
              <a:pPr/>
              <a:t>‹Nº›</a:t>
            </a:fld>
            <a:endParaRPr lang="en-US" altLang="es-ES"/>
          </a:p>
        </p:txBody>
      </p:sp>
    </p:spTree>
    <p:extLst>
      <p:ext uri="{BB962C8B-B14F-4D97-AF65-F5344CB8AC3E}">
        <p14:creationId xmlns:p14="http://schemas.microsoft.com/office/powerpoint/2010/main" val="1790959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ES"/>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S"/>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lvl1pPr>
              <a:defRPr/>
            </a:lvl1pPr>
          </a:lstStyle>
          <a:p>
            <a:endParaRPr lang="en-US" altLang="es-ES"/>
          </a:p>
        </p:txBody>
      </p:sp>
      <p:sp>
        <p:nvSpPr>
          <p:cNvPr id="6" name="Marcador de pie de página 5"/>
          <p:cNvSpPr>
            <a:spLocks noGrp="1"/>
          </p:cNvSpPr>
          <p:nvPr>
            <p:ph type="ftr" sz="quarter" idx="11"/>
          </p:nvPr>
        </p:nvSpPr>
        <p:spPr/>
        <p:txBody>
          <a:bodyPr/>
          <a:lstStyle>
            <a:lvl1pPr>
              <a:defRPr/>
            </a:lvl1pPr>
          </a:lstStyle>
          <a:p>
            <a:endParaRPr lang="en-US" altLang="es-ES"/>
          </a:p>
        </p:txBody>
      </p:sp>
      <p:sp>
        <p:nvSpPr>
          <p:cNvPr id="7" name="Marcador de número de diapositiva 6"/>
          <p:cNvSpPr>
            <a:spLocks noGrp="1"/>
          </p:cNvSpPr>
          <p:nvPr>
            <p:ph type="sldNum" sz="quarter" idx="12"/>
          </p:nvPr>
        </p:nvSpPr>
        <p:spPr/>
        <p:txBody>
          <a:bodyPr/>
          <a:lstStyle>
            <a:lvl1pPr>
              <a:defRPr/>
            </a:lvl1pPr>
          </a:lstStyle>
          <a:p>
            <a:fld id="{87049FC9-7EFC-4EC1-8FD5-17767EDFB998}" type="slidenum">
              <a:rPr lang="en-US" altLang="es-ES"/>
              <a:pPr/>
              <a:t>‹Nº›</a:t>
            </a:fld>
            <a:endParaRPr lang="en-US" altLang="es-ES"/>
          </a:p>
        </p:txBody>
      </p:sp>
    </p:spTree>
    <p:extLst>
      <p:ext uri="{BB962C8B-B14F-4D97-AF65-F5344CB8AC3E}">
        <p14:creationId xmlns:p14="http://schemas.microsoft.com/office/powerpoint/2010/main" val="807182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ES"/>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lvl1pPr>
              <a:defRPr/>
            </a:lvl1pPr>
          </a:lstStyle>
          <a:p>
            <a:endParaRPr lang="en-US" altLang="es-ES"/>
          </a:p>
        </p:txBody>
      </p:sp>
      <p:sp>
        <p:nvSpPr>
          <p:cNvPr id="6" name="Marcador de pie de página 5"/>
          <p:cNvSpPr>
            <a:spLocks noGrp="1"/>
          </p:cNvSpPr>
          <p:nvPr>
            <p:ph type="ftr" sz="quarter" idx="11"/>
          </p:nvPr>
        </p:nvSpPr>
        <p:spPr/>
        <p:txBody>
          <a:bodyPr/>
          <a:lstStyle>
            <a:lvl1pPr>
              <a:defRPr/>
            </a:lvl1pPr>
          </a:lstStyle>
          <a:p>
            <a:endParaRPr lang="en-US" altLang="es-ES"/>
          </a:p>
        </p:txBody>
      </p:sp>
      <p:sp>
        <p:nvSpPr>
          <p:cNvPr id="7" name="Marcador de número de diapositiva 6"/>
          <p:cNvSpPr>
            <a:spLocks noGrp="1"/>
          </p:cNvSpPr>
          <p:nvPr>
            <p:ph type="sldNum" sz="quarter" idx="12"/>
          </p:nvPr>
        </p:nvSpPr>
        <p:spPr/>
        <p:txBody>
          <a:bodyPr/>
          <a:lstStyle>
            <a:lvl1pPr>
              <a:defRPr/>
            </a:lvl1pPr>
          </a:lstStyle>
          <a:p>
            <a:fld id="{597992C5-92DE-4724-AE15-D4946A495E1B}" type="slidenum">
              <a:rPr lang="en-US" altLang="es-ES"/>
              <a:pPr/>
              <a:t>‹Nº›</a:t>
            </a:fld>
            <a:endParaRPr lang="en-US" altLang="es-ES"/>
          </a:p>
        </p:txBody>
      </p:sp>
    </p:spTree>
    <p:extLst>
      <p:ext uri="{BB962C8B-B14F-4D97-AF65-F5344CB8AC3E}">
        <p14:creationId xmlns:p14="http://schemas.microsoft.com/office/powerpoint/2010/main" val="1080103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S"/>
          </a:p>
        </p:txBody>
      </p:sp>
      <p:sp>
        <p:nvSpPr>
          <p:cNvPr id="4" name="Marcador de fecha 3"/>
          <p:cNvSpPr>
            <a:spLocks noGrp="1"/>
          </p:cNvSpPr>
          <p:nvPr>
            <p:ph type="dt" sz="half" idx="10"/>
          </p:nvPr>
        </p:nvSpPr>
        <p:spPr/>
        <p:txBody>
          <a:bodyPr/>
          <a:lstStyle>
            <a:lvl1pPr>
              <a:defRPr/>
            </a:lvl1pPr>
          </a:lstStyle>
          <a:p>
            <a:endParaRPr lang="en-US" altLang="es-ES"/>
          </a:p>
        </p:txBody>
      </p:sp>
      <p:sp>
        <p:nvSpPr>
          <p:cNvPr id="5" name="Marcador de pie de página 4"/>
          <p:cNvSpPr>
            <a:spLocks noGrp="1"/>
          </p:cNvSpPr>
          <p:nvPr>
            <p:ph type="ftr" sz="quarter" idx="11"/>
          </p:nvPr>
        </p:nvSpPr>
        <p:spPr/>
        <p:txBody>
          <a:bodyPr/>
          <a:lstStyle>
            <a:lvl1pPr>
              <a:defRPr/>
            </a:lvl1pPr>
          </a:lstStyle>
          <a:p>
            <a:endParaRPr lang="en-US" altLang="es-ES"/>
          </a:p>
        </p:txBody>
      </p:sp>
      <p:sp>
        <p:nvSpPr>
          <p:cNvPr id="6" name="Marcador de número de diapositiva 5"/>
          <p:cNvSpPr>
            <a:spLocks noGrp="1"/>
          </p:cNvSpPr>
          <p:nvPr>
            <p:ph type="sldNum" sz="quarter" idx="12"/>
          </p:nvPr>
        </p:nvSpPr>
        <p:spPr/>
        <p:txBody>
          <a:bodyPr/>
          <a:lstStyle>
            <a:lvl1pPr>
              <a:defRPr/>
            </a:lvl1pPr>
          </a:lstStyle>
          <a:p>
            <a:fld id="{25352DD4-4703-4690-BB6F-725D5212A873}" type="slidenum">
              <a:rPr lang="en-US" altLang="es-ES"/>
              <a:pPr/>
              <a:t>‹Nº›</a:t>
            </a:fld>
            <a:endParaRPr lang="en-US" altLang="es-ES"/>
          </a:p>
        </p:txBody>
      </p:sp>
    </p:spTree>
    <p:extLst>
      <p:ext uri="{BB962C8B-B14F-4D97-AF65-F5344CB8AC3E}">
        <p14:creationId xmlns:p14="http://schemas.microsoft.com/office/powerpoint/2010/main" val="3358140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15100" y="301625"/>
            <a:ext cx="1943100" cy="5794375"/>
          </a:xfrm>
        </p:spPr>
        <p:txBody>
          <a:bodyPr vert="eaVert"/>
          <a:lstStyle/>
          <a:p>
            <a:r>
              <a:rPr lang="es-ES"/>
              <a:t>Haga clic para modificar el estilo de título del patrón</a:t>
            </a:r>
            <a:endParaRPr lang="es-ES"/>
          </a:p>
        </p:txBody>
      </p:sp>
      <p:sp>
        <p:nvSpPr>
          <p:cNvPr id="3" name="Marcador de texto vertical 2"/>
          <p:cNvSpPr>
            <a:spLocks noGrp="1"/>
          </p:cNvSpPr>
          <p:nvPr>
            <p:ph type="body" orient="vert" idx="1"/>
          </p:nvPr>
        </p:nvSpPr>
        <p:spPr>
          <a:xfrm>
            <a:off x="685800" y="301625"/>
            <a:ext cx="5676900" cy="5794375"/>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S"/>
          </a:p>
        </p:txBody>
      </p:sp>
      <p:sp>
        <p:nvSpPr>
          <p:cNvPr id="4" name="Marcador de fecha 3"/>
          <p:cNvSpPr>
            <a:spLocks noGrp="1"/>
          </p:cNvSpPr>
          <p:nvPr>
            <p:ph type="dt" sz="half" idx="10"/>
          </p:nvPr>
        </p:nvSpPr>
        <p:spPr/>
        <p:txBody>
          <a:bodyPr/>
          <a:lstStyle>
            <a:lvl1pPr>
              <a:defRPr/>
            </a:lvl1pPr>
          </a:lstStyle>
          <a:p>
            <a:endParaRPr lang="en-US" altLang="es-ES"/>
          </a:p>
        </p:txBody>
      </p:sp>
      <p:sp>
        <p:nvSpPr>
          <p:cNvPr id="5" name="Marcador de pie de página 4"/>
          <p:cNvSpPr>
            <a:spLocks noGrp="1"/>
          </p:cNvSpPr>
          <p:nvPr>
            <p:ph type="ftr" sz="quarter" idx="11"/>
          </p:nvPr>
        </p:nvSpPr>
        <p:spPr/>
        <p:txBody>
          <a:bodyPr/>
          <a:lstStyle>
            <a:lvl1pPr>
              <a:defRPr/>
            </a:lvl1pPr>
          </a:lstStyle>
          <a:p>
            <a:endParaRPr lang="en-US" altLang="es-ES"/>
          </a:p>
        </p:txBody>
      </p:sp>
      <p:sp>
        <p:nvSpPr>
          <p:cNvPr id="6" name="Marcador de número de diapositiva 5"/>
          <p:cNvSpPr>
            <a:spLocks noGrp="1"/>
          </p:cNvSpPr>
          <p:nvPr>
            <p:ph type="sldNum" sz="quarter" idx="12"/>
          </p:nvPr>
        </p:nvSpPr>
        <p:spPr/>
        <p:txBody>
          <a:bodyPr/>
          <a:lstStyle>
            <a:lvl1pPr>
              <a:defRPr/>
            </a:lvl1pPr>
          </a:lstStyle>
          <a:p>
            <a:fld id="{BD59F14B-AF85-4793-AB20-AAC18BFA457C}" type="slidenum">
              <a:rPr lang="en-US" altLang="es-ES"/>
              <a:pPr/>
              <a:t>‹Nº›</a:t>
            </a:fld>
            <a:endParaRPr lang="en-US" altLang="es-ES"/>
          </a:p>
        </p:txBody>
      </p:sp>
    </p:spTree>
    <p:extLst>
      <p:ext uri="{BB962C8B-B14F-4D97-AF65-F5344CB8AC3E}">
        <p14:creationId xmlns:p14="http://schemas.microsoft.com/office/powerpoint/2010/main" val="2907188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0962" name="Group 2"/>
          <p:cNvGrpSpPr>
            <a:grpSpLocks/>
          </p:cNvGrpSpPr>
          <p:nvPr/>
        </p:nvGrpSpPr>
        <p:grpSpPr bwMode="auto">
          <a:xfrm>
            <a:off x="6303963" y="0"/>
            <a:ext cx="2840037" cy="3254375"/>
            <a:chOff x="3115" y="0"/>
            <a:chExt cx="2170" cy="2486"/>
          </a:xfrm>
        </p:grpSpPr>
        <p:grpSp>
          <p:nvGrpSpPr>
            <p:cNvPr id="40963" name="Group 3"/>
            <p:cNvGrpSpPr>
              <a:grpSpLocks/>
            </p:cNvGrpSpPr>
            <p:nvPr/>
          </p:nvGrpSpPr>
          <p:grpSpPr bwMode="auto">
            <a:xfrm>
              <a:off x="4080" y="1910"/>
              <a:ext cx="768" cy="576"/>
              <a:chOff x="0" y="0"/>
              <a:chExt cx="768" cy="576"/>
            </a:xfrm>
          </p:grpSpPr>
          <p:sp>
            <p:nvSpPr>
              <p:cNvPr id="40964" name="Oval 4"/>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0965" name="Oval 5"/>
              <p:cNvSpPr>
                <a:spLocks noChangeArrowheads="1"/>
              </p:cNvSpPr>
              <p:nvPr/>
            </p:nvSpPr>
            <p:spPr bwMode="hidden">
              <a:xfrm>
                <a:off x="276" y="252"/>
                <a:ext cx="185" cy="108"/>
              </a:xfrm>
              <a:prstGeom prst="ellipse">
                <a:avLst/>
              </a:prstGeom>
              <a:gradFill rotWithShape="0">
                <a:gsLst>
                  <a:gs pos="0">
                    <a:schemeClr val="accent1"/>
                  </a:gs>
                  <a:gs pos="100000">
                    <a:schemeClr val="bg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0966" name="Group 6"/>
            <p:cNvGrpSpPr>
              <a:grpSpLocks/>
            </p:cNvGrpSpPr>
            <p:nvPr/>
          </p:nvGrpSpPr>
          <p:grpSpPr bwMode="auto">
            <a:xfrm>
              <a:off x="4257" y="1103"/>
              <a:ext cx="768" cy="576"/>
              <a:chOff x="0" y="0"/>
              <a:chExt cx="768" cy="576"/>
            </a:xfrm>
          </p:grpSpPr>
          <p:sp>
            <p:nvSpPr>
              <p:cNvPr id="40967" name="Oval 7"/>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0968" name="Oval 8"/>
              <p:cNvSpPr>
                <a:spLocks noChangeArrowheads="1"/>
              </p:cNvSpPr>
              <p:nvPr/>
            </p:nvSpPr>
            <p:spPr bwMode="hidden">
              <a:xfrm>
                <a:off x="276" y="252"/>
                <a:ext cx="185" cy="108"/>
              </a:xfrm>
              <a:prstGeom prst="ellipse">
                <a:avLst/>
              </a:prstGeom>
              <a:gradFill rotWithShape="0">
                <a:gsLst>
                  <a:gs pos="0">
                    <a:schemeClr val="accent1"/>
                  </a:gs>
                  <a:gs pos="100000">
                    <a:schemeClr val="bg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0969" name="Group 9"/>
            <p:cNvGrpSpPr>
              <a:grpSpLocks/>
            </p:cNvGrpSpPr>
            <p:nvPr/>
          </p:nvGrpSpPr>
          <p:grpSpPr bwMode="auto">
            <a:xfrm>
              <a:off x="3134" y="0"/>
              <a:ext cx="768" cy="576"/>
              <a:chOff x="0" y="0"/>
              <a:chExt cx="768" cy="576"/>
            </a:xfrm>
          </p:grpSpPr>
          <p:sp>
            <p:nvSpPr>
              <p:cNvPr id="40970" name="Oval 10"/>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0971" name="Oval 11"/>
              <p:cNvSpPr>
                <a:spLocks noChangeArrowheads="1"/>
              </p:cNvSpPr>
              <p:nvPr/>
            </p:nvSpPr>
            <p:spPr bwMode="hidden">
              <a:xfrm>
                <a:off x="276" y="252"/>
                <a:ext cx="185" cy="108"/>
              </a:xfrm>
              <a:prstGeom prst="ellipse">
                <a:avLst/>
              </a:prstGeom>
              <a:gradFill rotWithShape="0">
                <a:gsLst>
                  <a:gs pos="0">
                    <a:schemeClr val="accent1"/>
                  </a:gs>
                  <a:gs pos="100000">
                    <a:schemeClr val="bg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0972" name="Group 12"/>
            <p:cNvGrpSpPr>
              <a:grpSpLocks/>
            </p:cNvGrpSpPr>
            <p:nvPr/>
          </p:nvGrpSpPr>
          <p:grpSpPr bwMode="auto">
            <a:xfrm>
              <a:off x="3115" y="0"/>
              <a:ext cx="2170" cy="1702"/>
              <a:chOff x="3115" y="0"/>
              <a:chExt cx="2170" cy="1702"/>
            </a:xfrm>
          </p:grpSpPr>
          <p:grpSp>
            <p:nvGrpSpPr>
              <p:cNvPr id="40973" name="Group 13"/>
              <p:cNvGrpSpPr>
                <a:grpSpLocks/>
              </p:cNvGrpSpPr>
              <p:nvPr/>
            </p:nvGrpSpPr>
            <p:grpSpPr bwMode="auto">
              <a:xfrm>
                <a:off x="3640" y="308"/>
                <a:ext cx="1145" cy="844"/>
                <a:chOff x="1265" y="814"/>
                <a:chExt cx="2919" cy="2151"/>
              </a:xfrm>
            </p:grpSpPr>
            <p:sp>
              <p:nvSpPr>
                <p:cNvPr id="40974" name="Oval 14"/>
                <p:cNvSpPr>
                  <a:spLocks noChangeArrowheads="1"/>
                </p:cNvSpPr>
                <p:nvPr/>
              </p:nvSpPr>
              <p:spPr bwMode="hidden">
                <a:xfrm>
                  <a:off x="1265" y="814"/>
                  <a:ext cx="2919" cy="2151"/>
                </a:xfrm>
                <a:prstGeom prst="ellipse">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0975" name="Oval 15"/>
                <p:cNvSpPr>
                  <a:spLocks noChangeArrowheads="1"/>
                </p:cNvSpPr>
                <p:nvPr/>
              </p:nvSpPr>
              <p:spPr bwMode="hidden">
                <a:xfrm>
                  <a:off x="2380" y="1601"/>
                  <a:ext cx="579" cy="406"/>
                </a:xfrm>
                <a:prstGeom prst="ellipse">
                  <a:avLst/>
                </a:prstGeom>
                <a:gradFill rotWithShape="0">
                  <a:gsLst>
                    <a:gs pos="0">
                      <a:schemeClr val="accent2"/>
                    </a:gs>
                    <a:gs pos="100000">
                      <a:schemeClr val="bg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0976" name="Group 16"/>
              <p:cNvGrpSpPr>
                <a:grpSpLocks/>
              </p:cNvGrpSpPr>
              <p:nvPr/>
            </p:nvGrpSpPr>
            <p:grpSpPr bwMode="auto">
              <a:xfrm>
                <a:off x="3115" y="0"/>
                <a:ext cx="2145" cy="1702"/>
                <a:chOff x="3115" y="0"/>
                <a:chExt cx="2145" cy="1702"/>
              </a:xfrm>
            </p:grpSpPr>
            <p:grpSp>
              <p:nvGrpSpPr>
                <p:cNvPr id="40977" name="Group 17"/>
                <p:cNvGrpSpPr>
                  <a:grpSpLocks/>
                </p:cNvGrpSpPr>
                <p:nvPr/>
              </p:nvGrpSpPr>
              <p:grpSpPr bwMode="auto">
                <a:xfrm>
                  <a:off x="4505" y="589"/>
                  <a:ext cx="493" cy="912"/>
                  <a:chOff x="3471" y="1530"/>
                  <a:chExt cx="1258" cy="2327"/>
                </a:xfrm>
              </p:grpSpPr>
              <p:sp>
                <p:nvSpPr>
                  <p:cNvPr id="40978" name="Freeform 18"/>
                  <p:cNvSpPr>
                    <a:spLocks/>
                  </p:cNvSpPr>
                  <p:nvPr/>
                </p:nvSpPr>
                <p:spPr bwMode="hidden">
                  <a:xfrm rot="2711884">
                    <a:off x="2765" y="2236"/>
                    <a:ext cx="1724" cy="312"/>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0979" name="Freeform 19"/>
                  <p:cNvSpPr>
                    <a:spLocks/>
                  </p:cNvSpPr>
                  <p:nvPr/>
                </p:nvSpPr>
                <p:spPr bwMode="hidden">
                  <a:xfrm rot="2711884">
                    <a:off x="4021" y="3150"/>
                    <a:ext cx="925" cy="490"/>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0980" name="Group 20"/>
                <p:cNvGrpSpPr>
                  <a:grpSpLocks/>
                </p:cNvGrpSpPr>
                <p:nvPr/>
              </p:nvGrpSpPr>
              <p:grpSpPr bwMode="auto">
                <a:xfrm>
                  <a:off x="4267" y="781"/>
                  <a:ext cx="966" cy="522"/>
                  <a:chOff x="2864" y="2019"/>
                  <a:chExt cx="2463" cy="1332"/>
                </a:xfrm>
              </p:grpSpPr>
              <p:sp>
                <p:nvSpPr>
                  <p:cNvPr id="40981" name="Freeform 21"/>
                  <p:cNvSpPr>
                    <a:spLocks/>
                  </p:cNvSpPr>
                  <p:nvPr/>
                </p:nvSpPr>
                <p:spPr bwMode="hidden">
                  <a:xfrm rot="2104081">
                    <a:off x="2864" y="2019"/>
                    <a:ext cx="1814" cy="347"/>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0982" name="Freeform 22"/>
                  <p:cNvSpPr>
                    <a:spLocks/>
                  </p:cNvSpPr>
                  <p:nvPr/>
                </p:nvSpPr>
                <p:spPr bwMode="hidden">
                  <a:xfrm rot="2104081">
                    <a:off x="4353" y="2806"/>
                    <a:ext cx="974" cy="545"/>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0983" name="Group 23"/>
                <p:cNvGrpSpPr>
                  <a:grpSpLocks/>
                </p:cNvGrpSpPr>
                <p:nvPr/>
              </p:nvGrpSpPr>
              <p:grpSpPr bwMode="auto">
                <a:xfrm>
                  <a:off x="4280" y="707"/>
                  <a:ext cx="971" cy="417"/>
                  <a:chOff x="2897" y="1832"/>
                  <a:chExt cx="2477" cy="1064"/>
                </a:xfrm>
              </p:grpSpPr>
              <p:sp>
                <p:nvSpPr>
                  <p:cNvPr id="40984" name="Freeform 24"/>
                  <p:cNvSpPr>
                    <a:spLocks/>
                  </p:cNvSpPr>
                  <p:nvPr/>
                </p:nvSpPr>
                <p:spPr bwMode="hidden">
                  <a:xfrm rot="1582915">
                    <a:off x="2897" y="1832"/>
                    <a:ext cx="1736" cy="304"/>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0985" name="Freeform 25"/>
                  <p:cNvSpPr>
                    <a:spLocks/>
                  </p:cNvSpPr>
                  <p:nvPr/>
                </p:nvSpPr>
                <p:spPr bwMode="hidden">
                  <a:xfrm rot="1582915">
                    <a:off x="4442" y="2420"/>
                    <a:ext cx="932" cy="476"/>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0986" name="Group 26"/>
                <p:cNvGrpSpPr>
                  <a:grpSpLocks/>
                </p:cNvGrpSpPr>
                <p:nvPr/>
              </p:nvGrpSpPr>
              <p:grpSpPr bwMode="auto">
                <a:xfrm>
                  <a:off x="4291" y="630"/>
                  <a:ext cx="969" cy="364"/>
                  <a:chOff x="2924" y="1636"/>
                  <a:chExt cx="2472" cy="927"/>
                </a:xfrm>
              </p:grpSpPr>
              <p:sp>
                <p:nvSpPr>
                  <p:cNvPr id="40987" name="Freeform 27"/>
                  <p:cNvSpPr>
                    <a:spLocks/>
                  </p:cNvSpPr>
                  <p:nvPr/>
                </p:nvSpPr>
                <p:spPr bwMode="hidden">
                  <a:xfrm rot="1080363">
                    <a:off x="2924" y="1636"/>
                    <a:ext cx="1677" cy="33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0988" name="Freeform 28"/>
                  <p:cNvSpPr>
                    <a:spLocks/>
                  </p:cNvSpPr>
                  <p:nvPr/>
                </p:nvSpPr>
                <p:spPr bwMode="hidden">
                  <a:xfrm rot="1080363">
                    <a:off x="4495" y="2037"/>
                    <a:ext cx="901" cy="526"/>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0989" name="Group 29"/>
                <p:cNvGrpSpPr>
                  <a:grpSpLocks/>
                </p:cNvGrpSpPr>
                <p:nvPr/>
              </p:nvGrpSpPr>
              <p:grpSpPr bwMode="auto">
                <a:xfrm>
                  <a:off x="4304" y="543"/>
                  <a:ext cx="918" cy="258"/>
                  <a:chOff x="2958" y="1414"/>
                  <a:chExt cx="2342" cy="657"/>
                </a:xfrm>
              </p:grpSpPr>
              <p:sp>
                <p:nvSpPr>
                  <p:cNvPr id="40990" name="Freeform 30"/>
                  <p:cNvSpPr>
                    <a:spLocks/>
                  </p:cNvSpPr>
                  <p:nvPr/>
                </p:nvSpPr>
                <p:spPr bwMode="hidden">
                  <a:xfrm rot="463793">
                    <a:off x="2958" y="1414"/>
                    <a:ext cx="1545" cy="312"/>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0991" name="Freeform 31"/>
                  <p:cNvSpPr>
                    <a:spLocks/>
                  </p:cNvSpPr>
                  <p:nvPr/>
                </p:nvSpPr>
                <p:spPr bwMode="hidden">
                  <a:xfrm rot="463793">
                    <a:off x="4470" y="1582"/>
                    <a:ext cx="830" cy="489"/>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0992" name="Group 32"/>
                <p:cNvGrpSpPr>
                  <a:grpSpLocks/>
                </p:cNvGrpSpPr>
                <p:nvPr/>
              </p:nvGrpSpPr>
              <p:grpSpPr bwMode="auto">
                <a:xfrm>
                  <a:off x="4314" y="487"/>
                  <a:ext cx="843" cy="134"/>
                  <a:chOff x="2983" y="1269"/>
                  <a:chExt cx="2150" cy="343"/>
                </a:xfrm>
              </p:grpSpPr>
              <p:sp>
                <p:nvSpPr>
                  <p:cNvPr id="40993" name="Freeform 33"/>
                  <p:cNvSpPr>
                    <a:spLocks/>
                  </p:cNvSpPr>
                  <p:nvPr/>
                </p:nvSpPr>
                <p:spPr bwMode="hidden">
                  <a:xfrm rot="-84182">
                    <a:off x="2983" y="1289"/>
                    <a:ext cx="1404" cy="219"/>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0994" name="Freeform 34"/>
                  <p:cNvSpPr>
                    <a:spLocks/>
                  </p:cNvSpPr>
                  <p:nvPr/>
                </p:nvSpPr>
                <p:spPr bwMode="hidden">
                  <a:xfrm rot="-84182">
                    <a:off x="4379" y="1269"/>
                    <a:ext cx="754" cy="343"/>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0995" name="Group 35"/>
                <p:cNvGrpSpPr>
                  <a:grpSpLocks/>
                </p:cNvGrpSpPr>
                <p:nvPr/>
              </p:nvGrpSpPr>
              <p:grpSpPr bwMode="auto">
                <a:xfrm>
                  <a:off x="4296" y="349"/>
                  <a:ext cx="737" cy="167"/>
                  <a:chOff x="2938" y="917"/>
                  <a:chExt cx="1879" cy="427"/>
                </a:xfrm>
              </p:grpSpPr>
              <p:sp>
                <p:nvSpPr>
                  <p:cNvPr id="40996" name="Freeform 36"/>
                  <p:cNvSpPr>
                    <a:spLocks/>
                  </p:cNvSpPr>
                  <p:nvPr/>
                </p:nvSpPr>
                <p:spPr bwMode="hidden">
                  <a:xfrm rot="-802576">
                    <a:off x="2938" y="1129"/>
                    <a:ext cx="1233" cy="21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0997" name="Freeform 37"/>
                  <p:cNvSpPr>
                    <a:spLocks/>
                  </p:cNvSpPr>
                  <p:nvPr/>
                </p:nvSpPr>
                <p:spPr bwMode="hidden">
                  <a:xfrm rot="-802576">
                    <a:off x="4155" y="917"/>
                    <a:ext cx="662" cy="338"/>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0998" name="Group 38"/>
                <p:cNvGrpSpPr>
                  <a:grpSpLocks/>
                </p:cNvGrpSpPr>
                <p:nvPr/>
              </p:nvGrpSpPr>
              <p:grpSpPr bwMode="auto">
                <a:xfrm>
                  <a:off x="3394" y="637"/>
                  <a:ext cx="493" cy="912"/>
                  <a:chOff x="637" y="1653"/>
                  <a:chExt cx="1257" cy="2326"/>
                </a:xfrm>
              </p:grpSpPr>
              <p:sp>
                <p:nvSpPr>
                  <p:cNvPr id="40999" name="Freeform 39"/>
                  <p:cNvSpPr>
                    <a:spLocks/>
                  </p:cNvSpPr>
                  <p:nvPr/>
                </p:nvSpPr>
                <p:spPr bwMode="hidden">
                  <a:xfrm rot="18888116" flipH="1">
                    <a:off x="876" y="2359"/>
                    <a:ext cx="1724" cy="312"/>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00" name="Freeform 40"/>
                  <p:cNvSpPr>
                    <a:spLocks/>
                  </p:cNvSpPr>
                  <p:nvPr/>
                </p:nvSpPr>
                <p:spPr bwMode="hidden">
                  <a:xfrm rot="18888116" flipH="1">
                    <a:off x="419" y="3272"/>
                    <a:ext cx="925" cy="490"/>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01" name="Group 41"/>
                <p:cNvGrpSpPr>
                  <a:grpSpLocks/>
                </p:cNvGrpSpPr>
                <p:nvPr/>
              </p:nvGrpSpPr>
              <p:grpSpPr bwMode="auto">
                <a:xfrm>
                  <a:off x="3142" y="850"/>
                  <a:ext cx="966" cy="522"/>
                  <a:chOff x="-5" y="2196"/>
                  <a:chExt cx="2463" cy="1332"/>
                </a:xfrm>
              </p:grpSpPr>
              <p:sp>
                <p:nvSpPr>
                  <p:cNvPr id="41002" name="Freeform 42"/>
                  <p:cNvSpPr>
                    <a:spLocks/>
                  </p:cNvSpPr>
                  <p:nvPr/>
                </p:nvSpPr>
                <p:spPr bwMode="hidden">
                  <a:xfrm rot="19495919" flipH="1">
                    <a:off x="644" y="2196"/>
                    <a:ext cx="1814" cy="347"/>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03" name="Freeform 43"/>
                  <p:cNvSpPr>
                    <a:spLocks/>
                  </p:cNvSpPr>
                  <p:nvPr/>
                </p:nvSpPr>
                <p:spPr bwMode="hidden">
                  <a:xfrm rot="19495919" flipH="1">
                    <a:off x="-5" y="2983"/>
                    <a:ext cx="974" cy="545"/>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04" name="Group 44"/>
                <p:cNvGrpSpPr>
                  <a:grpSpLocks/>
                </p:cNvGrpSpPr>
                <p:nvPr/>
              </p:nvGrpSpPr>
              <p:grpSpPr bwMode="auto">
                <a:xfrm>
                  <a:off x="3124" y="777"/>
                  <a:ext cx="971" cy="417"/>
                  <a:chOff x="-52" y="2009"/>
                  <a:chExt cx="2477" cy="1064"/>
                </a:xfrm>
              </p:grpSpPr>
              <p:sp>
                <p:nvSpPr>
                  <p:cNvPr id="41005" name="Freeform 45"/>
                  <p:cNvSpPr>
                    <a:spLocks/>
                  </p:cNvSpPr>
                  <p:nvPr/>
                </p:nvSpPr>
                <p:spPr bwMode="hidden">
                  <a:xfrm rot="20017085" flipH="1">
                    <a:off x="689" y="2009"/>
                    <a:ext cx="1736" cy="304"/>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06" name="Freeform 46"/>
                  <p:cNvSpPr>
                    <a:spLocks/>
                  </p:cNvSpPr>
                  <p:nvPr/>
                </p:nvSpPr>
                <p:spPr bwMode="hidden">
                  <a:xfrm rot="20017085" flipH="1">
                    <a:off x="-52" y="2597"/>
                    <a:ext cx="932" cy="476"/>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07" name="Group 47"/>
                <p:cNvGrpSpPr>
                  <a:grpSpLocks/>
                </p:cNvGrpSpPr>
                <p:nvPr/>
              </p:nvGrpSpPr>
              <p:grpSpPr bwMode="auto">
                <a:xfrm>
                  <a:off x="3115" y="700"/>
                  <a:ext cx="969" cy="363"/>
                  <a:chOff x="-74" y="1813"/>
                  <a:chExt cx="2472" cy="927"/>
                </a:xfrm>
              </p:grpSpPr>
              <p:sp>
                <p:nvSpPr>
                  <p:cNvPr id="41008" name="Freeform 48"/>
                  <p:cNvSpPr>
                    <a:spLocks/>
                  </p:cNvSpPr>
                  <p:nvPr/>
                </p:nvSpPr>
                <p:spPr bwMode="hidden">
                  <a:xfrm rot="20519637" flipH="1">
                    <a:off x="721" y="1813"/>
                    <a:ext cx="1677" cy="33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09" name="Freeform 49"/>
                  <p:cNvSpPr>
                    <a:spLocks/>
                  </p:cNvSpPr>
                  <p:nvPr/>
                </p:nvSpPr>
                <p:spPr bwMode="hidden">
                  <a:xfrm rot="20519637" flipH="1">
                    <a:off x="-74" y="2214"/>
                    <a:ext cx="901" cy="526"/>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10" name="Group 50"/>
                <p:cNvGrpSpPr>
                  <a:grpSpLocks/>
                </p:cNvGrpSpPr>
                <p:nvPr/>
              </p:nvGrpSpPr>
              <p:grpSpPr bwMode="auto">
                <a:xfrm>
                  <a:off x="3153" y="613"/>
                  <a:ext cx="918" cy="257"/>
                  <a:chOff x="22" y="1591"/>
                  <a:chExt cx="2342" cy="657"/>
                </a:xfrm>
              </p:grpSpPr>
              <p:sp>
                <p:nvSpPr>
                  <p:cNvPr id="41011" name="Freeform 51"/>
                  <p:cNvSpPr>
                    <a:spLocks/>
                  </p:cNvSpPr>
                  <p:nvPr/>
                </p:nvSpPr>
                <p:spPr bwMode="hidden">
                  <a:xfrm rot="21136207" flipH="1">
                    <a:off x="819" y="1591"/>
                    <a:ext cx="1545" cy="312"/>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12" name="Freeform 52"/>
                  <p:cNvSpPr>
                    <a:spLocks/>
                  </p:cNvSpPr>
                  <p:nvPr/>
                </p:nvSpPr>
                <p:spPr bwMode="hidden">
                  <a:xfrm rot="21136207" flipH="1">
                    <a:off x="22" y="1759"/>
                    <a:ext cx="830" cy="489"/>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13" name="Group 53"/>
                <p:cNvGrpSpPr>
                  <a:grpSpLocks/>
                </p:cNvGrpSpPr>
                <p:nvPr/>
              </p:nvGrpSpPr>
              <p:grpSpPr bwMode="auto">
                <a:xfrm>
                  <a:off x="3218" y="556"/>
                  <a:ext cx="843" cy="134"/>
                  <a:chOff x="189" y="1446"/>
                  <a:chExt cx="2150" cy="343"/>
                </a:xfrm>
              </p:grpSpPr>
              <p:sp>
                <p:nvSpPr>
                  <p:cNvPr id="41014" name="Freeform 54"/>
                  <p:cNvSpPr>
                    <a:spLocks/>
                  </p:cNvSpPr>
                  <p:nvPr/>
                </p:nvSpPr>
                <p:spPr bwMode="hidden">
                  <a:xfrm rot="84182" flipH="1">
                    <a:off x="935" y="1466"/>
                    <a:ext cx="1404" cy="219"/>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15" name="Freeform 55"/>
                  <p:cNvSpPr>
                    <a:spLocks/>
                  </p:cNvSpPr>
                  <p:nvPr/>
                </p:nvSpPr>
                <p:spPr bwMode="hidden">
                  <a:xfrm rot="84182" flipH="1">
                    <a:off x="189" y="1446"/>
                    <a:ext cx="754" cy="343"/>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16" name="Group 56"/>
                <p:cNvGrpSpPr>
                  <a:grpSpLocks/>
                </p:cNvGrpSpPr>
                <p:nvPr/>
              </p:nvGrpSpPr>
              <p:grpSpPr bwMode="auto">
                <a:xfrm>
                  <a:off x="3342" y="418"/>
                  <a:ext cx="737" cy="167"/>
                  <a:chOff x="505" y="1094"/>
                  <a:chExt cx="1879" cy="427"/>
                </a:xfrm>
              </p:grpSpPr>
              <p:sp>
                <p:nvSpPr>
                  <p:cNvPr id="41017" name="Freeform 57"/>
                  <p:cNvSpPr>
                    <a:spLocks/>
                  </p:cNvSpPr>
                  <p:nvPr/>
                </p:nvSpPr>
                <p:spPr bwMode="hidden">
                  <a:xfrm rot="802576" flipH="1">
                    <a:off x="1151" y="1306"/>
                    <a:ext cx="1233" cy="21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18" name="Freeform 58"/>
                  <p:cNvSpPr>
                    <a:spLocks/>
                  </p:cNvSpPr>
                  <p:nvPr/>
                </p:nvSpPr>
                <p:spPr bwMode="hidden">
                  <a:xfrm rot="802576" flipH="1">
                    <a:off x="505" y="1094"/>
                    <a:ext cx="662" cy="338"/>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19" name="Group 59"/>
                <p:cNvGrpSpPr>
                  <a:grpSpLocks/>
                </p:cNvGrpSpPr>
                <p:nvPr/>
              </p:nvGrpSpPr>
              <p:grpSpPr bwMode="auto">
                <a:xfrm>
                  <a:off x="3386" y="341"/>
                  <a:ext cx="725" cy="218"/>
                  <a:chOff x="616" y="899"/>
                  <a:chExt cx="1850" cy="554"/>
                </a:xfrm>
              </p:grpSpPr>
              <p:sp>
                <p:nvSpPr>
                  <p:cNvPr id="41020" name="Freeform 60"/>
                  <p:cNvSpPr>
                    <a:spLocks/>
                  </p:cNvSpPr>
                  <p:nvPr/>
                </p:nvSpPr>
                <p:spPr bwMode="hidden">
                  <a:xfrm rot="1277471" flipH="1">
                    <a:off x="1233" y="1238"/>
                    <a:ext cx="1233" cy="21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21" name="Freeform 61"/>
                  <p:cNvSpPr>
                    <a:spLocks/>
                  </p:cNvSpPr>
                  <p:nvPr/>
                </p:nvSpPr>
                <p:spPr bwMode="hidden">
                  <a:xfrm rot="1277471" flipH="1">
                    <a:off x="616" y="899"/>
                    <a:ext cx="662" cy="338"/>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22" name="Group 62"/>
                <p:cNvGrpSpPr>
                  <a:grpSpLocks/>
                </p:cNvGrpSpPr>
                <p:nvPr/>
              </p:nvGrpSpPr>
              <p:grpSpPr bwMode="auto">
                <a:xfrm>
                  <a:off x="3472" y="231"/>
                  <a:ext cx="693" cy="291"/>
                  <a:chOff x="3472" y="231"/>
                  <a:chExt cx="693" cy="291"/>
                </a:xfrm>
              </p:grpSpPr>
              <p:sp>
                <p:nvSpPr>
                  <p:cNvPr id="41023" name="Freeform 63"/>
                  <p:cNvSpPr>
                    <a:spLocks/>
                  </p:cNvSpPr>
                  <p:nvPr/>
                </p:nvSpPr>
                <p:spPr bwMode="hidden">
                  <a:xfrm rot="2028410" flipH="1">
                    <a:off x="3681" y="438"/>
                    <a:ext cx="484" cy="84"/>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24" name="Freeform 64"/>
                  <p:cNvSpPr>
                    <a:spLocks/>
                  </p:cNvSpPr>
                  <p:nvPr/>
                </p:nvSpPr>
                <p:spPr bwMode="hidden">
                  <a:xfrm rot="2028410" flipH="1">
                    <a:off x="3472" y="231"/>
                    <a:ext cx="260" cy="132"/>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25" name="Group 65"/>
                <p:cNvGrpSpPr>
                  <a:grpSpLocks/>
                </p:cNvGrpSpPr>
                <p:nvPr/>
              </p:nvGrpSpPr>
              <p:grpSpPr bwMode="auto">
                <a:xfrm>
                  <a:off x="3554" y="118"/>
                  <a:ext cx="664" cy="349"/>
                  <a:chOff x="3554" y="118"/>
                  <a:chExt cx="664" cy="349"/>
                </a:xfrm>
              </p:grpSpPr>
              <p:sp>
                <p:nvSpPr>
                  <p:cNvPr id="41026" name="Freeform 66"/>
                  <p:cNvSpPr>
                    <a:spLocks/>
                  </p:cNvSpPr>
                  <p:nvPr/>
                </p:nvSpPr>
                <p:spPr bwMode="hidden">
                  <a:xfrm rot="2664424" flipH="1">
                    <a:off x="3727" y="383"/>
                    <a:ext cx="491" cy="84"/>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27" name="Freeform 67"/>
                  <p:cNvSpPr>
                    <a:spLocks/>
                  </p:cNvSpPr>
                  <p:nvPr/>
                </p:nvSpPr>
                <p:spPr bwMode="hidden">
                  <a:xfrm rot="2664424" flipH="1">
                    <a:off x="3554" y="118"/>
                    <a:ext cx="264" cy="132"/>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28" name="Group 68"/>
                <p:cNvGrpSpPr>
                  <a:grpSpLocks/>
                </p:cNvGrpSpPr>
                <p:nvPr/>
              </p:nvGrpSpPr>
              <p:grpSpPr bwMode="auto">
                <a:xfrm>
                  <a:off x="3784" y="30"/>
                  <a:ext cx="305" cy="593"/>
                  <a:chOff x="1633" y="104"/>
                  <a:chExt cx="778" cy="1512"/>
                </a:xfrm>
              </p:grpSpPr>
              <p:sp>
                <p:nvSpPr>
                  <p:cNvPr id="41029" name="Freeform 69"/>
                  <p:cNvSpPr>
                    <a:spLocks/>
                  </p:cNvSpPr>
                  <p:nvPr/>
                </p:nvSpPr>
                <p:spPr bwMode="hidden">
                  <a:xfrm rot="3473776" flipH="1">
                    <a:off x="1754" y="958"/>
                    <a:ext cx="1100" cy="21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30" name="Freeform 70"/>
                  <p:cNvSpPr>
                    <a:spLocks/>
                  </p:cNvSpPr>
                  <p:nvPr/>
                </p:nvSpPr>
                <p:spPr bwMode="hidden">
                  <a:xfrm rot="3473776" flipH="1">
                    <a:off x="1506" y="231"/>
                    <a:ext cx="591" cy="338"/>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31" name="Group 71"/>
                <p:cNvGrpSpPr>
                  <a:grpSpLocks/>
                </p:cNvGrpSpPr>
                <p:nvPr/>
              </p:nvGrpSpPr>
              <p:grpSpPr bwMode="auto">
                <a:xfrm>
                  <a:off x="3903" y="0"/>
                  <a:ext cx="248" cy="601"/>
                  <a:chOff x="1935" y="28"/>
                  <a:chExt cx="634" cy="1534"/>
                </a:xfrm>
              </p:grpSpPr>
              <p:sp>
                <p:nvSpPr>
                  <p:cNvPr id="41032" name="Freeform 72"/>
                  <p:cNvSpPr>
                    <a:spLocks/>
                  </p:cNvSpPr>
                  <p:nvPr/>
                </p:nvSpPr>
                <p:spPr bwMode="hidden">
                  <a:xfrm rot="4126480" flipH="1">
                    <a:off x="1931" y="924"/>
                    <a:ext cx="1061" cy="21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33" name="Freeform 73"/>
                  <p:cNvSpPr>
                    <a:spLocks/>
                  </p:cNvSpPr>
                  <p:nvPr/>
                </p:nvSpPr>
                <p:spPr bwMode="hidden">
                  <a:xfrm rot="4126480" flipH="1">
                    <a:off x="1819" y="144"/>
                    <a:ext cx="570" cy="338"/>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34" name="Group 74"/>
                <p:cNvGrpSpPr>
                  <a:grpSpLocks/>
                </p:cNvGrpSpPr>
                <p:nvPr/>
              </p:nvGrpSpPr>
              <p:grpSpPr bwMode="auto">
                <a:xfrm>
                  <a:off x="4251" y="252"/>
                  <a:ext cx="723" cy="222"/>
                  <a:chOff x="2822" y="672"/>
                  <a:chExt cx="1845" cy="566"/>
                </a:xfrm>
              </p:grpSpPr>
              <p:sp>
                <p:nvSpPr>
                  <p:cNvPr id="41035" name="Freeform 75"/>
                  <p:cNvSpPr>
                    <a:spLocks/>
                  </p:cNvSpPr>
                  <p:nvPr/>
                </p:nvSpPr>
                <p:spPr bwMode="hidden">
                  <a:xfrm rot="-1325434">
                    <a:off x="2822" y="1023"/>
                    <a:ext cx="1233" cy="21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36" name="Freeform 76"/>
                  <p:cNvSpPr>
                    <a:spLocks/>
                  </p:cNvSpPr>
                  <p:nvPr/>
                </p:nvSpPr>
                <p:spPr bwMode="hidden">
                  <a:xfrm rot="-1325434">
                    <a:off x="4005" y="672"/>
                    <a:ext cx="662" cy="338"/>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37" name="Group 77"/>
                <p:cNvGrpSpPr>
                  <a:grpSpLocks/>
                </p:cNvGrpSpPr>
                <p:nvPr/>
              </p:nvGrpSpPr>
              <p:grpSpPr bwMode="auto">
                <a:xfrm>
                  <a:off x="4196" y="163"/>
                  <a:ext cx="699" cy="282"/>
                  <a:chOff x="2683" y="445"/>
                  <a:chExt cx="1781" cy="717"/>
                </a:xfrm>
              </p:grpSpPr>
              <p:sp>
                <p:nvSpPr>
                  <p:cNvPr id="41038" name="Freeform 78"/>
                  <p:cNvSpPr>
                    <a:spLocks/>
                  </p:cNvSpPr>
                  <p:nvPr/>
                </p:nvSpPr>
                <p:spPr bwMode="hidden">
                  <a:xfrm rot="-1921064">
                    <a:off x="2683" y="947"/>
                    <a:ext cx="1233" cy="215"/>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39" name="Freeform 79"/>
                  <p:cNvSpPr>
                    <a:spLocks/>
                  </p:cNvSpPr>
                  <p:nvPr/>
                </p:nvSpPr>
                <p:spPr bwMode="hidden">
                  <a:xfrm rot="-1921064">
                    <a:off x="3802" y="445"/>
                    <a:ext cx="662" cy="338"/>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41040" name="Freeform 80"/>
                <p:cNvSpPr>
                  <a:spLocks/>
                </p:cNvSpPr>
                <p:nvPr/>
              </p:nvSpPr>
              <p:spPr bwMode="hidden">
                <a:xfrm rot="4578755" flipH="1">
                  <a:off x="3968" y="372"/>
                  <a:ext cx="403" cy="57"/>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41" name="Freeform 81"/>
                <p:cNvSpPr>
                  <a:spLocks/>
                </p:cNvSpPr>
                <p:nvPr/>
              </p:nvSpPr>
              <p:spPr bwMode="hidden">
                <a:xfrm rot="4578755" flipH="1">
                  <a:off x="3977" y="77"/>
                  <a:ext cx="216" cy="90"/>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nvGrpSpPr>
                <p:cNvPr id="41042" name="Group 82"/>
                <p:cNvGrpSpPr>
                  <a:grpSpLocks/>
                </p:cNvGrpSpPr>
                <p:nvPr/>
              </p:nvGrpSpPr>
              <p:grpSpPr bwMode="auto">
                <a:xfrm>
                  <a:off x="4242" y="5"/>
                  <a:ext cx="251" cy="596"/>
                  <a:chOff x="2800" y="41"/>
                  <a:chExt cx="640" cy="1520"/>
                </a:xfrm>
              </p:grpSpPr>
              <p:sp>
                <p:nvSpPr>
                  <p:cNvPr id="41043" name="Freeform 83"/>
                  <p:cNvSpPr>
                    <a:spLocks/>
                  </p:cNvSpPr>
                  <p:nvPr/>
                </p:nvSpPr>
                <p:spPr bwMode="hidden">
                  <a:xfrm rot="-3857755">
                    <a:off x="2361" y="938"/>
                    <a:ext cx="1062" cy="184"/>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44" name="Freeform 84"/>
                  <p:cNvSpPr>
                    <a:spLocks/>
                  </p:cNvSpPr>
                  <p:nvPr/>
                </p:nvSpPr>
                <p:spPr bwMode="hidden">
                  <a:xfrm rot="-3857755">
                    <a:off x="3011" y="181"/>
                    <a:ext cx="570" cy="289"/>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45" name="Group 85"/>
                <p:cNvGrpSpPr>
                  <a:grpSpLocks/>
                </p:cNvGrpSpPr>
                <p:nvPr/>
              </p:nvGrpSpPr>
              <p:grpSpPr bwMode="auto">
                <a:xfrm>
                  <a:off x="4295" y="53"/>
                  <a:ext cx="398" cy="574"/>
                  <a:chOff x="2934" y="163"/>
                  <a:chExt cx="1017" cy="1464"/>
                </a:xfrm>
              </p:grpSpPr>
              <p:sp>
                <p:nvSpPr>
                  <p:cNvPr id="41046" name="Freeform 86"/>
                  <p:cNvSpPr>
                    <a:spLocks/>
                  </p:cNvSpPr>
                  <p:nvPr/>
                </p:nvSpPr>
                <p:spPr bwMode="hidden">
                  <a:xfrm rot="-2777260">
                    <a:off x="2491" y="915"/>
                    <a:ext cx="1155" cy="270"/>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47" name="Freeform 87"/>
                  <p:cNvSpPr>
                    <a:spLocks/>
                  </p:cNvSpPr>
                  <p:nvPr/>
                </p:nvSpPr>
                <p:spPr bwMode="hidden">
                  <a:xfrm rot="-2777260">
                    <a:off x="3430" y="261"/>
                    <a:ext cx="620" cy="423"/>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48" name="Group 88"/>
                <p:cNvGrpSpPr>
                  <a:grpSpLocks/>
                </p:cNvGrpSpPr>
                <p:nvPr/>
              </p:nvGrpSpPr>
              <p:grpSpPr bwMode="auto">
                <a:xfrm>
                  <a:off x="4215" y="2"/>
                  <a:ext cx="95" cy="567"/>
                  <a:chOff x="2730" y="32"/>
                  <a:chExt cx="243" cy="1448"/>
                </a:xfrm>
              </p:grpSpPr>
              <p:sp>
                <p:nvSpPr>
                  <p:cNvPr id="41049" name="Freeform 89"/>
                  <p:cNvSpPr>
                    <a:spLocks/>
                  </p:cNvSpPr>
                  <p:nvPr/>
                </p:nvSpPr>
                <p:spPr bwMode="hidden">
                  <a:xfrm rot="-4903748">
                    <a:off x="2296" y="960"/>
                    <a:ext cx="954" cy="86"/>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50" name="Freeform 90"/>
                  <p:cNvSpPr>
                    <a:spLocks/>
                  </p:cNvSpPr>
                  <p:nvPr/>
                </p:nvSpPr>
                <p:spPr bwMode="hidden">
                  <a:xfrm rot="-4903748">
                    <a:off x="2650" y="220"/>
                    <a:ext cx="512" cy="135"/>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51" name="Group 91"/>
                <p:cNvGrpSpPr>
                  <a:grpSpLocks/>
                </p:cNvGrpSpPr>
                <p:nvPr/>
              </p:nvGrpSpPr>
              <p:grpSpPr bwMode="auto">
                <a:xfrm>
                  <a:off x="3514" y="683"/>
                  <a:ext cx="425" cy="960"/>
                  <a:chOff x="943" y="1769"/>
                  <a:chExt cx="1085" cy="2450"/>
                </a:xfrm>
              </p:grpSpPr>
              <p:sp>
                <p:nvSpPr>
                  <p:cNvPr id="41052" name="Freeform 92"/>
                  <p:cNvSpPr>
                    <a:spLocks/>
                  </p:cNvSpPr>
                  <p:nvPr/>
                </p:nvSpPr>
                <p:spPr bwMode="hidden">
                  <a:xfrm rot="18335692" flipH="1">
                    <a:off x="1010" y="2475"/>
                    <a:ext cx="1724" cy="312"/>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53" name="Freeform 93"/>
                  <p:cNvSpPr>
                    <a:spLocks/>
                  </p:cNvSpPr>
                  <p:nvPr/>
                </p:nvSpPr>
                <p:spPr bwMode="hidden">
                  <a:xfrm rot="18335692" flipH="1">
                    <a:off x="725" y="3512"/>
                    <a:ext cx="925" cy="490"/>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54" name="Group 94"/>
                <p:cNvGrpSpPr>
                  <a:grpSpLocks/>
                </p:cNvGrpSpPr>
                <p:nvPr/>
              </p:nvGrpSpPr>
              <p:grpSpPr bwMode="auto">
                <a:xfrm>
                  <a:off x="3715" y="748"/>
                  <a:ext cx="300" cy="930"/>
                  <a:chOff x="1455" y="1936"/>
                  <a:chExt cx="766" cy="2373"/>
                </a:xfrm>
              </p:grpSpPr>
              <p:sp>
                <p:nvSpPr>
                  <p:cNvPr id="41055" name="Freeform 95"/>
                  <p:cNvSpPr>
                    <a:spLocks/>
                  </p:cNvSpPr>
                  <p:nvPr/>
                </p:nvSpPr>
                <p:spPr bwMode="hidden">
                  <a:xfrm rot="17542885" flipH="1">
                    <a:off x="1267" y="2578"/>
                    <a:ext cx="1595" cy="312"/>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56" name="Freeform 96"/>
                  <p:cNvSpPr>
                    <a:spLocks/>
                  </p:cNvSpPr>
                  <p:nvPr/>
                </p:nvSpPr>
                <p:spPr bwMode="hidden">
                  <a:xfrm rot="17542885" flipH="1">
                    <a:off x="1272" y="3636"/>
                    <a:ext cx="856" cy="490"/>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57" name="Group 97"/>
                <p:cNvGrpSpPr>
                  <a:grpSpLocks/>
                </p:cNvGrpSpPr>
                <p:nvPr/>
              </p:nvGrpSpPr>
              <p:grpSpPr bwMode="auto">
                <a:xfrm rot="88588">
                  <a:off x="3923" y="769"/>
                  <a:ext cx="180" cy="913"/>
                  <a:chOff x="1956" y="1990"/>
                  <a:chExt cx="492" cy="2604"/>
                </a:xfrm>
              </p:grpSpPr>
              <p:sp>
                <p:nvSpPr>
                  <p:cNvPr id="41058" name="Freeform 98"/>
                  <p:cNvSpPr>
                    <a:spLocks/>
                  </p:cNvSpPr>
                  <p:nvPr/>
                </p:nvSpPr>
                <p:spPr bwMode="hidden">
                  <a:xfrm rot="16782062" flipH="1">
                    <a:off x="1442" y="2695"/>
                    <a:ext cx="1711" cy="301"/>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59" name="Freeform 99"/>
                  <p:cNvSpPr>
                    <a:spLocks/>
                  </p:cNvSpPr>
                  <p:nvPr/>
                </p:nvSpPr>
                <p:spPr bwMode="hidden">
                  <a:xfrm rot="16782062" flipH="1">
                    <a:off x="1734" y="3898"/>
                    <a:ext cx="918" cy="473"/>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60" name="Group 100"/>
                <p:cNvGrpSpPr>
                  <a:grpSpLocks/>
                </p:cNvGrpSpPr>
                <p:nvPr/>
              </p:nvGrpSpPr>
              <p:grpSpPr bwMode="auto">
                <a:xfrm>
                  <a:off x="4451" y="662"/>
                  <a:ext cx="442" cy="951"/>
                  <a:chOff x="3334" y="1717"/>
                  <a:chExt cx="1125" cy="2426"/>
                </a:xfrm>
              </p:grpSpPr>
              <p:sp>
                <p:nvSpPr>
                  <p:cNvPr id="41061" name="Freeform 101"/>
                  <p:cNvSpPr>
                    <a:spLocks/>
                  </p:cNvSpPr>
                  <p:nvPr/>
                </p:nvSpPr>
                <p:spPr bwMode="hidden">
                  <a:xfrm rot="3144576">
                    <a:off x="2628" y="2423"/>
                    <a:ext cx="1724" cy="312"/>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62" name="Freeform 102"/>
                  <p:cNvSpPr>
                    <a:spLocks/>
                  </p:cNvSpPr>
                  <p:nvPr/>
                </p:nvSpPr>
                <p:spPr bwMode="hidden">
                  <a:xfrm rot="3144576">
                    <a:off x="3751" y="3436"/>
                    <a:ext cx="925" cy="490"/>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63" name="Group 103"/>
                <p:cNvGrpSpPr>
                  <a:grpSpLocks/>
                </p:cNvGrpSpPr>
                <p:nvPr/>
              </p:nvGrpSpPr>
              <p:grpSpPr bwMode="auto">
                <a:xfrm>
                  <a:off x="4391" y="721"/>
                  <a:ext cx="347" cy="951"/>
                  <a:chOff x="3181" y="1866"/>
                  <a:chExt cx="883" cy="2426"/>
                </a:xfrm>
              </p:grpSpPr>
              <p:sp>
                <p:nvSpPr>
                  <p:cNvPr id="41064" name="Freeform 104"/>
                  <p:cNvSpPr>
                    <a:spLocks/>
                  </p:cNvSpPr>
                  <p:nvPr/>
                </p:nvSpPr>
                <p:spPr bwMode="hidden">
                  <a:xfrm rot="3745735">
                    <a:off x="2506" y="2541"/>
                    <a:ext cx="1650" cy="299"/>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65" name="Freeform 105"/>
                  <p:cNvSpPr>
                    <a:spLocks/>
                  </p:cNvSpPr>
                  <p:nvPr/>
                </p:nvSpPr>
                <p:spPr bwMode="hidden">
                  <a:xfrm rot="3745735">
                    <a:off x="3387" y="3615"/>
                    <a:ext cx="885" cy="469"/>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66" name="Group 106"/>
                <p:cNvGrpSpPr>
                  <a:grpSpLocks/>
                </p:cNvGrpSpPr>
                <p:nvPr/>
              </p:nvGrpSpPr>
              <p:grpSpPr bwMode="auto">
                <a:xfrm>
                  <a:off x="4323" y="767"/>
                  <a:ext cx="243" cy="935"/>
                  <a:chOff x="3006" y="1983"/>
                  <a:chExt cx="619" cy="2386"/>
                </a:xfrm>
              </p:grpSpPr>
              <p:sp>
                <p:nvSpPr>
                  <p:cNvPr id="41067" name="Freeform 107"/>
                  <p:cNvSpPr>
                    <a:spLocks/>
                  </p:cNvSpPr>
                  <p:nvPr/>
                </p:nvSpPr>
                <p:spPr bwMode="hidden">
                  <a:xfrm rot="4286818">
                    <a:off x="2328" y="2661"/>
                    <a:ext cx="1601" cy="246"/>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68" name="Freeform 108"/>
                  <p:cNvSpPr>
                    <a:spLocks/>
                  </p:cNvSpPr>
                  <p:nvPr/>
                </p:nvSpPr>
                <p:spPr bwMode="hidden">
                  <a:xfrm rot="4286818">
                    <a:off x="3002" y="3747"/>
                    <a:ext cx="859" cy="386"/>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69" name="Group 109"/>
                <p:cNvGrpSpPr>
                  <a:grpSpLocks/>
                </p:cNvGrpSpPr>
                <p:nvPr/>
              </p:nvGrpSpPr>
              <p:grpSpPr bwMode="auto">
                <a:xfrm>
                  <a:off x="4249" y="813"/>
                  <a:ext cx="159" cy="870"/>
                  <a:chOff x="2819" y="2101"/>
                  <a:chExt cx="405" cy="2219"/>
                </a:xfrm>
              </p:grpSpPr>
              <p:sp>
                <p:nvSpPr>
                  <p:cNvPr id="41070" name="Freeform 110"/>
                  <p:cNvSpPr>
                    <a:spLocks/>
                  </p:cNvSpPr>
                  <p:nvPr/>
                </p:nvSpPr>
                <p:spPr bwMode="hidden">
                  <a:xfrm rot="4898956">
                    <a:off x="2206" y="2714"/>
                    <a:ext cx="1471" cy="246"/>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71" name="Freeform 111"/>
                  <p:cNvSpPr>
                    <a:spLocks/>
                  </p:cNvSpPr>
                  <p:nvPr/>
                </p:nvSpPr>
                <p:spPr bwMode="hidden">
                  <a:xfrm rot="4898956">
                    <a:off x="2636" y="3732"/>
                    <a:ext cx="790" cy="386"/>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41072" name="Group 112"/>
                <p:cNvGrpSpPr>
                  <a:grpSpLocks/>
                </p:cNvGrpSpPr>
                <p:nvPr/>
              </p:nvGrpSpPr>
              <p:grpSpPr bwMode="auto">
                <a:xfrm>
                  <a:off x="4045" y="826"/>
                  <a:ext cx="167" cy="857"/>
                  <a:chOff x="2287" y="2135"/>
                  <a:chExt cx="426" cy="2185"/>
                </a:xfrm>
              </p:grpSpPr>
              <p:sp>
                <p:nvSpPr>
                  <p:cNvPr id="41073" name="Freeform 113"/>
                  <p:cNvSpPr>
                    <a:spLocks/>
                  </p:cNvSpPr>
                  <p:nvPr/>
                </p:nvSpPr>
                <p:spPr bwMode="hidden">
                  <a:xfrm rot="5755659">
                    <a:off x="1900" y="2760"/>
                    <a:ext cx="1437" cy="188"/>
                  </a:xfrm>
                  <a:custGeom>
                    <a:avLst/>
                    <a:gdLst>
                      <a:gd name="T0" fmla="*/ 0 w 2736"/>
                      <a:gd name="T1" fmla="*/ 504 h 504"/>
                      <a:gd name="T2" fmla="*/ 864 w 2736"/>
                      <a:gd name="T3" fmla="*/ 168 h 504"/>
                      <a:gd name="T4" fmla="*/ 1776 w 2736"/>
                      <a:gd name="T5" fmla="*/ 24 h 504"/>
                      <a:gd name="T6" fmla="*/ 2736 w 2736"/>
                      <a:gd name="T7" fmla="*/ 24 h 504"/>
                      <a:gd name="T8" fmla="*/ 2720 w 2736"/>
                      <a:gd name="T9" fmla="*/ 103 h 504"/>
                      <a:gd name="T10" fmla="*/ 1764 w 2736"/>
                      <a:gd name="T11" fmla="*/ 103 h 504"/>
                      <a:gd name="T12" fmla="*/ 654 w 2736"/>
                      <a:gd name="T13" fmla="*/ 292 h 504"/>
                      <a:gd name="T14" fmla="*/ 0 w 2736"/>
                      <a:gd name="T15" fmla="*/ 504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74" name="Freeform 114"/>
                  <p:cNvSpPr>
                    <a:spLocks/>
                  </p:cNvSpPr>
                  <p:nvPr/>
                </p:nvSpPr>
                <p:spPr bwMode="hidden">
                  <a:xfrm rot="5755659">
                    <a:off x="2049" y="3787"/>
                    <a:ext cx="771" cy="295"/>
                  </a:xfrm>
                  <a:custGeom>
                    <a:avLst/>
                    <a:gdLst>
                      <a:gd name="T0" fmla="*/ 5 w 1769"/>
                      <a:gd name="T1" fmla="*/ 8 h 791"/>
                      <a:gd name="T2" fmla="*/ 485 w 1769"/>
                      <a:gd name="T3" fmla="*/ 56 h 791"/>
                      <a:gd name="T4" fmla="*/ 1157 w 1769"/>
                      <a:gd name="T5" fmla="*/ 200 h 791"/>
                      <a:gd name="T6" fmla="*/ 1611 w 1769"/>
                      <a:gd name="T7" fmla="*/ 432 h 791"/>
                      <a:gd name="T8" fmla="*/ 1756 w 1769"/>
                      <a:gd name="T9" fmla="*/ 609 h 791"/>
                      <a:gd name="T10" fmla="*/ 1689 w 1769"/>
                      <a:gd name="T11" fmla="*/ 787 h 791"/>
                      <a:gd name="T12" fmla="*/ 1589 w 1769"/>
                      <a:gd name="T13" fmla="*/ 632 h 791"/>
                      <a:gd name="T14" fmla="*/ 1389 w 1769"/>
                      <a:gd name="T15" fmla="*/ 454 h 791"/>
                      <a:gd name="T16" fmla="*/ 1109 w 1769"/>
                      <a:gd name="T17" fmla="*/ 296 h 791"/>
                      <a:gd name="T18" fmla="*/ 581 w 1769"/>
                      <a:gd name="T19" fmla="*/ 152 h 791"/>
                      <a:gd name="T20" fmla="*/ 0 w 1769"/>
                      <a:gd name="T21" fmla="*/ 76 h 791"/>
                      <a:gd name="T22" fmla="*/ 5 w 1769"/>
                      <a:gd name="T23" fmla="*/ 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sp>
            <p:nvSpPr>
              <p:cNvPr id="41075" name="Freeform 115"/>
              <p:cNvSpPr>
                <a:spLocks/>
              </p:cNvSpPr>
              <p:nvPr/>
            </p:nvSpPr>
            <p:spPr bwMode="hidden">
              <a:xfrm flipH="1">
                <a:off x="3873" y="934"/>
                <a:ext cx="191" cy="580"/>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76" name="Arc 116"/>
              <p:cNvSpPr>
                <a:spLocks/>
              </p:cNvSpPr>
              <p:nvPr/>
            </p:nvSpPr>
            <p:spPr bwMode="hidden">
              <a:xfrm flipH="1">
                <a:off x="3528" y="726"/>
                <a:ext cx="833" cy="903"/>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77" name="Arc 117"/>
              <p:cNvSpPr>
                <a:spLocks/>
              </p:cNvSpPr>
              <p:nvPr/>
            </p:nvSpPr>
            <p:spPr bwMode="hidden">
              <a:xfrm flipV="1">
                <a:off x="4278" y="179"/>
                <a:ext cx="1007" cy="802"/>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600"/>
                      <a:pt x="17826" y="21600"/>
                    </a:cubicBezTo>
                    <a:cubicBezTo>
                      <a:pt x="10696" y="21600"/>
                      <a:pt x="4025" y="18081"/>
                      <a:pt x="-1" y="12197"/>
                    </a:cubicBezTo>
                  </a:path>
                  <a:path w="36729" h="21600" stroke="0" extrusionOk="0">
                    <a:moveTo>
                      <a:pt x="36729" y="10451"/>
                    </a:moveTo>
                    <a:cubicBezTo>
                      <a:pt x="32926" y="17330"/>
                      <a:pt x="25686" y="21600"/>
                      <a:pt x="17826" y="21600"/>
                    </a:cubicBezTo>
                    <a:cubicBezTo>
                      <a:pt x="10696" y="21600"/>
                      <a:pt x="4025" y="18081"/>
                      <a:pt x="-1" y="12197"/>
                    </a:cubicBezTo>
                    <a:lnTo>
                      <a:pt x="17826" y="0"/>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78" name="Arc 118"/>
              <p:cNvSpPr>
                <a:spLocks/>
              </p:cNvSpPr>
              <p:nvPr/>
            </p:nvSpPr>
            <p:spPr bwMode="hidden">
              <a:xfrm flipH="1">
                <a:off x="3612" y="580"/>
                <a:ext cx="487" cy="933"/>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0"/>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0"/>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79" name="Arc 119"/>
              <p:cNvSpPr>
                <a:spLocks/>
              </p:cNvSpPr>
              <p:nvPr/>
            </p:nvSpPr>
            <p:spPr bwMode="hidden">
              <a:xfrm flipH="1">
                <a:off x="3267" y="628"/>
                <a:ext cx="791" cy="932"/>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0"/>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0"/>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80" name="Arc 120"/>
              <p:cNvSpPr>
                <a:spLocks/>
              </p:cNvSpPr>
              <p:nvPr/>
            </p:nvSpPr>
            <p:spPr bwMode="hidden">
              <a:xfrm flipH="1">
                <a:off x="3197" y="458"/>
                <a:ext cx="932" cy="933"/>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0"/>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0"/>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81" name="Arc 121"/>
              <p:cNvSpPr>
                <a:spLocks/>
              </p:cNvSpPr>
              <p:nvPr/>
            </p:nvSpPr>
            <p:spPr bwMode="hidden">
              <a:xfrm>
                <a:off x="4229" y="589"/>
                <a:ext cx="14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0"/>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0"/>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82" name="Arc 122"/>
              <p:cNvSpPr>
                <a:spLocks/>
              </p:cNvSpPr>
              <p:nvPr/>
            </p:nvSpPr>
            <p:spPr bwMode="hidden">
              <a:xfrm>
                <a:off x="4268" y="585"/>
                <a:ext cx="394"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0"/>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0"/>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83" name="Arc 123"/>
              <p:cNvSpPr>
                <a:spLocks/>
              </p:cNvSpPr>
              <p:nvPr/>
            </p:nvSpPr>
            <p:spPr bwMode="hidden">
              <a:xfrm>
                <a:off x="4303" y="463"/>
                <a:ext cx="55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0"/>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0"/>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84" name="Freeform 124"/>
              <p:cNvSpPr>
                <a:spLocks/>
              </p:cNvSpPr>
              <p:nvPr/>
            </p:nvSpPr>
            <p:spPr bwMode="hidden">
              <a:xfrm>
                <a:off x="4410" y="1033"/>
                <a:ext cx="190" cy="580"/>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85" name="Freeform 125"/>
              <p:cNvSpPr>
                <a:spLocks/>
              </p:cNvSpPr>
              <p:nvPr/>
            </p:nvSpPr>
            <p:spPr bwMode="hidden">
              <a:xfrm rot="19660755" flipV="1">
                <a:off x="4114" y="843"/>
                <a:ext cx="173" cy="328"/>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86" name="Arc 126"/>
              <p:cNvSpPr>
                <a:spLocks/>
              </p:cNvSpPr>
              <p:nvPr/>
            </p:nvSpPr>
            <p:spPr bwMode="hidden">
              <a:xfrm flipH="1">
                <a:off x="3144" y="319"/>
                <a:ext cx="996" cy="933"/>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0"/>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0"/>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87" name="Arc 127"/>
              <p:cNvSpPr>
                <a:spLocks/>
              </p:cNvSpPr>
              <p:nvPr/>
            </p:nvSpPr>
            <p:spPr bwMode="hidden">
              <a:xfrm flipH="1">
                <a:off x="3425" y="123"/>
                <a:ext cx="725" cy="903"/>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0"/>
                      <a:pt x="18231" y="0"/>
                    </a:cubicBezTo>
                    <a:cubicBezTo>
                      <a:pt x="23204" y="0"/>
                      <a:pt x="28026" y="1716"/>
                      <a:pt x="31881" y="4859"/>
                    </a:cubicBezTo>
                  </a:path>
                  <a:path w="31881" h="21600" stroke="0" extrusionOk="0">
                    <a:moveTo>
                      <a:pt x="-1" y="10015"/>
                    </a:moveTo>
                    <a:cubicBezTo>
                      <a:pt x="3963" y="3778"/>
                      <a:pt x="10840" y="0"/>
                      <a:pt x="18231" y="0"/>
                    </a:cubicBezTo>
                    <a:cubicBezTo>
                      <a:pt x="23204" y="0"/>
                      <a:pt x="28026" y="1716"/>
                      <a:pt x="31881" y="4859"/>
                    </a:cubicBezTo>
                    <a:lnTo>
                      <a:pt x="18231" y="21600"/>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88" name="Arc 128"/>
              <p:cNvSpPr>
                <a:spLocks/>
              </p:cNvSpPr>
              <p:nvPr/>
            </p:nvSpPr>
            <p:spPr bwMode="hidden">
              <a:xfrm>
                <a:off x="4199" y="502"/>
                <a:ext cx="299" cy="904"/>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0"/>
                      <a:pt x="13212" y="0"/>
                    </a:cubicBezTo>
                    <a:cubicBezTo>
                      <a:pt x="20409" y="0"/>
                      <a:pt x="27134" y="3585"/>
                      <a:pt x="31145" y="9561"/>
                    </a:cubicBezTo>
                  </a:path>
                  <a:path w="31146" h="21600" stroke="0" extrusionOk="0">
                    <a:moveTo>
                      <a:pt x="-1" y="4511"/>
                    </a:moveTo>
                    <a:cubicBezTo>
                      <a:pt x="3783" y="1586"/>
                      <a:pt x="8429" y="0"/>
                      <a:pt x="13212" y="0"/>
                    </a:cubicBezTo>
                    <a:cubicBezTo>
                      <a:pt x="20409" y="0"/>
                      <a:pt x="27134" y="3585"/>
                      <a:pt x="31145" y="9561"/>
                    </a:cubicBezTo>
                    <a:lnTo>
                      <a:pt x="13212" y="21600"/>
                    </a:lnTo>
                    <a:close/>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89" name="Freeform 129"/>
              <p:cNvSpPr>
                <a:spLocks/>
              </p:cNvSpPr>
              <p:nvPr/>
            </p:nvSpPr>
            <p:spPr bwMode="hidden">
              <a:xfrm flipH="1">
                <a:off x="3307" y="982"/>
                <a:ext cx="425" cy="597"/>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90" name="Freeform 130"/>
              <p:cNvSpPr>
                <a:spLocks/>
              </p:cNvSpPr>
              <p:nvPr/>
            </p:nvSpPr>
            <p:spPr bwMode="hidden">
              <a:xfrm flipH="1">
                <a:off x="3507" y="350"/>
                <a:ext cx="273" cy="598"/>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91" name="Freeform 131"/>
              <p:cNvSpPr>
                <a:spLocks/>
              </p:cNvSpPr>
              <p:nvPr/>
            </p:nvSpPr>
            <p:spPr bwMode="hidden">
              <a:xfrm flipH="1">
                <a:off x="3821" y="172"/>
                <a:ext cx="164" cy="597"/>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92" name="Freeform 132"/>
              <p:cNvSpPr>
                <a:spLocks/>
              </p:cNvSpPr>
              <p:nvPr/>
            </p:nvSpPr>
            <p:spPr bwMode="hidden">
              <a:xfrm>
                <a:off x="4841" y="894"/>
                <a:ext cx="395" cy="628"/>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93" name="Freeform 133"/>
              <p:cNvSpPr>
                <a:spLocks/>
              </p:cNvSpPr>
              <p:nvPr/>
            </p:nvSpPr>
            <p:spPr bwMode="hidden">
              <a:xfrm>
                <a:off x="4636" y="576"/>
                <a:ext cx="595" cy="419"/>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94" name="Freeform 134"/>
              <p:cNvSpPr>
                <a:spLocks/>
              </p:cNvSpPr>
              <p:nvPr/>
            </p:nvSpPr>
            <p:spPr bwMode="hidden">
              <a:xfrm>
                <a:off x="4658" y="132"/>
                <a:ext cx="260" cy="562"/>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95" name="Freeform 135"/>
              <p:cNvSpPr>
                <a:spLocks/>
              </p:cNvSpPr>
              <p:nvPr/>
            </p:nvSpPr>
            <p:spPr bwMode="hidden">
              <a:xfrm rot="20253369">
                <a:off x="4401" y="599"/>
                <a:ext cx="174" cy="329"/>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1096" name="Freeform 136"/>
              <p:cNvSpPr>
                <a:spLocks/>
              </p:cNvSpPr>
              <p:nvPr/>
            </p:nvSpPr>
            <p:spPr bwMode="hidden">
              <a:xfrm rot="1346631" flipH="1">
                <a:off x="3783" y="590"/>
                <a:ext cx="173" cy="329"/>
              </a:xfrm>
              <a:custGeom>
                <a:avLst/>
                <a:gdLst>
                  <a:gd name="T0" fmla="*/ 0 w 776"/>
                  <a:gd name="T1" fmla="*/ 64 h 2368"/>
                  <a:gd name="T2" fmla="*/ 240 w 776"/>
                  <a:gd name="T3" fmla="*/ 16 h 2368"/>
                  <a:gd name="T4" fmla="*/ 96 w 776"/>
                  <a:gd name="T5" fmla="*/ 160 h 2368"/>
                  <a:gd name="T6" fmla="*/ 336 w 776"/>
                  <a:gd name="T7" fmla="*/ 160 h 2368"/>
                  <a:gd name="T8" fmla="*/ 192 w 776"/>
                  <a:gd name="T9" fmla="*/ 304 h 2368"/>
                  <a:gd name="T10" fmla="*/ 384 w 776"/>
                  <a:gd name="T11" fmla="*/ 352 h 2368"/>
                  <a:gd name="T12" fmla="*/ 288 w 776"/>
                  <a:gd name="T13" fmla="*/ 448 h 2368"/>
                  <a:gd name="T14" fmla="*/ 480 w 776"/>
                  <a:gd name="T15" fmla="*/ 496 h 2368"/>
                  <a:gd name="T16" fmla="*/ 384 w 776"/>
                  <a:gd name="T17" fmla="*/ 592 h 2368"/>
                  <a:gd name="T18" fmla="*/ 528 w 776"/>
                  <a:gd name="T19" fmla="*/ 640 h 2368"/>
                  <a:gd name="T20" fmla="*/ 480 w 776"/>
                  <a:gd name="T21" fmla="*/ 736 h 2368"/>
                  <a:gd name="T22" fmla="*/ 576 w 776"/>
                  <a:gd name="T23" fmla="*/ 832 h 2368"/>
                  <a:gd name="T24" fmla="*/ 576 w 776"/>
                  <a:gd name="T25" fmla="*/ 928 h 2368"/>
                  <a:gd name="T26" fmla="*/ 672 w 776"/>
                  <a:gd name="T27" fmla="*/ 1072 h 2368"/>
                  <a:gd name="T28" fmla="*/ 624 w 776"/>
                  <a:gd name="T29" fmla="*/ 1216 h 2368"/>
                  <a:gd name="T30" fmla="*/ 720 w 776"/>
                  <a:gd name="T31" fmla="*/ 1312 h 2368"/>
                  <a:gd name="T32" fmla="*/ 672 w 776"/>
                  <a:gd name="T33" fmla="*/ 1456 h 2368"/>
                  <a:gd name="T34" fmla="*/ 720 w 776"/>
                  <a:gd name="T35" fmla="*/ 1600 h 2368"/>
                  <a:gd name="T36" fmla="*/ 672 w 776"/>
                  <a:gd name="T37" fmla="*/ 1696 h 2368"/>
                  <a:gd name="T38" fmla="*/ 768 w 776"/>
                  <a:gd name="T39" fmla="*/ 1840 h 2368"/>
                  <a:gd name="T40" fmla="*/ 720 w 776"/>
                  <a:gd name="T41" fmla="*/ 1984 h 2368"/>
                  <a:gd name="T42" fmla="*/ 768 w 776"/>
                  <a:gd name="T43" fmla="*/ 2176 h 2368"/>
                  <a:gd name="T44" fmla="*/ 720 w 776"/>
                  <a:gd name="T45" fmla="*/ 2224 h 2368"/>
                  <a:gd name="T46" fmla="*/ 768 w 776"/>
                  <a:gd name="T47" fmla="*/ 2368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sp>
        <p:nvSpPr>
          <p:cNvPr id="41097" name="Rectangle 137"/>
          <p:cNvSpPr>
            <a:spLocks noGrp="1" noChangeArrowheads="1"/>
          </p:cNvSpPr>
          <p:nvPr>
            <p:ph type="title"/>
          </p:nvPr>
        </p:nvSpPr>
        <p:spPr bwMode="auto">
          <a:xfrm>
            <a:off x="685800" y="301625"/>
            <a:ext cx="7772400" cy="146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s-ES"/>
              <a:t>Click to edit Master title style</a:t>
            </a:r>
          </a:p>
        </p:txBody>
      </p:sp>
      <p:sp>
        <p:nvSpPr>
          <p:cNvPr id="41098" name="Rectangle 138"/>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s-ES"/>
              <a:t>Click to edit Master text styles</a:t>
            </a:r>
          </a:p>
          <a:p>
            <a:pPr lvl="1"/>
            <a:r>
              <a:rPr lang="en-US" altLang="es-ES"/>
              <a:t>Second level</a:t>
            </a:r>
          </a:p>
          <a:p>
            <a:pPr lvl="2"/>
            <a:r>
              <a:rPr lang="en-US" altLang="es-ES"/>
              <a:t>Third level</a:t>
            </a:r>
          </a:p>
          <a:p>
            <a:pPr lvl="3"/>
            <a:r>
              <a:rPr lang="en-US" altLang="es-ES"/>
              <a:t>Fourth level</a:t>
            </a:r>
          </a:p>
          <a:p>
            <a:pPr lvl="4"/>
            <a:r>
              <a:rPr lang="en-US" altLang="es-ES"/>
              <a:t>Fifth level</a:t>
            </a:r>
          </a:p>
        </p:txBody>
      </p:sp>
      <p:sp>
        <p:nvSpPr>
          <p:cNvPr id="41099" name="Rectangle 139"/>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s-ES"/>
          </a:p>
        </p:txBody>
      </p:sp>
      <p:sp>
        <p:nvSpPr>
          <p:cNvPr id="41100" name="Rectangle 140"/>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s-ES"/>
          </a:p>
        </p:txBody>
      </p:sp>
      <p:sp>
        <p:nvSpPr>
          <p:cNvPr id="41101" name="Rectangle 141"/>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5A1DD1F-1252-4644-B4FE-8901BAACDE00}" type="slidenum">
              <a:rPr lang="en-US" altLang="es-ES"/>
              <a:pPr/>
              <a:t>‹Nº›</a:t>
            </a:fld>
            <a:endParaRPr lang="en-US" altLang="es-ES"/>
          </a:p>
        </p:txBody>
      </p:sp>
    </p:spTree>
  </p:cSld>
  <p:clrMap bg1="dk2" tx1="lt1" bg2="dk1"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rtl="0" fontAlgn="base">
        <a:spcBef>
          <a:spcPct val="0"/>
        </a:spcBef>
        <a:spcAft>
          <a:spcPct val="0"/>
        </a:spcAft>
        <a:defRPr sz="4400" kern="1200">
          <a:solidFill>
            <a:schemeClr val="tx2"/>
          </a:solidFill>
          <a:latin typeface="+mj-lt"/>
          <a:ea typeface="+mj-ea"/>
          <a:cs typeface="+mj-cs"/>
        </a:defRPr>
      </a:lvl1pPr>
      <a:lvl2pPr algn="l" rtl="0" fontAlgn="base">
        <a:spcBef>
          <a:spcPct val="0"/>
        </a:spcBef>
        <a:spcAft>
          <a:spcPct val="0"/>
        </a:spcAft>
        <a:defRPr sz="4400">
          <a:solidFill>
            <a:schemeClr val="tx2"/>
          </a:solidFill>
          <a:latin typeface="Arial Black" panose="020B0A04020102020204" pitchFamily="34" charset="0"/>
          <a:cs typeface="Arial" panose="020B0604020202020204" pitchFamily="34" charset="0"/>
        </a:defRPr>
      </a:lvl2pPr>
      <a:lvl3pPr algn="l" rtl="0" fontAlgn="base">
        <a:spcBef>
          <a:spcPct val="0"/>
        </a:spcBef>
        <a:spcAft>
          <a:spcPct val="0"/>
        </a:spcAft>
        <a:defRPr sz="4400">
          <a:solidFill>
            <a:schemeClr val="tx2"/>
          </a:solidFill>
          <a:latin typeface="Arial Black" panose="020B0A04020102020204" pitchFamily="34" charset="0"/>
          <a:cs typeface="Arial" panose="020B0604020202020204" pitchFamily="34" charset="0"/>
        </a:defRPr>
      </a:lvl3pPr>
      <a:lvl4pPr algn="l" rtl="0" fontAlgn="base">
        <a:spcBef>
          <a:spcPct val="0"/>
        </a:spcBef>
        <a:spcAft>
          <a:spcPct val="0"/>
        </a:spcAft>
        <a:defRPr sz="4400">
          <a:solidFill>
            <a:schemeClr val="tx2"/>
          </a:solidFill>
          <a:latin typeface="Arial Black" panose="020B0A04020102020204" pitchFamily="34" charset="0"/>
          <a:cs typeface="Arial" panose="020B0604020202020204" pitchFamily="34" charset="0"/>
        </a:defRPr>
      </a:lvl4pPr>
      <a:lvl5pPr algn="l" rtl="0" fontAlgn="base">
        <a:spcBef>
          <a:spcPct val="0"/>
        </a:spcBef>
        <a:spcAft>
          <a:spcPct val="0"/>
        </a:spcAft>
        <a:defRPr sz="4400">
          <a:solidFill>
            <a:schemeClr val="tx2"/>
          </a:solidFill>
          <a:latin typeface="Arial Black" panose="020B0A04020102020204" pitchFamily="34" charset="0"/>
          <a:cs typeface="Arial" panose="020B0604020202020204" pitchFamily="34" charset="0"/>
        </a:defRPr>
      </a:lvl5pPr>
      <a:lvl6pPr marL="457200" algn="l" rtl="0" fontAlgn="base">
        <a:spcBef>
          <a:spcPct val="0"/>
        </a:spcBef>
        <a:spcAft>
          <a:spcPct val="0"/>
        </a:spcAft>
        <a:defRPr sz="4400">
          <a:solidFill>
            <a:schemeClr val="tx2"/>
          </a:solidFill>
          <a:latin typeface="Arial Black" panose="020B0A04020102020204" pitchFamily="34" charset="0"/>
          <a:cs typeface="Arial" panose="020B0604020202020204" pitchFamily="34" charset="0"/>
        </a:defRPr>
      </a:lvl6pPr>
      <a:lvl7pPr marL="914400" algn="l" rtl="0" fontAlgn="base">
        <a:spcBef>
          <a:spcPct val="0"/>
        </a:spcBef>
        <a:spcAft>
          <a:spcPct val="0"/>
        </a:spcAft>
        <a:defRPr sz="4400">
          <a:solidFill>
            <a:schemeClr val="tx2"/>
          </a:solidFill>
          <a:latin typeface="Arial Black" panose="020B0A04020102020204" pitchFamily="34" charset="0"/>
          <a:cs typeface="Arial" panose="020B0604020202020204" pitchFamily="34" charset="0"/>
        </a:defRPr>
      </a:lvl7pPr>
      <a:lvl8pPr marL="1371600" algn="l" rtl="0" fontAlgn="base">
        <a:spcBef>
          <a:spcPct val="0"/>
        </a:spcBef>
        <a:spcAft>
          <a:spcPct val="0"/>
        </a:spcAft>
        <a:defRPr sz="4400">
          <a:solidFill>
            <a:schemeClr val="tx2"/>
          </a:solidFill>
          <a:latin typeface="Arial Black" panose="020B0A04020102020204" pitchFamily="34" charset="0"/>
          <a:cs typeface="Arial" panose="020B0604020202020204" pitchFamily="34" charset="0"/>
        </a:defRPr>
      </a:lvl8pPr>
      <a:lvl9pPr marL="1828800" algn="l" rtl="0" fontAlgn="base">
        <a:spcBef>
          <a:spcPct val="0"/>
        </a:spcBef>
        <a:spcAft>
          <a:spcPct val="0"/>
        </a:spcAft>
        <a:defRPr sz="4400">
          <a:solidFill>
            <a:schemeClr val="tx2"/>
          </a:solidFill>
          <a:latin typeface="Arial Black" panose="020B0A04020102020204" pitchFamily="34" charset="0"/>
          <a:cs typeface="Arial" panose="020B0604020202020204" pitchFamily="34" charset="0"/>
        </a:defRPr>
      </a:lvl9pPr>
    </p:titleStyle>
    <p:bodyStyle>
      <a:lvl1pPr marL="342900" indent="-342900" algn="l" rtl="0" fontAlgn="base">
        <a:spcBef>
          <a:spcPct val="20000"/>
        </a:spcBef>
        <a:spcAft>
          <a:spcPct val="0"/>
        </a:spcAft>
        <a:buClr>
          <a:schemeClr val="hlink"/>
        </a:buClr>
        <a:buChar char="•"/>
        <a:defRPr sz="3200" kern="1200">
          <a:solidFill>
            <a:schemeClr val="tx1"/>
          </a:solidFill>
          <a:latin typeface="+mn-lt"/>
          <a:ea typeface="+mn-ea"/>
          <a:cs typeface="+mn-cs"/>
        </a:defRPr>
      </a:lvl1pPr>
      <a:lvl2pPr marL="742950" indent="-285750" algn="l" rtl="0" fontAlgn="base">
        <a:spcBef>
          <a:spcPct val="20000"/>
        </a:spcBef>
        <a:spcAft>
          <a:spcPct val="0"/>
        </a:spcAft>
        <a:buClr>
          <a:schemeClr val="folHlink"/>
        </a:buClr>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Times New Roman" panose="02020603050405020304" pitchFamily="18"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Times New Roman" panose="02020603050405020304" pitchFamily="18"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23850" y="549275"/>
            <a:ext cx="4032250" cy="5759450"/>
          </a:xfrm>
        </p:spPr>
        <p:txBody>
          <a:bodyPr/>
          <a:lstStyle/>
          <a:p>
            <a:r>
              <a:rPr lang="en-GB" altLang="es-ES" sz="8800">
                <a:latin typeface="Alba" pitchFamily="2" charset="0"/>
              </a:rPr>
              <a:t>The Five Pillars of Islam</a:t>
            </a:r>
            <a:endParaRPr lang="en-US" altLang="es-ES" sz="8800">
              <a:latin typeface="Alba" pitchFamily="2"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23850" y="836613"/>
            <a:ext cx="8496300" cy="5688012"/>
          </a:xfrm>
        </p:spPr>
        <p:txBody>
          <a:bodyPr/>
          <a:lstStyle/>
          <a:p>
            <a:pPr algn="ctr"/>
            <a:r>
              <a:rPr lang="en-GB" altLang="es-ES" sz="3600">
                <a:latin typeface="Alba" pitchFamily="2" charset="0"/>
              </a:rPr>
              <a:t>The first pillar</a:t>
            </a:r>
            <a:br>
              <a:rPr lang="en-GB" altLang="es-ES" sz="3600">
                <a:latin typeface="Alba" pitchFamily="2" charset="0"/>
              </a:rPr>
            </a:br>
            <a:r>
              <a:rPr lang="en-GB" altLang="es-ES" sz="3600" b="1">
                <a:latin typeface="Century Schoolbook" panose="02040604050505020304" pitchFamily="18" charset="0"/>
              </a:rPr>
              <a:t>‘Shahadah’</a:t>
            </a:r>
            <a:br>
              <a:rPr lang="en-GB" altLang="es-ES" sz="3600" b="1">
                <a:latin typeface="Century Schoolbook" panose="02040604050505020304" pitchFamily="18" charset="0"/>
              </a:rPr>
            </a:br>
            <a:br>
              <a:rPr lang="en-GB" altLang="es-ES" sz="3600" b="1">
                <a:latin typeface="Century Schoolbook" panose="02040604050505020304" pitchFamily="18" charset="0"/>
              </a:rPr>
            </a:br>
            <a:r>
              <a:rPr lang="en-GB" altLang="es-ES" sz="3600" b="1" u="sng">
                <a:latin typeface="Century Schoolbook" panose="02040604050505020304" pitchFamily="18" charset="0"/>
              </a:rPr>
              <a:t>The declaration of faith.</a:t>
            </a:r>
            <a:br>
              <a:rPr lang="en-GB" altLang="es-ES" sz="3600" b="1" u="sng">
                <a:latin typeface="Century Schoolbook" panose="02040604050505020304" pitchFamily="18" charset="0"/>
              </a:rPr>
            </a:br>
            <a:r>
              <a:rPr lang="en-GB" altLang="es-ES" sz="3600">
                <a:latin typeface="Century Schoolbook" panose="02040604050505020304" pitchFamily="18" charset="0"/>
              </a:rPr>
              <a:t>Believing and saying the words… </a:t>
            </a:r>
            <a:br>
              <a:rPr lang="en-GB" altLang="es-ES" sz="3600">
                <a:latin typeface="Century Schoolbook" panose="02040604050505020304" pitchFamily="18" charset="0"/>
              </a:rPr>
            </a:br>
            <a:br>
              <a:rPr lang="en-GB" altLang="es-ES" sz="3600">
                <a:latin typeface="Century Schoolbook" panose="02040604050505020304" pitchFamily="18" charset="0"/>
              </a:rPr>
            </a:br>
            <a:r>
              <a:rPr lang="en-GB" altLang="es-ES" sz="3600">
                <a:latin typeface="Century Schoolbook" panose="02040604050505020304" pitchFamily="18" charset="0"/>
              </a:rPr>
              <a:t>‘</a:t>
            </a:r>
            <a:r>
              <a:rPr lang="en-GB" altLang="es-ES" sz="3600" i="1">
                <a:latin typeface="Century Schoolbook" panose="02040604050505020304" pitchFamily="18" charset="0"/>
              </a:rPr>
              <a:t>There is no god except Allah, Muhammad is the messanger of Allah’</a:t>
            </a:r>
            <a:r>
              <a:rPr lang="en-GB" altLang="es-ES" sz="3600">
                <a:latin typeface="Century Schoolbook" panose="02040604050505020304" pitchFamily="18" charset="0"/>
              </a:rPr>
              <a:t> </a:t>
            </a:r>
            <a:endParaRPr lang="en-US" altLang="es-ES" sz="3600">
              <a:latin typeface="Century Schoolbook" panose="02040604050505020304" pitchFamily="18"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01625"/>
            <a:ext cx="7772400" cy="5864225"/>
          </a:xfrm>
        </p:spPr>
        <p:txBody>
          <a:bodyPr/>
          <a:lstStyle/>
          <a:p>
            <a:pPr algn="ctr"/>
            <a:r>
              <a:rPr lang="en-GB" altLang="es-ES" sz="3200">
                <a:latin typeface="Alba Matter" pitchFamily="2" charset="0"/>
              </a:rPr>
              <a:t>The second pillar</a:t>
            </a:r>
            <a:br>
              <a:rPr lang="en-GB" altLang="es-ES" sz="3200">
                <a:latin typeface="Alba Matter" pitchFamily="2" charset="0"/>
              </a:rPr>
            </a:br>
            <a:r>
              <a:rPr lang="en-GB" altLang="es-ES" sz="3200" b="1">
                <a:latin typeface="Century Schoolbook" panose="02040604050505020304" pitchFamily="18" charset="0"/>
              </a:rPr>
              <a:t>‘Salah’</a:t>
            </a:r>
            <a:br>
              <a:rPr lang="en-GB" altLang="es-ES" sz="3200" b="1">
                <a:latin typeface="Century Schoolbook" panose="02040604050505020304" pitchFamily="18" charset="0"/>
              </a:rPr>
            </a:br>
            <a:br>
              <a:rPr lang="en-GB" altLang="es-ES" sz="3200" b="1">
                <a:latin typeface="Century Schoolbook" panose="02040604050505020304" pitchFamily="18" charset="0"/>
              </a:rPr>
            </a:br>
            <a:r>
              <a:rPr lang="en-GB" altLang="es-ES" sz="3200" b="1" u="sng">
                <a:latin typeface="Century Schoolbook" panose="02040604050505020304" pitchFamily="18" charset="0"/>
              </a:rPr>
              <a:t>Praying everyday</a:t>
            </a:r>
            <a:br>
              <a:rPr lang="en-GB" altLang="es-ES" sz="3200" b="1" u="sng">
                <a:latin typeface="Century Schoolbook" panose="02040604050505020304" pitchFamily="18" charset="0"/>
              </a:rPr>
            </a:br>
            <a:br>
              <a:rPr lang="en-GB" altLang="es-ES" sz="3200" b="1" u="sng">
                <a:latin typeface="Century Schoolbook" panose="02040604050505020304" pitchFamily="18" charset="0"/>
              </a:rPr>
            </a:br>
            <a:r>
              <a:rPr lang="en-GB" altLang="es-ES" sz="2800">
                <a:latin typeface="Century Schoolbook" panose="02040604050505020304" pitchFamily="18" charset="0"/>
              </a:rPr>
              <a:t>A Muslim may pray at anytime of the day, but </a:t>
            </a:r>
            <a:r>
              <a:rPr lang="en-GB" altLang="es-ES" sz="2800" i="1">
                <a:latin typeface="Century Schoolbook" panose="02040604050505020304" pitchFamily="18" charset="0"/>
              </a:rPr>
              <a:t>salah</a:t>
            </a:r>
            <a:r>
              <a:rPr lang="en-GB" altLang="es-ES" sz="2800">
                <a:latin typeface="Century Schoolbook" panose="02040604050505020304" pitchFamily="18" charset="0"/>
              </a:rPr>
              <a:t> is the five set times during the day that they must pray.  These prayers are said in Arabic.  Muslims kneel on a special mat and use a compass so that they can pray in the direction of their holy city, Makkah.  Muslims must wash carefully and cover their heads before they pray</a:t>
            </a:r>
            <a:r>
              <a:rPr lang="en-GB" altLang="es-ES" sz="3600">
                <a:latin typeface="Century Schoolbook" panose="02040604050505020304" pitchFamily="18" charset="0"/>
              </a:rPr>
              <a:t>    </a:t>
            </a:r>
            <a:r>
              <a:rPr lang="en-GB" altLang="es-ES" sz="4000">
                <a:latin typeface="Century Schoolbook" panose="02040604050505020304" pitchFamily="18" charset="0"/>
              </a:rPr>
              <a:t>        </a:t>
            </a:r>
            <a:endParaRPr lang="en-US" altLang="es-ES" sz="4000">
              <a:latin typeface="Alba Matter" pitchFamily="2"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301625"/>
            <a:ext cx="7772400" cy="5864225"/>
          </a:xfrm>
        </p:spPr>
        <p:txBody>
          <a:bodyPr/>
          <a:lstStyle/>
          <a:p>
            <a:pPr algn="ctr"/>
            <a:r>
              <a:rPr lang="en-GB" altLang="es-ES" sz="3600">
                <a:latin typeface="Alba" pitchFamily="2" charset="0"/>
              </a:rPr>
              <a:t>The third pillar</a:t>
            </a:r>
            <a:br>
              <a:rPr lang="en-GB" altLang="es-ES" sz="3600">
                <a:latin typeface="Alba" pitchFamily="2" charset="0"/>
              </a:rPr>
            </a:br>
            <a:r>
              <a:rPr lang="en-GB" altLang="es-ES" sz="3600" b="1">
                <a:latin typeface="Century Schoolbook" panose="02040604050505020304" pitchFamily="18" charset="0"/>
              </a:rPr>
              <a:t>‘Zakah’</a:t>
            </a:r>
            <a:br>
              <a:rPr lang="en-GB" altLang="es-ES" sz="3600" b="1">
                <a:latin typeface="Century Schoolbook" panose="02040604050505020304" pitchFamily="18" charset="0"/>
              </a:rPr>
            </a:br>
            <a:br>
              <a:rPr lang="en-GB" altLang="es-ES" sz="3600" b="1">
                <a:latin typeface="Century Schoolbook" panose="02040604050505020304" pitchFamily="18" charset="0"/>
              </a:rPr>
            </a:br>
            <a:r>
              <a:rPr lang="en-GB" altLang="es-ES" sz="3600" b="1" u="sng">
                <a:latin typeface="Century Schoolbook" panose="02040604050505020304" pitchFamily="18" charset="0"/>
              </a:rPr>
              <a:t>Donating money</a:t>
            </a:r>
            <a:br>
              <a:rPr lang="en-GB" altLang="es-ES" sz="3600" b="1" u="sng">
                <a:latin typeface="Century Schoolbook" panose="02040604050505020304" pitchFamily="18" charset="0"/>
              </a:rPr>
            </a:br>
            <a:br>
              <a:rPr lang="en-GB" altLang="es-ES" sz="3600" b="1" u="sng">
                <a:latin typeface="Century Schoolbook" panose="02040604050505020304" pitchFamily="18" charset="0"/>
              </a:rPr>
            </a:br>
            <a:r>
              <a:rPr lang="en-GB" altLang="es-ES" sz="3600">
                <a:latin typeface="Century Schoolbook" panose="02040604050505020304" pitchFamily="18" charset="0"/>
              </a:rPr>
              <a:t>Muslims are expected to give away money to charity.  This may go towards building a new hospital, or to help the poor and needy.  This is an offering to Allah.</a:t>
            </a:r>
            <a:r>
              <a:rPr lang="en-GB" altLang="es-ES" sz="4000"/>
              <a:t>  </a:t>
            </a:r>
            <a:endParaRPr lang="en-US" altLang="es-ES" sz="400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301625"/>
            <a:ext cx="7772400" cy="6007100"/>
          </a:xfrm>
        </p:spPr>
        <p:txBody>
          <a:bodyPr/>
          <a:lstStyle/>
          <a:p>
            <a:pPr algn="ctr"/>
            <a:r>
              <a:rPr lang="en-GB" altLang="es-ES" sz="3200">
                <a:latin typeface="Alba" pitchFamily="2" charset="0"/>
              </a:rPr>
              <a:t>The fourth pillar</a:t>
            </a:r>
            <a:br>
              <a:rPr lang="en-GB" altLang="es-ES" sz="3200">
                <a:latin typeface="Alba" pitchFamily="2" charset="0"/>
              </a:rPr>
            </a:br>
            <a:r>
              <a:rPr lang="en-GB" altLang="es-ES" sz="3200" b="1">
                <a:latin typeface="Century Schoolbook" panose="02040604050505020304" pitchFamily="18" charset="0"/>
              </a:rPr>
              <a:t>‘Sawm’</a:t>
            </a:r>
            <a:br>
              <a:rPr lang="en-GB" altLang="es-ES" sz="3200" b="1">
                <a:latin typeface="Century Schoolbook" panose="02040604050505020304" pitchFamily="18" charset="0"/>
              </a:rPr>
            </a:br>
            <a:br>
              <a:rPr lang="en-GB" altLang="es-ES" sz="3200">
                <a:latin typeface="Century Schoolbook" panose="02040604050505020304" pitchFamily="18" charset="0"/>
              </a:rPr>
            </a:br>
            <a:r>
              <a:rPr lang="en-GB" altLang="es-ES" sz="3200" b="1" u="sng">
                <a:latin typeface="Century Schoolbook" panose="02040604050505020304" pitchFamily="18" charset="0"/>
              </a:rPr>
              <a:t>Fasting during Ramadan.</a:t>
            </a:r>
            <a:br>
              <a:rPr lang="en-GB" altLang="es-ES" sz="3200" b="1" u="sng">
                <a:latin typeface="Century Schoolbook" panose="02040604050505020304" pitchFamily="18" charset="0"/>
              </a:rPr>
            </a:br>
            <a:br>
              <a:rPr lang="en-GB" altLang="es-ES" sz="3200">
                <a:latin typeface="Century Schoolbook" panose="02040604050505020304" pitchFamily="18" charset="0"/>
              </a:rPr>
            </a:br>
            <a:r>
              <a:rPr lang="en-GB" altLang="es-ES" sz="3200">
                <a:latin typeface="Century Schoolbook" panose="02040604050505020304" pitchFamily="18" charset="0"/>
              </a:rPr>
              <a:t>The month of Ramadan is the time when Muslims try their best to live better lives and to read the Qur’an regularly  During Ramadan Muslims fast during the daylight hours.</a:t>
            </a:r>
            <a:r>
              <a:rPr lang="en-GB" altLang="es-ES" sz="4000">
                <a:latin typeface="Century Schoolbook" panose="02040604050505020304" pitchFamily="18" charset="0"/>
              </a:rPr>
              <a:t>     </a:t>
            </a:r>
            <a:br>
              <a:rPr lang="en-GB" altLang="es-ES" sz="4000">
                <a:latin typeface="Century Schoolbook" panose="02040604050505020304" pitchFamily="18" charset="0"/>
              </a:rPr>
            </a:br>
            <a:endParaRPr lang="en-US" altLang="es-ES" sz="4000">
              <a:latin typeface="Century Schoolbook" panose="02040604050505020304" pitchFamily="18"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301625"/>
            <a:ext cx="7772400" cy="5791200"/>
          </a:xfrm>
        </p:spPr>
        <p:txBody>
          <a:bodyPr/>
          <a:lstStyle/>
          <a:p>
            <a:pPr algn="ctr"/>
            <a:r>
              <a:rPr lang="en-GB" altLang="es-ES" sz="4000">
                <a:latin typeface="Alba" pitchFamily="2" charset="0"/>
              </a:rPr>
              <a:t>The fifth pillar</a:t>
            </a:r>
            <a:br>
              <a:rPr lang="en-GB" altLang="es-ES" sz="4000">
                <a:latin typeface="Alba" pitchFamily="2" charset="0"/>
              </a:rPr>
            </a:br>
            <a:r>
              <a:rPr lang="en-GB" altLang="es-ES" sz="4000" b="1">
                <a:latin typeface="Century Schoolbook" panose="02040604050505020304" pitchFamily="18" charset="0"/>
              </a:rPr>
              <a:t>‘Hajj’</a:t>
            </a:r>
            <a:br>
              <a:rPr lang="en-GB" altLang="es-ES" sz="4000" b="1">
                <a:latin typeface="Century Schoolbook" panose="02040604050505020304" pitchFamily="18" charset="0"/>
              </a:rPr>
            </a:br>
            <a:br>
              <a:rPr lang="en-GB" altLang="es-ES" sz="4000" b="1">
                <a:latin typeface="Century Schoolbook" panose="02040604050505020304" pitchFamily="18" charset="0"/>
              </a:rPr>
            </a:br>
            <a:r>
              <a:rPr lang="en-GB" altLang="es-ES" sz="4000" b="1" u="sng">
                <a:latin typeface="Century Schoolbook" panose="02040604050505020304" pitchFamily="18" charset="0"/>
              </a:rPr>
              <a:t>Going on a pilgrimage</a:t>
            </a:r>
            <a:br>
              <a:rPr lang="en-GB" altLang="es-ES" sz="4000" b="1" u="sng">
                <a:latin typeface="Century Schoolbook" panose="02040604050505020304" pitchFamily="18" charset="0"/>
              </a:rPr>
            </a:br>
            <a:br>
              <a:rPr lang="en-GB" altLang="es-ES" sz="4000">
                <a:latin typeface="Century Schoolbook" panose="02040604050505020304" pitchFamily="18" charset="0"/>
              </a:rPr>
            </a:br>
            <a:r>
              <a:rPr lang="en-GB" altLang="es-ES" sz="4000">
                <a:latin typeface="Century Schoolbook" panose="02040604050505020304" pitchFamily="18" charset="0"/>
              </a:rPr>
              <a:t>Muslims must visit the holy city of Makkah, in Arabia, at least once in their lifetime.</a:t>
            </a:r>
            <a:r>
              <a:rPr lang="en-GB" altLang="es-ES" sz="4000"/>
              <a:t>  </a:t>
            </a:r>
            <a:br>
              <a:rPr lang="en-GB" altLang="es-ES" sz="4000"/>
            </a:br>
            <a:endParaRPr lang="en-US" altLang="es-ES" sz="400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4213" y="0"/>
            <a:ext cx="7772400" cy="1462088"/>
          </a:xfrm>
        </p:spPr>
        <p:txBody>
          <a:bodyPr/>
          <a:lstStyle/>
          <a:p>
            <a:r>
              <a:rPr lang="en-GB" altLang="es-ES"/>
              <a:t>Questions for thinking</a:t>
            </a:r>
            <a:endParaRPr lang="en-US" altLang="es-ES"/>
          </a:p>
        </p:txBody>
      </p:sp>
      <p:sp>
        <p:nvSpPr>
          <p:cNvPr id="7171" name="Rectangle 3"/>
          <p:cNvSpPr>
            <a:spLocks noGrp="1" noChangeArrowheads="1"/>
          </p:cNvSpPr>
          <p:nvPr>
            <p:ph type="body" idx="1"/>
          </p:nvPr>
        </p:nvSpPr>
        <p:spPr>
          <a:xfrm>
            <a:off x="323850" y="1341438"/>
            <a:ext cx="8496300" cy="5256212"/>
          </a:xfrm>
        </p:spPr>
        <p:txBody>
          <a:bodyPr/>
          <a:lstStyle/>
          <a:p>
            <a:pPr>
              <a:lnSpc>
                <a:spcPct val="80000"/>
              </a:lnSpc>
            </a:pPr>
            <a:r>
              <a:rPr lang="en-GB" altLang="es-ES" sz="2400">
                <a:latin typeface="Comic Sans MS" panose="030F0702030302020204" pitchFamily="66" charset="0"/>
              </a:rPr>
              <a:t>How many pillars do Muslims try to act upon?</a:t>
            </a:r>
          </a:p>
          <a:p>
            <a:pPr>
              <a:lnSpc>
                <a:spcPct val="80000"/>
              </a:lnSpc>
            </a:pPr>
            <a:r>
              <a:rPr lang="en-GB" altLang="es-ES" sz="2400">
                <a:latin typeface="Comic Sans MS" panose="030F0702030302020204" pitchFamily="66" charset="0"/>
              </a:rPr>
              <a:t>What is the Muslim word for God?</a:t>
            </a:r>
          </a:p>
          <a:p>
            <a:pPr>
              <a:lnSpc>
                <a:spcPct val="80000"/>
              </a:lnSpc>
            </a:pPr>
            <a:r>
              <a:rPr lang="en-GB" altLang="es-ES" sz="2400">
                <a:latin typeface="Comic Sans MS" panose="030F0702030302020204" pitchFamily="66" charset="0"/>
              </a:rPr>
              <a:t>Who do Muslims believe was the last messenger of God?</a:t>
            </a:r>
          </a:p>
          <a:p>
            <a:pPr>
              <a:lnSpc>
                <a:spcPct val="80000"/>
              </a:lnSpc>
            </a:pPr>
            <a:r>
              <a:rPr lang="en-GB" altLang="es-ES" sz="2400">
                <a:latin typeface="Comic Sans MS" panose="030F0702030302020204" pitchFamily="66" charset="0"/>
              </a:rPr>
              <a:t>How many times each day should Muslims pray?</a:t>
            </a:r>
          </a:p>
          <a:p>
            <a:pPr>
              <a:lnSpc>
                <a:spcPct val="80000"/>
              </a:lnSpc>
            </a:pPr>
            <a:r>
              <a:rPr lang="en-GB" altLang="es-ES" sz="2400">
                <a:latin typeface="Comic Sans MS" panose="030F0702030302020204" pitchFamily="66" charset="0"/>
              </a:rPr>
              <a:t>What language do Muslims use during prayer?</a:t>
            </a:r>
          </a:p>
          <a:p>
            <a:pPr>
              <a:lnSpc>
                <a:spcPct val="80000"/>
              </a:lnSpc>
            </a:pPr>
            <a:r>
              <a:rPr lang="en-GB" altLang="es-ES" sz="2400">
                <a:latin typeface="Comic Sans MS" panose="030F0702030302020204" pitchFamily="66" charset="0"/>
              </a:rPr>
              <a:t>What do Muslims do before they pray?</a:t>
            </a:r>
          </a:p>
          <a:p>
            <a:pPr>
              <a:lnSpc>
                <a:spcPct val="80000"/>
              </a:lnSpc>
            </a:pPr>
            <a:r>
              <a:rPr lang="en-GB" altLang="es-ES" sz="2400">
                <a:latin typeface="Comic Sans MS" panose="030F0702030302020204" pitchFamily="66" charset="0"/>
              </a:rPr>
              <a:t>In which direction do Muslims face when they pray?</a:t>
            </a:r>
          </a:p>
          <a:p>
            <a:pPr>
              <a:lnSpc>
                <a:spcPct val="80000"/>
              </a:lnSpc>
            </a:pPr>
            <a:r>
              <a:rPr lang="en-GB" altLang="es-ES" sz="2400">
                <a:latin typeface="Comic Sans MS" panose="030F0702030302020204" pitchFamily="66" charset="0"/>
              </a:rPr>
              <a:t>What word is used for giving away savings for good purposes?  </a:t>
            </a:r>
          </a:p>
          <a:p>
            <a:pPr>
              <a:lnSpc>
                <a:spcPct val="80000"/>
              </a:lnSpc>
            </a:pPr>
            <a:r>
              <a:rPr lang="en-GB" altLang="es-ES" sz="2400">
                <a:latin typeface="Comic Sans MS" panose="030F0702030302020204" pitchFamily="66" charset="0"/>
              </a:rPr>
              <a:t>During which month do Muslims fast?</a:t>
            </a:r>
          </a:p>
          <a:p>
            <a:pPr>
              <a:lnSpc>
                <a:spcPct val="80000"/>
              </a:lnSpc>
            </a:pPr>
            <a:r>
              <a:rPr lang="en-GB" altLang="es-ES" sz="2400">
                <a:latin typeface="Comic Sans MS" panose="030F0702030302020204" pitchFamily="66" charset="0"/>
              </a:rPr>
              <a:t>Where do Muslims go on pilgrimage?</a:t>
            </a:r>
            <a:r>
              <a:rPr lang="en-GB" altLang="es-ES" sz="1800"/>
              <a:t>    </a:t>
            </a:r>
            <a:endParaRPr lang="en-US" altLang="es-ES" sz="1800"/>
          </a:p>
        </p:txBody>
      </p:sp>
    </p:spTree>
  </p:cSld>
  <p:clrMapOvr>
    <a:masterClrMapping/>
  </p:clrMapOvr>
  <p:transition/>
</p:sld>
</file>

<file path=ppt/theme/theme1.xml><?xml version="1.0" encoding="utf-8"?>
<a:theme xmlns:a="http://schemas.openxmlformats.org/drawingml/2006/main" name="Fireworks">
  <a:themeElements>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fontScheme name="Fireworks">
      <a:majorFont>
        <a:latin typeface="Arial Black"/>
        <a:ea typeface=""/>
        <a:cs typeface="Arial"/>
      </a:majorFont>
      <a:minorFont>
        <a:latin typeface="Arial Black"/>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clrMap bg1="dk2" tx1="lt1" bg2="dk1" tx2="lt2" accent1="accent1" accent2="accent2" accent3="accent3" accent4="accent4" accent5="accent5" accent6="accent6" hlink="hlink" folHlink="folHlink"/>
    </a:extraClrScheme>
    <a:extraClrScheme>
      <a:clrScheme name="Fireworks 2">
        <a:dk1>
          <a:srgbClr val="0000A4"/>
        </a:dk1>
        <a:lt1>
          <a:srgbClr val="CCFFFF"/>
        </a:lt1>
        <a:dk2>
          <a:srgbClr val="000066"/>
        </a:dk2>
        <a:lt2>
          <a:srgbClr val="00FFFF"/>
        </a:lt2>
        <a:accent1>
          <a:srgbClr val="51B2E3"/>
        </a:accent1>
        <a:accent2>
          <a:srgbClr val="04E8AC"/>
        </a:accent2>
        <a:accent3>
          <a:srgbClr val="AAAAB8"/>
        </a:accent3>
        <a:accent4>
          <a:srgbClr val="AEDADA"/>
        </a:accent4>
        <a:accent5>
          <a:srgbClr val="B3D5EF"/>
        </a:accent5>
        <a:accent6>
          <a:srgbClr val="03D29B"/>
        </a:accent6>
        <a:hlink>
          <a:srgbClr val="FF3399"/>
        </a:hlink>
        <a:folHlink>
          <a:srgbClr val="8F5FD5"/>
        </a:folHlink>
      </a:clrScheme>
      <a:clrMap bg1="dk2" tx1="lt1" bg2="dk1" tx2="lt2" accent1="accent1" accent2="accent2" accent3="accent3" accent4="accent4" accent5="accent5" accent6="accent6" hlink="hlink" folHlink="folHlink"/>
    </a:extraClrScheme>
    <a:extraClrScheme>
      <a:clrScheme name="Fireworks 3">
        <a:dk1>
          <a:srgbClr val="9F237F"/>
        </a:dk1>
        <a:lt1>
          <a:srgbClr val="FFCC00"/>
        </a:lt1>
        <a:dk2>
          <a:srgbClr val="000000"/>
        </a:dk2>
        <a:lt2>
          <a:srgbClr val="FFFFFF"/>
        </a:lt2>
        <a:accent1>
          <a:srgbClr val="39A6DD"/>
        </a:accent1>
        <a:accent2>
          <a:srgbClr val="FF03E7"/>
        </a:accent2>
        <a:accent3>
          <a:srgbClr val="AAAAAA"/>
        </a:accent3>
        <a:accent4>
          <a:srgbClr val="DAAE00"/>
        </a:accent4>
        <a:accent5>
          <a:srgbClr val="AED0EB"/>
        </a:accent5>
        <a:accent6>
          <a:srgbClr val="E702D1"/>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4">
        <a:dk1>
          <a:srgbClr val="00603B"/>
        </a:dk1>
        <a:lt1>
          <a:srgbClr val="FFCC00"/>
        </a:lt1>
        <a:dk2>
          <a:srgbClr val="000000"/>
        </a:dk2>
        <a:lt2>
          <a:srgbClr val="FFFFFF"/>
        </a:lt2>
        <a:accent1>
          <a:srgbClr val="39A6DD"/>
        </a:accent1>
        <a:accent2>
          <a:srgbClr val="07FB18"/>
        </a:accent2>
        <a:accent3>
          <a:srgbClr val="AAAAAA"/>
        </a:accent3>
        <a:accent4>
          <a:srgbClr val="DAAE00"/>
        </a:accent4>
        <a:accent5>
          <a:srgbClr val="AED0EB"/>
        </a:accent5>
        <a:accent6>
          <a:srgbClr val="06E315"/>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5">
        <a:dk1>
          <a:srgbClr val="FF6600"/>
        </a:dk1>
        <a:lt1>
          <a:srgbClr val="FFFFFF"/>
        </a:lt1>
        <a:dk2>
          <a:srgbClr val="003366"/>
        </a:dk2>
        <a:lt2>
          <a:srgbClr val="FFFFFF"/>
        </a:lt2>
        <a:accent1>
          <a:srgbClr val="FF99FF"/>
        </a:accent1>
        <a:accent2>
          <a:srgbClr val="FFFF99"/>
        </a:accent2>
        <a:accent3>
          <a:srgbClr val="AAADB8"/>
        </a:accent3>
        <a:accent4>
          <a:srgbClr val="DADADA"/>
        </a:accent4>
        <a:accent5>
          <a:srgbClr val="FFCAFF"/>
        </a:accent5>
        <a:accent6>
          <a:srgbClr val="E7E78A"/>
        </a:accent6>
        <a:hlink>
          <a:srgbClr val="FF3399"/>
        </a:hlink>
        <a:folHlink>
          <a:srgbClr val="FF9966"/>
        </a:folHlink>
      </a:clrScheme>
      <a:clrMap bg1="dk2" tx1="lt1" bg2="dk1" tx2="lt2" accent1="accent1" accent2="accent2" accent3="accent3" accent4="accent4" accent5="accent5" accent6="accent6" hlink="hlink" folHlink="folHlink"/>
    </a:extraClrScheme>
    <a:extraClrScheme>
      <a:clrScheme name="Fireworks 6">
        <a:dk1>
          <a:srgbClr val="000000"/>
        </a:dk1>
        <a:lt1>
          <a:srgbClr val="FFFFFF"/>
        </a:lt1>
        <a:dk2>
          <a:srgbClr val="993366"/>
        </a:dk2>
        <a:lt2>
          <a:srgbClr val="CCFFFF"/>
        </a:lt2>
        <a:accent1>
          <a:srgbClr val="CCECFF"/>
        </a:accent1>
        <a:accent2>
          <a:srgbClr val="FFFF99"/>
        </a:accent2>
        <a:accent3>
          <a:srgbClr val="FFFFFF"/>
        </a:accent3>
        <a:accent4>
          <a:srgbClr val="000000"/>
        </a:accent4>
        <a:accent5>
          <a:srgbClr val="E2F4FF"/>
        </a:accent5>
        <a:accent6>
          <a:srgbClr val="E7E78A"/>
        </a:accent6>
        <a:hlink>
          <a:srgbClr val="FFCCFF"/>
        </a:hlink>
        <a:folHlink>
          <a:srgbClr val="FFCC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Fireworks</Template>
  <TotalTime>35</TotalTime>
  <Words>113</Words>
  <Application>Microsoft Office PowerPoint</Application>
  <PresentationFormat>Presentación en pantalla (4:3)</PresentationFormat>
  <Paragraphs>17</Paragraphs>
  <Slides>7</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7</vt:i4>
      </vt:variant>
    </vt:vector>
  </HeadingPairs>
  <TitlesOfParts>
    <vt:vector size="16" baseType="lpstr">
      <vt:lpstr>Arial</vt:lpstr>
      <vt:lpstr>Arial Black</vt:lpstr>
      <vt:lpstr>Times New Roman</vt:lpstr>
      <vt:lpstr>Wingdings</vt:lpstr>
      <vt:lpstr>Alba</vt:lpstr>
      <vt:lpstr>Century Schoolbook</vt:lpstr>
      <vt:lpstr>Alba Matter</vt:lpstr>
      <vt:lpstr>Comic Sans MS</vt:lpstr>
      <vt:lpstr>Fireworks</vt:lpstr>
      <vt:lpstr>The Five Pillars of Islam</vt:lpstr>
      <vt:lpstr>The first pillar ‘Shahadah’  The declaration of faith. Believing and saying the words…   ‘There is no god except Allah, Muhammad is the messanger of Allah’ </vt:lpstr>
      <vt:lpstr>The second pillar ‘Salah’  Praying everyday  A Muslim may pray at anytime of the day, but salah is the five set times during the day that they must pray.  These prayers are said in Arabic.  Muslims kneel on a special mat and use a compass so that they can pray in the direction of their holy city, Makkah.  Muslims must wash carefully and cover their heads before they pray            </vt:lpstr>
      <vt:lpstr>The third pillar ‘Zakah’  Donating money  Muslims are expected to give away money to charity.  This may go towards building a new hospital, or to help the poor and needy.  This is an offering to Allah.  </vt:lpstr>
      <vt:lpstr>The fourth pillar ‘Sawm’  Fasting during Ramadan.  The month of Ramadan is the time when Muslims try their best to live better lives and to read the Qur’an regularly  During Ramadan Muslims fast during the daylight hours.      </vt:lpstr>
      <vt:lpstr>The fifth pillar ‘Hajj’  Going on a pilgrimage  Muslims must visit the holy city of Makkah, in Arabia, at least once in their lifetime.   </vt:lpstr>
      <vt:lpstr>Questions for thinking</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Five Pillars of Islam</dc:title>
  <dc:creator>Stuart</dc:creator>
  <cp:lastModifiedBy>Maria Sanz</cp:lastModifiedBy>
  <cp:revision>6</cp:revision>
  <dcterms:created xsi:type="dcterms:W3CDTF">2005-10-20T14:04:31Z</dcterms:created>
  <dcterms:modified xsi:type="dcterms:W3CDTF">2016-08-24T21:09:13Z</dcterms:modified>
</cp:coreProperties>
</file>