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6" r:id="rId2"/>
    <p:sldId id="259" r:id="rId3"/>
    <p:sldId id="267" r:id="rId4"/>
    <p:sldId id="285" r:id="rId5"/>
    <p:sldId id="257" r:id="rId6"/>
    <p:sldId id="288" r:id="rId7"/>
    <p:sldId id="289" r:id="rId8"/>
    <p:sldId id="298" r:id="rId9"/>
    <p:sldId id="299" r:id="rId10"/>
    <p:sldId id="290" r:id="rId11"/>
    <p:sldId id="291" r:id="rId12"/>
    <p:sldId id="297" r:id="rId13"/>
    <p:sldId id="301" r:id="rId14"/>
    <p:sldId id="300" r:id="rId15"/>
    <p:sldId id="287" r:id="rId16"/>
    <p:sldId id="30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24" autoAdjust="0"/>
    <p:restoredTop sz="94660"/>
  </p:normalViewPr>
  <p:slideViewPr>
    <p:cSldViewPr>
      <p:cViewPr varScale="1">
        <p:scale>
          <a:sx n="81" d="100"/>
          <a:sy n="81" d="100"/>
        </p:scale>
        <p:origin x="1397"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A8577D-3A0A-4DFD-AF54-CBD292AE661E}" type="datetimeFigureOut">
              <a:rPr lang="en-US" smtClean="0"/>
              <a:t>7/27/2021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982F38-0E8C-40D3-A5AB-41B8F2C0A7CE}" type="slidenum">
              <a:rPr lang="en-US" smtClean="0"/>
              <a:t>‹Nº›</a:t>
            </a:fld>
            <a:endParaRPr lang="en-US"/>
          </a:p>
        </p:txBody>
      </p:sp>
    </p:spTree>
    <p:extLst>
      <p:ext uri="{BB962C8B-B14F-4D97-AF65-F5344CB8AC3E}">
        <p14:creationId xmlns:p14="http://schemas.microsoft.com/office/powerpoint/2010/main" val="4081887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C0F239E-A638-488E-A9AE-775C1BFA73A8}" type="datetimeFigureOut">
              <a:rPr lang="en-US" smtClean="0"/>
              <a:t>7/27/2021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3839641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0F239E-A638-488E-A9AE-775C1BFA73A8}" type="datetimeFigureOut">
              <a:rPr lang="en-US" smtClean="0"/>
              <a:t>7/27/2021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3032128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0F239E-A638-488E-A9AE-775C1BFA73A8}" type="datetimeFigureOut">
              <a:rPr lang="en-US" smtClean="0"/>
              <a:t>7/27/2021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88883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0F239E-A638-488E-A9AE-775C1BFA73A8}" type="datetimeFigureOut">
              <a:rPr lang="en-US" smtClean="0"/>
              <a:t>7/27/2021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130699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0F239E-A638-488E-A9AE-775C1BFA73A8}" type="datetimeFigureOut">
              <a:rPr lang="en-US" smtClean="0"/>
              <a:t>7/27/2021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4203410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0F239E-A638-488E-A9AE-775C1BFA73A8}" type="datetimeFigureOut">
              <a:rPr lang="en-US" smtClean="0"/>
              <a:t>7/27/2021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3745856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0F239E-A638-488E-A9AE-775C1BFA73A8}" type="datetimeFigureOut">
              <a:rPr lang="en-US" smtClean="0"/>
              <a:t>7/27/2021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448814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0F239E-A638-488E-A9AE-775C1BFA73A8}" type="datetimeFigureOut">
              <a:rPr lang="en-US" smtClean="0"/>
              <a:t>7/27/2021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3683774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0F239E-A638-488E-A9AE-775C1BFA73A8}" type="datetimeFigureOut">
              <a:rPr lang="en-US" smtClean="0"/>
              <a:t>7/27/2021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1042101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0F239E-A638-488E-A9AE-775C1BFA73A8}" type="datetimeFigureOut">
              <a:rPr lang="en-US" smtClean="0"/>
              <a:t>7/27/2021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3190285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0F239E-A638-488E-A9AE-775C1BFA73A8}" type="datetimeFigureOut">
              <a:rPr lang="en-US" smtClean="0"/>
              <a:t>7/27/2021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0442F-7620-486F-A2B9-DDC51FE93A16}" type="slidenum">
              <a:rPr lang="en-US" smtClean="0"/>
              <a:t>‹Nº›</a:t>
            </a:fld>
            <a:endParaRPr lang="en-US"/>
          </a:p>
        </p:txBody>
      </p:sp>
    </p:spTree>
    <p:extLst>
      <p:ext uri="{BB962C8B-B14F-4D97-AF65-F5344CB8AC3E}">
        <p14:creationId xmlns:p14="http://schemas.microsoft.com/office/powerpoint/2010/main" val="3692663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2000" r="-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0F239E-A638-488E-A9AE-775C1BFA73A8}" type="datetimeFigureOut">
              <a:rPr lang="en-US" smtClean="0"/>
              <a:t>7/27/2021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30442F-7620-486F-A2B9-DDC51FE93A16}" type="slidenum">
              <a:rPr lang="en-US" smtClean="0"/>
              <a:t>‹Nº›</a:t>
            </a:fld>
            <a:endParaRPr lang="en-US"/>
          </a:p>
        </p:txBody>
      </p:sp>
    </p:spTree>
    <p:extLst>
      <p:ext uri="{BB962C8B-B14F-4D97-AF65-F5344CB8AC3E}">
        <p14:creationId xmlns:p14="http://schemas.microsoft.com/office/powerpoint/2010/main" val="1333889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hyperlink" Target="http://www.youtube.com/watch?v=xcM8ilpHsfQ"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FEC684-A4EF-4115-B91C-1681C338D792}"/>
              </a:ext>
            </a:extLst>
          </p:cNvPr>
          <p:cNvPicPr>
            <a:picLocks noChangeAspect="1"/>
          </p:cNvPicPr>
          <p:nvPr/>
        </p:nvPicPr>
        <p:blipFill rotWithShape="1">
          <a:blip r:embed="rId2">
            <a:extLst>
              <a:ext uri="{28A0092B-C50C-407E-A947-70E740481C1C}">
                <a14:useLocalDpi xmlns:a14="http://schemas.microsoft.com/office/drawing/2010/main" val="0"/>
              </a:ext>
            </a:extLst>
          </a:blip>
          <a:srcRect t="25725"/>
          <a:stretch/>
        </p:blipFill>
        <p:spPr>
          <a:xfrm>
            <a:off x="1063336" y="1640267"/>
            <a:ext cx="4804064" cy="4455733"/>
          </a:xfrm>
          <a:prstGeom prst="rect">
            <a:avLst/>
          </a:prstGeom>
        </p:spPr>
      </p:pic>
      <p:pic>
        <p:nvPicPr>
          <p:cNvPr id="22" name="Picture 21">
            <a:extLst>
              <a:ext uri="{FF2B5EF4-FFF2-40B4-BE49-F238E27FC236}">
                <a16:creationId xmlns:a16="http://schemas.microsoft.com/office/drawing/2014/main" id="{A5F91B66-AB03-41F0-80FC-478342399F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505" y="-18854"/>
            <a:ext cx="7299159" cy="2133600"/>
          </a:xfrm>
          <a:prstGeom prst="rect">
            <a:avLst/>
          </a:prstGeom>
        </p:spPr>
      </p:pic>
    </p:spTree>
    <p:extLst>
      <p:ext uri="{BB962C8B-B14F-4D97-AF65-F5344CB8AC3E}">
        <p14:creationId xmlns:p14="http://schemas.microsoft.com/office/powerpoint/2010/main" val="579533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86800" cy="2362200"/>
          </a:xfrm>
        </p:spPr>
        <p:txBody>
          <a:bodyPr>
            <a:normAutofit/>
          </a:bodyPr>
          <a:lstStyle/>
          <a:p>
            <a:pPr marL="0" indent="0">
              <a:buNone/>
            </a:pPr>
            <a:r>
              <a:rPr lang="en-US" sz="2000" dirty="0">
                <a:solidFill>
                  <a:schemeClr val="bg1"/>
                </a:solidFill>
                <a:latin typeface="Arial" pitchFamily="34" charset="0"/>
                <a:cs typeface="Arial" pitchFamily="34" charset="0"/>
              </a:rPr>
              <a:t>	Dating back to the 1500s, there were at least a handful of times that the French and the English were allies in war.  In recent history, the two countries were on the same side for World War I and World War II, as well as several conflicts since then, such as the Korean War, the Vietnam War and the Afghan War.  As members of the </a:t>
            </a:r>
            <a:r>
              <a:rPr lang="en-US" sz="2000" i="1" dirty="0">
                <a:solidFill>
                  <a:schemeClr val="bg1"/>
                </a:solidFill>
                <a:latin typeface="Arial" pitchFamily="34" charset="0"/>
                <a:cs typeface="Arial" pitchFamily="34" charset="0"/>
              </a:rPr>
              <a:t>United Nations</a:t>
            </a:r>
            <a:r>
              <a:rPr lang="en-US" sz="2000" dirty="0">
                <a:solidFill>
                  <a:schemeClr val="bg1"/>
                </a:solidFill>
                <a:latin typeface="Arial" pitchFamily="34" charset="0"/>
                <a:cs typeface="Arial" pitchFamily="34" charset="0"/>
              </a:rPr>
              <a:t>, </a:t>
            </a:r>
            <a:r>
              <a:rPr lang="en-US" sz="2000" i="1" dirty="0">
                <a:solidFill>
                  <a:schemeClr val="bg1"/>
                </a:solidFill>
                <a:latin typeface="Arial" pitchFamily="34" charset="0"/>
                <a:cs typeface="Arial" pitchFamily="34" charset="0"/>
              </a:rPr>
              <a:t>N.A.T.O. </a:t>
            </a:r>
            <a:r>
              <a:rPr lang="en-US" sz="2000" dirty="0">
                <a:solidFill>
                  <a:schemeClr val="bg1"/>
                </a:solidFill>
                <a:latin typeface="Arial" pitchFamily="34" charset="0"/>
                <a:cs typeface="Arial" pitchFamily="34" charset="0"/>
              </a:rPr>
              <a:t>and the </a:t>
            </a:r>
            <a:r>
              <a:rPr lang="en-US" sz="2000" i="1" dirty="0">
                <a:solidFill>
                  <a:schemeClr val="bg1"/>
                </a:solidFill>
                <a:latin typeface="Arial" pitchFamily="34" charset="0"/>
                <a:cs typeface="Arial" pitchFamily="34" charset="0"/>
              </a:rPr>
              <a:t>League of Nations </a:t>
            </a:r>
            <a:r>
              <a:rPr lang="en-US" sz="2000" dirty="0">
                <a:solidFill>
                  <a:schemeClr val="bg1"/>
                </a:solidFill>
                <a:latin typeface="Arial" pitchFamily="34" charset="0"/>
                <a:cs typeface="Arial" pitchFamily="34" charset="0"/>
              </a:rPr>
              <a:t>over the last century, there has been relative peace between England and France.</a:t>
            </a:r>
          </a:p>
        </p:txBody>
      </p:sp>
      <p:pic>
        <p:nvPicPr>
          <p:cNvPr id="1026" name="Picture 2" descr="C:\Users\Gregolas\Desktop\4461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114" y="3773941"/>
            <a:ext cx="3467976" cy="28502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Gregolas\Desktop\world-war-soldier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773941"/>
            <a:ext cx="4381500"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838200" y="3276600"/>
            <a:ext cx="1454309" cy="369332"/>
          </a:xfrm>
          <a:prstGeom prst="rect">
            <a:avLst/>
          </a:prstGeom>
        </p:spPr>
        <p:txBody>
          <a:bodyPr wrap="none">
            <a:spAutoFit/>
          </a:bodyPr>
          <a:lstStyle/>
          <a:p>
            <a:r>
              <a:rPr lang="en-US" dirty="0">
                <a:solidFill>
                  <a:schemeClr val="bg1"/>
                </a:solidFill>
                <a:latin typeface="Arial" pitchFamily="34" charset="0"/>
                <a:cs typeface="Arial" pitchFamily="34" charset="0"/>
              </a:rPr>
              <a:t>World War I </a:t>
            </a:r>
            <a:endParaRPr lang="en-US" dirty="0">
              <a:solidFill>
                <a:schemeClr val="bg1"/>
              </a:solidFill>
            </a:endParaRPr>
          </a:p>
        </p:txBody>
      </p:sp>
      <p:sp>
        <p:nvSpPr>
          <p:cNvPr id="7" name="Rectangle 6"/>
          <p:cNvSpPr/>
          <p:nvPr/>
        </p:nvSpPr>
        <p:spPr>
          <a:xfrm>
            <a:off x="6035595" y="3276600"/>
            <a:ext cx="1518429" cy="369332"/>
          </a:xfrm>
          <a:prstGeom prst="rect">
            <a:avLst/>
          </a:prstGeom>
        </p:spPr>
        <p:txBody>
          <a:bodyPr wrap="none">
            <a:spAutoFit/>
          </a:bodyPr>
          <a:lstStyle/>
          <a:p>
            <a:r>
              <a:rPr lang="en-US" dirty="0">
                <a:solidFill>
                  <a:schemeClr val="bg1"/>
                </a:solidFill>
                <a:latin typeface="Arial" pitchFamily="34" charset="0"/>
                <a:cs typeface="Arial" pitchFamily="34" charset="0"/>
              </a:rPr>
              <a:t>World War II </a:t>
            </a:r>
            <a:endParaRPr lang="en-US" dirty="0">
              <a:solidFill>
                <a:schemeClr val="bg1"/>
              </a:solidFill>
            </a:endParaRPr>
          </a:p>
        </p:txBody>
      </p:sp>
      <p:sp>
        <p:nvSpPr>
          <p:cNvPr id="12"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bg1"/>
                </a:solidFill>
                <a:latin typeface="Arial" panose="020B0604020202020204" pitchFamily="34" charset="0"/>
                <a:cs typeface="Arial" panose="020B0604020202020204" pitchFamily="34" charset="0"/>
              </a:rPr>
              <a:t>Hundred Years’ War</a:t>
            </a:r>
          </a:p>
        </p:txBody>
      </p:sp>
    </p:spTree>
    <p:extLst>
      <p:ext uri="{BB962C8B-B14F-4D97-AF65-F5344CB8AC3E}">
        <p14:creationId xmlns:p14="http://schemas.microsoft.com/office/powerpoint/2010/main" val="2083591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8686800" cy="1376571"/>
          </a:xfrm>
        </p:spPr>
        <p:txBody>
          <a:bodyPr>
            <a:noAutofit/>
          </a:bodyPr>
          <a:lstStyle/>
          <a:p>
            <a:pPr marL="0" indent="0">
              <a:buNone/>
            </a:pPr>
            <a:r>
              <a:rPr lang="en-US" sz="2000" dirty="0">
                <a:solidFill>
                  <a:schemeClr val="bg1"/>
                </a:solidFill>
                <a:latin typeface="Arial" pitchFamily="34" charset="0"/>
                <a:cs typeface="Arial" pitchFamily="34" charset="0"/>
              </a:rPr>
              <a:t>	Despite the recent friendship, England and France have been bitter enemies throughout most of their history.  They fought so often, in fact, that many of the wars were simply known by the duration of the conflict (e.g. ‘Hundred Years’ War’, ‘Nine Years’ War’ or ‘Seven Years’ War’).</a:t>
            </a:r>
          </a:p>
        </p:txBody>
      </p:sp>
      <p:pic>
        <p:nvPicPr>
          <p:cNvPr id="35" name="Picture 2" descr="C:\Users\Gregolas\Desktop\Schlacht_von_Azincourt.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7354"/>
          <a:stretch/>
        </p:blipFill>
        <p:spPr bwMode="auto">
          <a:xfrm>
            <a:off x="533400" y="2214772"/>
            <a:ext cx="8090676" cy="43384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bg1"/>
                </a:solidFill>
                <a:latin typeface="Arial" panose="020B0604020202020204" pitchFamily="34" charset="0"/>
                <a:cs typeface="Arial" panose="020B0604020202020204" pitchFamily="34" charset="0"/>
              </a:rPr>
              <a:t>Hundred Years’ War</a:t>
            </a:r>
          </a:p>
        </p:txBody>
      </p:sp>
    </p:spTree>
    <p:extLst>
      <p:ext uri="{BB962C8B-B14F-4D97-AF65-F5344CB8AC3E}">
        <p14:creationId xmlns:p14="http://schemas.microsoft.com/office/powerpoint/2010/main" val="628030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8"/>
          <p:cNvSpPr/>
          <p:nvPr/>
        </p:nvSpPr>
        <p:spPr>
          <a:xfrm>
            <a:off x="990600" y="2624034"/>
            <a:ext cx="7818892" cy="2709966"/>
          </a:xfrm>
          <a:custGeom>
            <a:avLst/>
            <a:gdLst>
              <a:gd name="connsiteX0" fmla="*/ 0 w 7288848"/>
              <a:gd name="connsiteY0" fmla="*/ 43543 h 2278743"/>
              <a:gd name="connsiteX1" fmla="*/ 43543 w 7288848"/>
              <a:gd name="connsiteY1" fmla="*/ 116114 h 2278743"/>
              <a:gd name="connsiteX2" fmla="*/ 72572 w 7288848"/>
              <a:gd name="connsiteY2" fmla="*/ 159657 h 2278743"/>
              <a:gd name="connsiteX3" fmla="*/ 87086 w 7288848"/>
              <a:gd name="connsiteY3" fmla="*/ 203200 h 2278743"/>
              <a:gd name="connsiteX4" fmla="*/ 116114 w 7288848"/>
              <a:gd name="connsiteY4" fmla="*/ 246743 h 2278743"/>
              <a:gd name="connsiteX5" fmla="*/ 145143 w 7288848"/>
              <a:gd name="connsiteY5" fmla="*/ 348343 h 2278743"/>
              <a:gd name="connsiteX6" fmla="*/ 159657 w 7288848"/>
              <a:gd name="connsiteY6" fmla="*/ 508000 h 2278743"/>
              <a:gd name="connsiteX7" fmla="*/ 174172 w 7288848"/>
              <a:gd name="connsiteY7" fmla="*/ 638629 h 2278743"/>
              <a:gd name="connsiteX8" fmla="*/ 203200 w 7288848"/>
              <a:gd name="connsiteY8" fmla="*/ 1175657 h 2278743"/>
              <a:gd name="connsiteX9" fmla="*/ 232229 w 7288848"/>
              <a:gd name="connsiteY9" fmla="*/ 1306286 h 2278743"/>
              <a:gd name="connsiteX10" fmla="*/ 275772 w 7288848"/>
              <a:gd name="connsiteY10" fmla="*/ 1509486 h 2278743"/>
              <a:gd name="connsiteX11" fmla="*/ 304800 w 7288848"/>
              <a:gd name="connsiteY11" fmla="*/ 1596571 h 2278743"/>
              <a:gd name="connsiteX12" fmla="*/ 319314 w 7288848"/>
              <a:gd name="connsiteY12" fmla="*/ 1683657 h 2278743"/>
              <a:gd name="connsiteX13" fmla="*/ 348343 w 7288848"/>
              <a:gd name="connsiteY13" fmla="*/ 1770743 h 2278743"/>
              <a:gd name="connsiteX14" fmla="*/ 362857 w 7288848"/>
              <a:gd name="connsiteY14" fmla="*/ 1944914 h 2278743"/>
              <a:gd name="connsiteX15" fmla="*/ 391886 w 7288848"/>
              <a:gd name="connsiteY15" fmla="*/ 2032000 h 2278743"/>
              <a:gd name="connsiteX16" fmla="*/ 464457 w 7288848"/>
              <a:gd name="connsiteY16" fmla="*/ 2162629 h 2278743"/>
              <a:gd name="connsiteX17" fmla="*/ 493486 w 7288848"/>
              <a:gd name="connsiteY17" fmla="*/ 2206171 h 2278743"/>
              <a:gd name="connsiteX18" fmla="*/ 624114 w 7288848"/>
              <a:gd name="connsiteY18" fmla="*/ 2278743 h 2278743"/>
              <a:gd name="connsiteX19" fmla="*/ 827314 w 7288848"/>
              <a:gd name="connsiteY19" fmla="*/ 2264229 h 2278743"/>
              <a:gd name="connsiteX20" fmla="*/ 870857 w 7288848"/>
              <a:gd name="connsiteY20" fmla="*/ 2249714 h 2278743"/>
              <a:gd name="connsiteX21" fmla="*/ 957943 w 7288848"/>
              <a:gd name="connsiteY21" fmla="*/ 2191657 h 2278743"/>
              <a:gd name="connsiteX22" fmla="*/ 1016000 w 7288848"/>
              <a:gd name="connsiteY22" fmla="*/ 2090057 h 2278743"/>
              <a:gd name="connsiteX23" fmla="*/ 1045029 w 7288848"/>
              <a:gd name="connsiteY23" fmla="*/ 2002971 h 2278743"/>
              <a:gd name="connsiteX24" fmla="*/ 1059543 w 7288848"/>
              <a:gd name="connsiteY24" fmla="*/ 1944914 h 2278743"/>
              <a:gd name="connsiteX25" fmla="*/ 1103086 w 7288848"/>
              <a:gd name="connsiteY25" fmla="*/ 1901371 h 2278743"/>
              <a:gd name="connsiteX26" fmla="*/ 1132114 w 7288848"/>
              <a:gd name="connsiteY26" fmla="*/ 1843314 h 2278743"/>
              <a:gd name="connsiteX27" fmla="*/ 1175657 w 7288848"/>
              <a:gd name="connsiteY27" fmla="*/ 1509486 h 2278743"/>
              <a:gd name="connsiteX28" fmla="*/ 1190172 w 7288848"/>
              <a:gd name="connsiteY28" fmla="*/ 1349829 h 2278743"/>
              <a:gd name="connsiteX29" fmla="*/ 1204686 w 7288848"/>
              <a:gd name="connsiteY29" fmla="*/ 1030514 h 2278743"/>
              <a:gd name="connsiteX30" fmla="*/ 1233714 w 7288848"/>
              <a:gd name="connsiteY30" fmla="*/ 928914 h 2278743"/>
              <a:gd name="connsiteX31" fmla="*/ 1248229 w 7288848"/>
              <a:gd name="connsiteY31" fmla="*/ 827314 h 2278743"/>
              <a:gd name="connsiteX32" fmla="*/ 1262743 w 7288848"/>
              <a:gd name="connsiteY32" fmla="*/ 769257 h 2278743"/>
              <a:gd name="connsiteX33" fmla="*/ 1291772 w 7288848"/>
              <a:gd name="connsiteY33" fmla="*/ 653143 h 2278743"/>
              <a:gd name="connsiteX34" fmla="*/ 1335314 w 7288848"/>
              <a:gd name="connsiteY34" fmla="*/ 478971 h 2278743"/>
              <a:gd name="connsiteX35" fmla="*/ 1465943 w 7288848"/>
              <a:gd name="connsiteY35" fmla="*/ 362857 h 2278743"/>
              <a:gd name="connsiteX36" fmla="*/ 1640114 w 7288848"/>
              <a:gd name="connsiteY36" fmla="*/ 217714 h 2278743"/>
              <a:gd name="connsiteX37" fmla="*/ 1698172 w 7288848"/>
              <a:gd name="connsiteY37" fmla="*/ 203200 h 2278743"/>
              <a:gd name="connsiteX38" fmla="*/ 1799772 w 7288848"/>
              <a:gd name="connsiteY38" fmla="*/ 159657 h 2278743"/>
              <a:gd name="connsiteX39" fmla="*/ 2075543 w 7288848"/>
              <a:gd name="connsiteY39" fmla="*/ 130629 h 2278743"/>
              <a:gd name="connsiteX40" fmla="*/ 2206172 w 7288848"/>
              <a:gd name="connsiteY40" fmla="*/ 116114 h 2278743"/>
              <a:gd name="connsiteX41" fmla="*/ 3730172 w 7288848"/>
              <a:gd name="connsiteY41" fmla="*/ 145143 h 2278743"/>
              <a:gd name="connsiteX42" fmla="*/ 3860800 w 7288848"/>
              <a:gd name="connsiteY42" fmla="*/ 174171 h 2278743"/>
              <a:gd name="connsiteX43" fmla="*/ 4064000 w 7288848"/>
              <a:gd name="connsiteY43" fmla="*/ 203200 h 2278743"/>
              <a:gd name="connsiteX44" fmla="*/ 4180114 w 7288848"/>
              <a:gd name="connsiteY44" fmla="*/ 232229 h 2278743"/>
              <a:gd name="connsiteX45" fmla="*/ 4267200 w 7288848"/>
              <a:gd name="connsiteY45" fmla="*/ 261257 h 2278743"/>
              <a:gd name="connsiteX46" fmla="*/ 4368800 w 7288848"/>
              <a:gd name="connsiteY46" fmla="*/ 290286 h 2278743"/>
              <a:gd name="connsiteX47" fmla="*/ 4426857 w 7288848"/>
              <a:gd name="connsiteY47" fmla="*/ 319314 h 2278743"/>
              <a:gd name="connsiteX48" fmla="*/ 4484914 w 7288848"/>
              <a:gd name="connsiteY48" fmla="*/ 377371 h 2278743"/>
              <a:gd name="connsiteX49" fmla="*/ 4528457 w 7288848"/>
              <a:gd name="connsiteY49" fmla="*/ 406400 h 2278743"/>
              <a:gd name="connsiteX50" fmla="*/ 4557486 w 7288848"/>
              <a:gd name="connsiteY50" fmla="*/ 449943 h 2278743"/>
              <a:gd name="connsiteX51" fmla="*/ 4630057 w 7288848"/>
              <a:gd name="connsiteY51" fmla="*/ 551543 h 2278743"/>
              <a:gd name="connsiteX52" fmla="*/ 4659086 w 7288848"/>
              <a:gd name="connsiteY52" fmla="*/ 653143 h 2278743"/>
              <a:gd name="connsiteX53" fmla="*/ 4688114 w 7288848"/>
              <a:gd name="connsiteY53" fmla="*/ 740229 h 2278743"/>
              <a:gd name="connsiteX54" fmla="*/ 4731657 w 7288848"/>
              <a:gd name="connsiteY54" fmla="*/ 798286 h 2278743"/>
              <a:gd name="connsiteX55" fmla="*/ 4760686 w 7288848"/>
              <a:gd name="connsiteY55" fmla="*/ 885371 h 2278743"/>
              <a:gd name="connsiteX56" fmla="*/ 4775200 w 7288848"/>
              <a:gd name="connsiteY56" fmla="*/ 972457 h 2278743"/>
              <a:gd name="connsiteX57" fmla="*/ 4833257 w 7288848"/>
              <a:gd name="connsiteY57" fmla="*/ 1059543 h 2278743"/>
              <a:gd name="connsiteX58" fmla="*/ 4862286 w 7288848"/>
              <a:gd name="connsiteY58" fmla="*/ 1146629 h 2278743"/>
              <a:gd name="connsiteX59" fmla="*/ 4876800 w 7288848"/>
              <a:gd name="connsiteY59" fmla="*/ 1219200 h 2278743"/>
              <a:gd name="connsiteX60" fmla="*/ 4934857 w 7288848"/>
              <a:gd name="connsiteY60" fmla="*/ 1320800 h 2278743"/>
              <a:gd name="connsiteX61" fmla="*/ 5007429 w 7288848"/>
              <a:gd name="connsiteY61" fmla="*/ 1451429 h 2278743"/>
              <a:gd name="connsiteX62" fmla="*/ 5050972 w 7288848"/>
              <a:gd name="connsiteY62" fmla="*/ 1480457 h 2278743"/>
              <a:gd name="connsiteX63" fmla="*/ 5094514 w 7288848"/>
              <a:gd name="connsiteY63" fmla="*/ 1524000 h 2278743"/>
              <a:gd name="connsiteX64" fmla="*/ 5123543 w 7288848"/>
              <a:gd name="connsiteY64" fmla="*/ 1567543 h 2278743"/>
              <a:gd name="connsiteX65" fmla="*/ 5268686 w 7288848"/>
              <a:gd name="connsiteY65" fmla="*/ 1611086 h 2278743"/>
              <a:gd name="connsiteX66" fmla="*/ 5384800 w 7288848"/>
              <a:gd name="connsiteY66" fmla="*/ 1596571 h 2278743"/>
              <a:gd name="connsiteX67" fmla="*/ 5471886 w 7288848"/>
              <a:gd name="connsiteY67" fmla="*/ 1509486 h 2278743"/>
              <a:gd name="connsiteX68" fmla="*/ 5544457 w 7288848"/>
              <a:gd name="connsiteY68" fmla="*/ 1422400 h 2278743"/>
              <a:gd name="connsiteX69" fmla="*/ 5646057 w 7288848"/>
              <a:gd name="connsiteY69" fmla="*/ 1204686 h 2278743"/>
              <a:gd name="connsiteX70" fmla="*/ 5675086 w 7288848"/>
              <a:gd name="connsiteY70" fmla="*/ 1117600 h 2278743"/>
              <a:gd name="connsiteX71" fmla="*/ 5689600 w 7288848"/>
              <a:gd name="connsiteY71" fmla="*/ 1074057 h 2278743"/>
              <a:gd name="connsiteX72" fmla="*/ 5718629 w 7288848"/>
              <a:gd name="connsiteY72" fmla="*/ 1030514 h 2278743"/>
              <a:gd name="connsiteX73" fmla="*/ 5733143 w 7288848"/>
              <a:gd name="connsiteY73" fmla="*/ 986971 h 2278743"/>
              <a:gd name="connsiteX74" fmla="*/ 5791200 w 7288848"/>
              <a:gd name="connsiteY74" fmla="*/ 769257 h 2278743"/>
              <a:gd name="connsiteX75" fmla="*/ 5849257 w 7288848"/>
              <a:gd name="connsiteY75" fmla="*/ 682171 h 2278743"/>
              <a:gd name="connsiteX76" fmla="*/ 5878286 w 7288848"/>
              <a:gd name="connsiteY76" fmla="*/ 609600 h 2278743"/>
              <a:gd name="connsiteX77" fmla="*/ 5907314 w 7288848"/>
              <a:gd name="connsiteY77" fmla="*/ 551543 h 2278743"/>
              <a:gd name="connsiteX78" fmla="*/ 5921829 w 7288848"/>
              <a:gd name="connsiteY78" fmla="*/ 508000 h 2278743"/>
              <a:gd name="connsiteX79" fmla="*/ 6008914 w 7288848"/>
              <a:gd name="connsiteY79" fmla="*/ 348343 h 2278743"/>
              <a:gd name="connsiteX80" fmla="*/ 6154057 w 7288848"/>
              <a:gd name="connsiteY80" fmla="*/ 290286 h 2278743"/>
              <a:gd name="connsiteX81" fmla="*/ 6241143 w 7288848"/>
              <a:gd name="connsiteY81" fmla="*/ 261257 h 2278743"/>
              <a:gd name="connsiteX82" fmla="*/ 6284686 w 7288848"/>
              <a:gd name="connsiteY82" fmla="*/ 246743 h 2278743"/>
              <a:gd name="connsiteX83" fmla="*/ 6328229 w 7288848"/>
              <a:gd name="connsiteY83" fmla="*/ 217714 h 2278743"/>
              <a:gd name="connsiteX84" fmla="*/ 6415314 w 7288848"/>
              <a:gd name="connsiteY84" fmla="*/ 188686 h 2278743"/>
              <a:gd name="connsiteX85" fmla="*/ 6458857 w 7288848"/>
              <a:gd name="connsiteY85" fmla="*/ 174171 h 2278743"/>
              <a:gd name="connsiteX86" fmla="*/ 6574972 w 7288848"/>
              <a:gd name="connsiteY86" fmla="*/ 159657 h 2278743"/>
              <a:gd name="connsiteX87" fmla="*/ 6952343 w 7288848"/>
              <a:gd name="connsiteY87" fmla="*/ 116114 h 2278743"/>
              <a:gd name="connsiteX88" fmla="*/ 7184572 w 7288848"/>
              <a:gd name="connsiteY88" fmla="*/ 87086 h 2278743"/>
              <a:gd name="connsiteX89" fmla="*/ 7257143 w 7288848"/>
              <a:gd name="connsiteY89" fmla="*/ 72571 h 2278743"/>
              <a:gd name="connsiteX90" fmla="*/ 7155543 w 7288848"/>
              <a:gd name="connsiteY90" fmla="*/ 14514 h 2278743"/>
              <a:gd name="connsiteX91" fmla="*/ 7112000 w 7288848"/>
              <a:gd name="connsiteY91" fmla="*/ 0 h 2278743"/>
              <a:gd name="connsiteX92" fmla="*/ 7184572 w 7288848"/>
              <a:gd name="connsiteY92" fmla="*/ 14514 h 2278743"/>
              <a:gd name="connsiteX93" fmla="*/ 7271657 w 7288848"/>
              <a:gd name="connsiteY93" fmla="*/ 43543 h 2278743"/>
              <a:gd name="connsiteX94" fmla="*/ 7286172 w 7288848"/>
              <a:gd name="connsiteY94" fmla="*/ 87086 h 2278743"/>
              <a:gd name="connsiteX95" fmla="*/ 7141029 w 7288848"/>
              <a:gd name="connsiteY95" fmla="*/ 203200 h 2278743"/>
              <a:gd name="connsiteX96" fmla="*/ 7126514 w 7288848"/>
              <a:gd name="connsiteY96" fmla="*/ 232229 h 227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7288848" h="2278743">
                <a:moveTo>
                  <a:pt x="0" y="43543"/>
                </a:moveTo>
                <a:cubicBezTo>
                  <a:pt x="14514" y="67733"/>
                  <a:pt x="28591" y="92192"/>
                  <a:pt x="43543" y="116114"/>
                </a:cubicBezTo>
                <a:cubicBezTo>
                  <a:pt x="52788" y="130907"/>
                  <a:pt x="64771" y="144055"/>
                  <a:pt x="72572" y="159657"/>
                </a:cubicBezTo>
                <a:cubicBezTo>
                  <a:pt x="79414" y="173341"/>
                  <a:pt x="80244" y="189516"/>
                  <a:pt x="87086" y="203200"/>
                </a:cubicBezTo>
                <a:cubicBezTo>
                  <a:pt x="94887" y="218802"/>
                  <a:pt x="108313" y="231141"/>
                  <a:pt x="116114" y="246743"/>
                </a:cubicBezTo>
                <a:cubicBezTo>
                  <a:pt x="126527" y="267570"/>
                  <a:pt x="140491" y="329735"/>
                  <a:pt x="145143" y="348343"/>
                </a:cubicBezTo>
                <a:cubicBezTo>
                  <a:pt x="149981" y="401562"/>
                  <a:pt x="154340" y="454827"/>
                  <a:pt x="159657" y="508000"/>
                </a:cubicBezTo>
                <a:cubicBezTo>
                  <a:pt x="164016" y="551594"/>
                  <a:pt x="172037" y="594870"/>
                  <a:pt x="174172" y="638629"/>
                </a:cubicBezTo>
                <a:cubicBezTo>
                  <a:pt x="210572" y="1384822"/>
                  <a:pt x="154946" y="910255"/>
                  <a:pt x="203200" y="1175657"/>
                </a:cubicBezTo>
                <a:cubicBezTo>
                  <a:pt x="223635" y="1288051"/>
                  <a:pt x="206637" y="1229513"/>
                  <a:pt x="232229" y="1306286"/>
                </a:cubicBezTo>
                <a:cubicBezTo>
                  <a:pt x="249236" y="1425340"/>
                  <a:pt x="239906" y="1392921"/>
                  <a:pt x="275772" y="1509486"/>
                </a:cubicBezTo>
                <a:cubicBezTo>
                  <a:pt x="284771" y="1538731"/>
                  <a:pt x="304800" y="1596571"/>
                  <a:pt x="304800" y="1596571"/>
                </a:cubicBezTo>
                <a:cubicBezTo>
                  <a:pt x="309638" y="1625600"/>
                  <a:pt x="312176" y="1655107"/>
                  <a:pt x="319314" y="1683657"/>
                </a:cubicBezTo>
                <a:cubicBezTo>
                  <a:pt x="326735" y="1713342"/>
                  <a:pt x="348343" y="1770743"/>
                  <a:pt x="348343" y="1770743"/>
                </a:cubicBezTo>
                <a:cubicBezTo>
                  <a:pt x="353181" y="1828800"/>
                  <a:pt x="353279" y="1887448"/>
                  <a:pt x="362857" y="1944914"/>
                </a:cubicBezTo>
                <a:cubicBezTo>
                  <a:pt x="367887" y="1975097"/>
                  <a:pt x="382210" y="2002971"/>
                  <a:pt x="391886" y="2032000"/>
                </a:cubicBezTo>
                <a:cubicBezTo>
                  <a:pt x="417433" y="2108641"/>
                  <a:pt x="397912" y="2062812"/>
                  <a:pt x="464457" y="2162629"/>
                </a:cubicBezTo>
                <a:cubicBezTo>
                  <a:pt x="474133" y="2177143"/>
                  <a:pt x="478972" y="2196495"/>
                  <a:pt x="493486" y="2206171"/>
                </a:cubicBezTo>
                <a:cubicBezTo>
                  <a:pt x="593302" y="2272715"/>
                  <a:pt x="547474" y="2253196"/>
                  <a:pt x="624114" y="2278743"/>
                </a:cubicBezTo>
                <a:cubicBezTo>
                  <a:pt x="691847" y="2273905"/>
                  <a:pt x="759873" y="2272163"/>
                  <a:pt x="827314" y="2264229"/>
                </a:cubicBezTo>
                <a:cubicBezTo>
                  <a:pt x="842509" y="2262441"/>
                  <a:pt x="857483" y="2257144"/>
                  <a:pt x="870857" y="2249714"/>
                </a:cubicBezTo>
                <a:cubicBezTo>
                  <a:pt x="901355" y="2232771"/>
                  <a:pt x="957943" y="2191657"/>
                  <a:pt x="957943" y="2191657"/>
                </a:cubicBezTo>
                <a:cubicBezTo>
                  <a:pt x="984129" y="2152379"/>
                  <a:pt x="997584" y="2136097"/>
                  <a:pt x="1016000" y="2090057"/>
                </a:cubicBezTo>
                <a:cubicBezTo>
                  <a:pt x="1027364" y="2061647"/>
                  <a:pt x="1037608" y="2032656"/>
                  <a:pt x="1045029" y="2002971"/>
                </a:cubicBezTo>
                <a:cubicBezTo>
                  <a:pt x="1049867" y="1983619"/>
                  <a:pt x="1049646" y="1962234"/>
                  <a:pt x="1059543" y="1944914"/>
                </a:cubicBezTo>
                <a:cubicBezTo>
                  <a:pt x="1069727" y="1927092"/>
                  <a:pt x="1088572" y="1915885"/>
                  <a:pt x="1103086" y="1901371"/>
                </a:cubicBezTo>
                <a:cubicBezTo>
                  <a:pt x="1112762" y="1882019"/>
                  <a:pt x="1123591" y="1863201"/>
                  <a:pt x="1132114" y="1843314"/>
                </a:cubicBezTo>
                <a:cubicBezTo>
                  <a:pt x="1173410" y="1746957"/>
                  <a:pt x="1170351" y="1564314"/>
                  <a:pt x="1175657" y="1509486"/>
                </a:cubicBezTo>
                <a:cubicBezTo>
                  <a:pt x="1180804" y="1456296"/>
                  <a:pt x="1190172" y="1349829"/>
                  <a:pt x="1190172" y="1349829"/>
                </a:cubicBezTo>
                <a:cubicBezTo>
                  <a:pt x="1195010" y="1243391"/>
                  <a:pt x="1193723" y="1136497"/>
                  <a:pt x="1204686" y="1030514"/>
                </a:cubicBezTo>
                <a:cubicBezTo>
                  <a:pt x="1208310" y="995479"/>
                  <a:pt x="1226334" y="963354"/>
                  <a:pt x="1233714" y="928914"/>
                </a:cubicBezTo>
                <a:cubicBezTo>
                  <a:pt x="1240882" y="895463"/>
                  <a:pt x="1242109" y="860973"/>
                  <a:pt x="1248229" y="827314"/>
                </a:cubicBezTo>
                <a:cubicBezTo>
                  <a:pt x="1251797" y="807688"/>
                  <a:pt x="1258416" y="788730"/>
                  <a:pt x="1262743" y="769257"/>
                </a:cubicBezTo>
                <a:cubicBezTo>
                  <a:pt x="1286095" y="664172"/>
                  <a:pt x="1265835" y="730949"/>
                  <a:pt x="1291772" y="653143"/>
                </a:cubicBezTo>
                <a:cubicBezTo>
                  <a:pt x="1299011" y="602472"/>
                  <a:pt x="1301928" y="524877"/>
                  <a:pt x="1335314" y="478971"/>
                </a:cubicBezTo>
                <a:cubicBezTo>
                  <a:pt x="1382098" y="414643"/>
                  <a:pt x="1410609" y="399747"/>
                  <a:pt x="1465943" y="362857"/>
                </a:cubicBezTo>
                <a:cubicBezTo>
                  <a:pt x="1521210" y="279958"/>
                  <a:pt x="1502758" y="296203"/>
                  <a:pt x="1640114" y="217714"/>
                </a:cubicBezTo>
                <a:cubicBezTo>
                  <a:pt x="1657434" y="207817"/>
                  <a:pt x="1678991" y="208680"/>
                  <a:pt x="1698172" y="203200"/>
                </a:cubicBezTo>
                <a:cubicBezTo>
                  <a:pt x="1875697" y="152480"/>
                  <a:pt x="1567573" y="237057"/>
                  <a:pt x="1799772" y="159657"/>
                </a:cubicBezTo>
                <a:cubicBezTo>
                  <a:pt x="1868836" y="136636"/>
                  <a:pt x="2040680" y="133661"/>
                  <a:pt x="2075543" y="130629"/>
                </a:cubicBezTo>
                <a:cubicBezTo>
                  <a:pt x="2119189" y="126834"/>
                  <a:pt x="2162629" y="120952"/>
                  <a:pt x="2206172" y="116114"/>
                </a:cubicBezTo>
                <a:cubicBezTo>
                  <a:pt x="2264913" y="116774"/>
                  <a:pt x="3304220" y="106421"/>
                  <a:pt x="3730172" y="145143"/>
                </a:cubicBezTo>
                <a:cubicBezTo>
                  <a:pt x="3889699" y="159645"/>
                  <a:pt x="3759523" y="151665"/>
                  <a:pt x="3860800" y="174171"/>
                </a:cubicBezTo>
                <a:cubicBezTo>
                  <a:pt x="3914622" y="186132"/>
                  <a:pt x="4013768" y="196921"/>
                  <a:pt x="4064000" y="203200"/>
                </a:cubicBezTo>
                <a:cubicBezTo>
                  <a:pt x="4196120" y="247239"/>
                  <a:pt x="3987452" y="179685"/>
                  <a:pt x="4180114" y="232229"/>
                </a:cubicBezTo>
                <a:cubicBezTo>
                  <a:pt x="4209635" y="240280"/>
                  <a:pt x="4237515" y="253836"/>
                  <a:pt x="4267200" y="261257"/>
                </a:cubicBezTo>
                <a:cubicBezTo>
                  <a:pt x="4296669" y="268624"/>
                  <a:pt x="4339643" y="277790"/>
                  <a:pt x="4368800" y="290286"/>
                </a:cubicBezTo>
                <a:cubicBezTo>
                  <a:pt x="4388687" y="298809"/>
                  <a:pt x="4407505" y="309638"/>
                  <a:pt x="4426857" y="319314"/>
                </a:cubicBezTo>
                <a:cubicBezTo>
                  <a:pt x="4446209" y="338666"/>
                  <a:pt x="4464134" y="359560"/>
                  <a:pt x="4484914" y="377371"/>
                </a:cubicBezTo>
                <a:cubicBezTo>
                  <a:pt x="4498159" y="388724"/>
                  <a:pt x="4516122" y="394065"/>
                  <a:pt x="4528457" y="406400"/>
                </a:cubicBezTo>
                <a:cubicBezTo>
                  <a:pt x="4540792" y="418735"/>
                  <a:pt x="4547347" y="435748"/>
                  <a:pt x="4557486" y="449943"/>
                </a:cubicBezTo>
                <a:cubicBezTo>
                  <a:pt x="4568448" y="465290"/>
                  <a:pt x="4618652" y="528734"/>
                  <a:pt x="4630057" y="551543"/>
                </a:cubicBezTo>
                <a:cubicBezTo>
                  <a:pt x="4642254" y="575938"/>
                  <a:pt x="4652108" y="629883"/>
                  <a:pt x="4659086" y="653143"/>
                </a:cubicBezTo>
                <a:cubicBezTo>
                  <a:pt x="4667878" y="682451"/>
                  <a:pt x="4669755" y="715750"/>
                  <a:pt x="4688114" y="740229"/>
                </a:cubicBezTo>
                <a:lnTo>
                  <a:pt x="4731657" y="798286"/>
                </a:lnTo>
                <a:cubicBezTo>
                  <a:pt x="4741333" y="827314"/>
                  <a:pt x="4755656" y="855189"/>
                  <a:pt x="4760686" y="885371"/>
                </a:cubicBezTo>
                <a:cubicBezTo>
                  <a:pt x="4765524" y="914400"/>
                  <a:pt x="4763881" y="945292"/>
                  <a:pt x="4775200" y="972457"/>
                </a:cubicBezTo>
                <a:cubicBezTo>
                  <a:pt x="4788618" y="1004661"/>
                  <a:pt x="4822224" y="1026445"/>
                  <a:pt x="4833257" y="1059543"/>
                </a:cubicBezTo>
                <a:cubicBezTo>
                  <a:pt x="4842933" y="1088572"/>
                  <a:pt x="4856285" y="1116624"/>
                  <a:pt x="4862286" y="1146629"/>
                </a:cubicBezTo>
                <a:cubicBezTo>
                  <a:pt x="4867124" y="1170819"/>
                  <a:pt x="4868999" y="1195797"/>
                  <a:pt x="4876800" y="1219200"/>
                </a:cubicBezTo>
                <a:cubicBezTo>
                  <a:pt x="4902243" y="1295529"/>
                  <a:pt x="4903008" y="1257102"/>
                  <a:pt x="4934857" y="1320800"/>
                </a:cubicBezTo>
                <a:cubicBezTo>
                  <a:pt x="4961324" y="1373735"/>
                  <a:pt x="4938789" y="1405670"/>
                  <a:pt x="5007429" y="1451429"/>
                </a:cubicBezTo>
                <a:cubicBezTo>
                  <a:pt x="5021943" y="1461105"/>
                  <a:pt x="5037571" y="1469290"/>
                  <a:pt x="5050972" y="1480457"/>
                </a:cubicBezTo>
                <a:cubicBezTo>
                  <a:pt x="5066741" y="1493598"/>
                  <a:pt x="5081374" y="1508231"/>
                  <a:pt x="5094514" y="1524000"/>
                </a:cubicBezTo>
                <a:cubicBezTo>
                  <a:pt x="5105681" y="1537401"/>
                  <a:pt x="5108750" y="1558298"/>
                  <a:pt x="5123543" y="1567543"/>
                </a:cubicBezTo>
                <a:cubicBezTo>
                  <a:pt x="5147096" y="1582264"/>
                  <a:pt x="5234699" y="1602589"/>
                  <a:pt x="5268686" y="1611086"/>
                </a:cubicBezTo>
                <a:cubicBezTo>
                  <a:pt x="5307391" y="1606248"/>
                  <a:pt x="5349912" y="1614015"/>
                  <a:pt x="5384800" y="1596571"/>
                </a:cubicBezTo>
                <a:cubicBezTo>
                  <a:pt x="5421518" y="1578212"/>
                  <a:pt x="5442857" y="1538514"/>
                  <a:pt x="5471886" y="1509486"/>
                </a:cubicBezTo>
                <a:cubicBezTo>
                  <a:pt x="5496061" y="1485311"/>
                  <a:pt x="5530985" y="1456080"/>
                  <a:pt x="5544457" y="1422400"/>
                </a:cubicBezTo>
                <a:cubicBezTo>
                  <a:pt x="5630520" y="1207241"/>
                  <a:pt x="5552024" y="1298719"/>
                  <a:pt x="5646057" y="1204686"/>
                </a:cubicBezTo>
                <a:lnTo>
                  <a:pt x="5675086" y="1117600"/>
                </a:lnTo>
                <a:cubicBezTo>
                  <a:pt x="5679924" y="1103086"/>
                  <a:pt x="5681113" y="1086787"/>
                  <a:pt x="5689600" y="1074057"/>
                </a:cubicBezTo>
                <a:lnTo>
                  <a:pt x="5718629" y="1030514"/>
                </a:lnTo>
                <a:cubicBezTo>
                  <a:pt x="5723467" y="1016000"/>
                  <a:pt x="5729824" y="1001906"/>
                  <a:pt x="5733143" y="986971"/>
                </a:cubicBezTo>
                <a:cubicBezTo>
                  <a:pt x="5749290" y="914309"/>
                  <a:pt x="5747573" y="834699"/>
                  <a:pt x="5791200" y="769257"/>
                </a:cubicBezTo>
                <a:cubicBezTo>
                  <a:pt x="5810552" y="740228"/>
                  <a:pt x="5836300" y="714564"/>
                  <a:pt x="5849257" y="682171"/>
                </a:cubicBezTo>
                <a:cubicBezTo>
                  <a:pt x="5858933" y="657981"/>
                  <a:pt x="5867705" y="633408"/>
                  <a:pt x="5878286" y="609600"/>
                </a:cubicBezTo>
                <a:cubicBezTo>
                  <a:pt x="5887073" y="589828"/>
                  <a:pt x="5898791" y="571430"/>
                  <a:pt x="5907314" y="551543"/>
                </a:cubicBezTo>
                <a:cubicBezTo>
                  <a:pt x="5913341" y="537481"/>
                  <a:pt x="5916147" y="522205"/>
                  <a:pt x="5921829" y="508000"/>
                </a:cubicBezTo>
                <a:cubicBezTo>
                  <a:pt x="5946782" y="445617"/>
                  <a:pt x="5961725" y="395532"/>
                  <a:pt x="6008914" y="348343"/>
                </a:cubicBezTo>
                <a:cubicBezTo>
                  <a:pt x="6048187" y="309070"/>
                  <a:pt x="6104145" y="305260"/>
                  <a:pt x="6154057" y="290286"/>
                </a:cubicBezTo>
                <a:cubicBezTo>
                  <a:pt x="6183365" y="281493"/>
                  <a:pt x="6212114" y="270933"/>
                  <a:pt x="6241143" y="261257"/>
                </a:cubicBezTo>
                <a:lnTo>
                  <a:pt x="6284686" y="246743"/>
                </a:lnTo>
                <a:cubicBezTo>
                  <a:pt x="6299200" y="237067"/>
                  <a:pt x="6312288" y="224799"/>
                  <a:pt x="6328229" y="217714"/>
                </a:cubicBezTo>
                <a:cubicBezTo>
                  <a:pt x="6356190" y="205287"/>
                  <a:pt x="6386286" y="198362"/>
                  <a:pt x="6415314" y="188686"/>
                </a:cubicBezTo>
                <a:cubicBezTo>
                  <a:pt x="6429828" y="183848"/>
                  <a:pt x="6443676" y="176069"/>
                  <a:pt x="6458857" y="174171"/>
                </a:cubicBezTo>
                <a:lnTo>
                  <a:pt x="6574972" y="159657"/>
                </a:lnTo>
                <a:cubicBezTo>
                  <a:pt x="6867794" y="119728"/>
                  <a:pt x="6682784" y="138578"/>
                  <a:pt x="6952343" y="116114"/>
                </a:cubicBezTo>
                <a:cubicBezTo>
                  <a:pt x="7063341" y="79116"/>
                  <a:pt x="6949252" y="113233"/>
                  <a:pt x="7184572" y="87086"/>
                </a:cubicBezTo>
                <a:cubicBezTo>
                  <a:pt x="7209091" y="84362"/>
                  <a:pt x="7232953" y="77409"/>
                  <a:pt x="7257143" y="72571"/>
                </a:cubicBezTo>
                <a:cubicBezTo>
                  <a:pt x="7213416" y="43420"/>
                  <a:pt x="7207101" y="36610"/>
                  <a:pt x="7155543" y="14514"/>
                </a:cubicBezTo>
                <a:cubicBezTo>
                  <a:pt x="7141481" y="8487"/>
                  <a:pt x="7096701" y="0"/>
                  <a:pt x="7112000" y="0"/>
                </a:cubicBezTo>
                <a:cubicBezTo>
                  <a:pt x="7136670" y="0"/>
                  <a:pt x="7160772" y="8023"/>
                  <a:pt x="7184572" y="14514"/>
                </a:cubicBezTo>
                <a:cubicBezTo>
                  <a:pt x="7214092" y="22565"/>
                  <a:pt x="7271657" y="43543"/>
                  <a:pt x="7271657" y="43543"/>
                </a:cubicBezTo>
                <a:cubicBezTo>
                  <a:pt x="7276495" y="58057"/>
                  <a:pt x="7295860" y="75245"/>
                  <a:pt x="7286172" y="87086"/>
                </a:cubicBezTo>
                <a:cubicBezTo>
                  <a:pt x="7246938" y="135039"/>
                  <a:pt x="7168738" y="147784"/>
                  <a:pt x="7141029" y="203200"/>
                </a:cubicBezTo>
                <a:lnTo>
                  <a:pt x="7126514" y="232229"/>
                </a:lnTo>
              </a:path>
            </a:pathLst>
          </a:custGeom>
          <a:noFill/>
          <a:ln w="76200">
            <a:solidFill>
              <a:srgbClr val="FF0000"/>
            </a:solidFill>
          </a:ln>
          <a:effectLst>
            <a:glow rad="228600">
              <a:schemeClr val="accent2">
                <a:satMod val="175000"/>
                <a:alpha val="40000"/>
              </a:schemeClr>
            </a:glo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a:off x="1325108" y="2776434"/>
            <a:ext cx="7818892" cy="2709966"/>
          </a:xfrm>
          <a:custGeom>
            <a:avLst/>
            <a:gdLst>
              <a:gd name="connsiteX0" fmla="*/ 0 w 7288848"/>
              <a:gd name="connsiteY0" fmla="*/ 43543 h 2278743"/>
              <a:gd name="connsiteX1" fmla="*/ 43543 w 7288848"/>
              <a:gd name="connsiteY1" fmla="*/ 116114 h 2278743"/>
              <a:gd name="connsiteX2" fmla="*/ 72572 w 7288848"/>
              <a:gd name="connsiteY2" fmla="*/ 159657 h 2278743"/>
              <a:gd name="connsiteX3" fmla="*/ 87086 w 7288848"/>
              <a:gd name="connsiteY3" fmla="*/ 203200 h 2278743"/>
              <a:gd name="connsiteX4" fmla="*/ 116114 w 7288848"/>
              <a:gd name="connsiteY4" fmla="*/ 246743 h 2278743"/>
              <a:gd name="connsiteX5" fmla="*/ 145143 w 7288848"/>
              <a:gd name="connsiteY5" fmla="*/ 348343 h 2278743"/>
              <a:gd name="connsiteX6" fmla="*/ 159657 w 7288848"/>
              <a:gd name="connsiteY6" fmla="*/ 508000 h 2278743"/>
              <a:gd name="connsiteX7" fmla="*/ 174172 w 7288848"/>
              <a:gd name="connsiteY7" fmla="*/ 638629 h 2278743"/>
              <a:gd name="connsiteX8" fmla="*/ 203200 w 7288848"/>
              <a:gd name="connsiteY8" fmla="*/ 1175657 h 2278743"/>
              <a:gd name="connsiteX9" fmla="*/ 232229 w 7288848"/>
              <a:gd name="connsiteY9" fmla="*/ 1306286 h 2278743"/>
              <a:gd name="connsiteX10" fmla="*/ 275772 w 7288848"/>
              <a:gd name="connsiteY10" fmla="*/ 1509486 h 2278743"/>
              <a:gd name="connsiteX11" fmla="*/ 304800 w 7288848"/>
              <a:gd name="connsiteY11" fmla="*/ 1596571 h 2278743"/>
              <a:gd name="connsiteX12" fmla="*/ 319314 w 7288848"/>
              <a:gd name="connsiteY12" fmla="*/ 1683657 h 2278743"/>
              <a:gd name="connsiteX13" fmla="*/ 348343 w 7288848"/>
              <a:gd name="connsiteY13" fmla="*/ 1770743 h 2278743"/>
              <a:gd name="connsiteX14" fmla="*/ 362857 w 7288848"/>
              <a:gd name="connsiteY14" fmla="*/ 1944914 h 2278743"/>
              <a:gd name="connsiteX15" fmla="*/ 391886 w 7288848"/>
              <a:gd name="connsiteY15" fmla="*/ 2032000 h 2278743"/>
              <a:gd name="connsiteX16" fmla="*/ 464457 w 7288848"/>
              <a:gd name="connsiteY16" fmla="*/ 2162629 h 2278743"/>
              <a:gd name="connsiteX17" fmla="*/ 493486 w 7288848"/>
              <a:gd name="connsiteY17" fmla="*/ 2206171 h 2278743"/>
              <a:gd name="connsiteX18" fmla="*/ 624114 w 7288848"/>
              <a:gd name="connsiteY18" fmla="*/ 2278743 h 2278743"/>
              <a:gd name="connsiteX19" fmla="*/ 827314 w 7288848"/>
              <a:gd name="connsiteY19" fmla="*/ 2264229 h 2278743"/>
              <a:gd name="connsiteX20" fmla="*/ 870857 w 7288848"/>
              <a:gd name="connsiteY20" fmla="*/ 2249714 h 2278743"/>
              <a:gd name="connsiteX21" fmla="*/ 957943 w 7288848"/>
              <a:gd name="connsiteY21" fmla="*/ 2191657 h 2278743"/>
              <a:gd name="connsiteX22" fmla="*/ 1016000 w 7288848"/>
              <a:gd name="connsiteY22" fmla="*/ 2090057 h 2278743"/>
              <a:gd name="connsiteX23" fmla="*/ 1045029 w 7288848"/>
              <a:gd name="connsiteY23" fmla="*/ 2002971 h 2278743"/>
              <a:gd name="connsiteX24" fmla="*/ 1059543 w 7288848"/>
              <a:gd name="connsiteY24" fmla="*/ 1944914 h 2278743"/>
              <a:gd name="connsiteX25" fmla="*/ 1103086 w 7288848"/>
              <a:gd name="connsiteY25" fmla="*/ 1901371 h 2278743"/>
              <a:gd name="connsiteX26" fmla="*/ 1132114 w 7288848"/>
              <a:gd name="connsiteY26" fmla="*/ 1843314 h 2278743"/>
              <a:gd name="connsiteX27" fmla="*/ 1175657 w 7288848"/>
              <a:gd name="connsiteY27" fmla="*/ 1509486 h 2278743"/>
              <a:gd name="connsiteX28" fmla="*/ 1190172 w 7288848"/>
              <a:gd name="connsiteY28" fmla="*/ 1349829 h 2278743"/>
              <a:gd name="connsiteX29" fmla="*/ 1204686 w 7288848"/>
              <a:gd name="connsiteY29" fmla="*/ 1030514 h 2278743"/>
              <a:gd name="connsiteX30" fmla="*/ 1233714 w 7288848"/>
              <a:gd name="connsiteY30" fmla="*/ 928914 h 2278743"/>
              <a:gd name="connsiteX31" fmla="*/ 1248229 w 7288848"/>
              <a:gd name="connsiteY31" fmla="*/ 827314 h 2278743"/>
              <a:gd name="connsiteX32" fmla="*/ 1262743 w 7288848"/>
              <a:gd name="connsiteY32" fmla="*/ 769257 h 2278743"/>
              <a:gd name="connsiteX33" fmla="*/ 1291772 w 7288848"/>
              <a:gd name="connsiteY33" fmla="*/ 653143 h 2278743"/>
              <a:gd name="connsiteX34" fmla="*/ 1335314 w 7288848"/>
              <a:gd name="connsiteY34" fmla="*/ 478971 h 2278743"/>
              <a:gd name="connsiteX35" fmla="*/ 1465943 w 7288848"/>
              <a:gd name="connsiteY35" fmla="*/ 362857 h 2278743"/>
              <a:gd name="connsiteX36" fmla="*/ 1640114 w 7288848"/>
              <a:gd name="connsiteY36" fmla="*/ 217714 h 2278743"/>
              <a:gd name="connsiteX37" fmla="*/ 1698172 w 7288848"/>
              <a:gd name="connsiteY37" fmla="*/ 203200 h 2278743"/>
              <a:gd name="connsiteX38" fmla="*/ 1799772 w 7288848"/>
              <a:gd name="connsiteY38" fmla="*/ 159657 h 2278743"/>
              <a:gd name="connsiteX39" fmla="*/ 2075543 w 7288848"/>
              <a:gd name="connsiteY39" fmla="*/ 130629 h 2278743"/>
              <a:gd name="connsiteX40" fmla="*/ 2206172 w 7288848"/>
              <a:gd name="connsiteY40" fmla="*/ 116114 h 2278743"/>
              <a:gd name="connsiteX41" fmla="*/ 3730172 w 7288848"/>
              <a:gd name="connsiteY41" fmla="*/ 145143 h 2278743"/>
              <a:gd name="connsiteX42" fmla="*/ 3860800 w 7288848"/>
              <a:gd name="connsiteY42" fmla="*/ 174171 h 2278743"/>
              <a:gd name="connsiteX43" fmla="*/ 4064000 w 7288848"/>
              <a:gd name="connsiteY43" fmla="*/ 203200 h 2278743"/>
              <a:gd name="connsiteX44" fmla="*/ 4180114 w 7288848"/>
              <a:gd name="connsiteY44" fmla="*/ 232229 h 2278743"/>
              <a:gd name="connsiteX45" fmla="*/ 4267200 w 7288848"/>
              <a:gd name="connsiteY45" fmla="*/ 261257 h 2278743"/>
              <a:gd name="connsiteX46" fmla="*/ 4368800 w 7288848"/>
              <a:gd name="connsiteY46" fmla="*/ 290286 h 2278743"/>
              <a:gd name="connsiteX47" fmla="*/ 4426857 w 7288848"/>
              <a:gd name="connsiteY47" fmla="*/ 319314 h 2278743"/>
              <a:gd name="connsiteX48" fmla="*/ 4484914 w 7288848"/>
              <a:gd name="connsiteY48" fmla="*/ 377371 h 2278743"/>
              <a:gd name="connsiteX49" fmla="*/ 4528457 w 7288848"/>
              <a:gd name="connsiteY49" fmla="*/ 406400 h 2278743"/>
              <a:gd name="connsiteX50" fmla="*/ 4557486 w 7288848"/>
              <a:gd name="connsiteY50" fmla="*/ 449943 h 2278743"/>
              <a:gd name="connsiteX51" fmla="*/ 4630057 w 7288848"/>
              <a:gd name="connsiteY51" fmla="*/ 551543 h 2278743"/>
              <a:gd name="connsiteX52" fmla="*/ 4659086 w 7288848"/>
              <a:gd name="connsiteY52" fmla="*/ 653143 h 2278743"/>
              <a:gd name="connsiteX53" fmla="*/ 4688114 w 7288848"/>
              <a:gd name="connsiteY53" fmla="*/ 740229 h 2278743"/>
              <a:gd name="connsiteX54" fmla="*/ 4731657 w 7288848"/>
              <a:gd name="connsiteY54" fmla="*/ 798286 h 2278743"/>
              <a:gd name="connsiteX55" fmla="*/ 4760686 w 7288848"/>
              <a:gd name="connsiteY55" fmla="*/ 885371 h 2278743"/>
              <a:gd name="connsiteX56" fmla="*/ 4775200 w 7288848"/>
              <a:gd name="connsiteY56" fmla="*/ 972457 h 2278743"/>
              <a:gd name="connsiteX57" fmla="*/ 4833257 w 7288848"/>
              <a:gd name="connsiteY57" fmla="*/ 1059543 h 2278743"/>
              <a:gd name="connsiteX58" fmla="*/ 4862286 w 7288848"/>
              <a:gd name="connsiteY58" fmla="*/ 1146629 h 2278743"/>
              <a:gd name="connsiteX59" fmla="*/ 4876800 w 7288848"/>
              <a:gd name="connsiteY59" fmla="*/ 1219200 h 2278743"/>
              <a:gd name="connsiteX60" fmla="*/ 4934857 w 7288848"/>
              <a:gd name="connsiteY60" fmla="*/ 1320800 h 2278743"/>
              <a:gd name="connsiteX61" fmla="*/ 5007429 w 7288848"/>
              <a:gd name="connsiteY61" fmla="*/ 1451429 h 2278743"/>
              <a:gd name="connsiteX62" fmla="*/ 5050972 w 7288848"/>
              <a:gd name="connsiteY62" fmla="*/ 1480457 h 2278743"/>
              <a:gd name="connsiteX63" fmla="*/ 5094514 w 7288848"/>
              <a:gd name="connsiteY63" fmla="*/ 1524000 h 2278743"/>
              <a:gd name="connsiteX64" fmla="*/ 5123543 w 7288848"/>
              <a:gd name="connsiteY64" fmla="*/ 1567543 h 2278743"/>
              <a:gd name="connsiteX65" fmla="*/ 5268686 w 7288848"/>
              <a:gd name="connsiteY65" fmla="*/ 1611086 h 2278743"/>
              <a:gd name="connsiteX66" fmla="*/ 5384800 w 7288848"/>
              <a:gd name="connsiteY66" fmla="*/ 1596571 h 2278743"/>
              <a:gd name="connsiteX67" fmla="*/ 5471886 w 7288848"/>
              <a:gd name="connsiteY67" fmla="*/ 1509486 h 2278743"/>
              <a:gd name="connsiteX68" fmla="*/ 5544457 w 7288848"/>
              <a:gd name="connsiteY68" fmla="*/ 1422400 h 2278743"/>
              <a:gd name="connsiteX69" fmla="*/ 5646057 w 7288848"/>
              <a:gd name="connsiteY69" fmla="*/ 1204686 h 2278743"/>
              <a:gd name="connsiteX70" fmla="*/ 5675086 w 7288848"/>
              <a:gd name="connsiteY70" fmla="*/ 1117600 h 2278743"/>
              <a:gd name="connsiteX71" fmla="*/ 5689600 w 7288848"/>
              <a:gd name="connsiteY71" fmla="*/ 1074057 h 2278743"/>
              <a:gd name="connsiteX72" fmla="*/ 5718629 w 7288848"/>
              <a:gd name="connsiteY72" fmla="*/ 1030514 h 2278743"/>
              <a:gd name="connsiteX73" fmla="*/ 5733143 w 7288848"/>
              <a:gd name="connsiteY73" fmla="*/ 986971 h 2278743"/>
              <a:gd name="connsiteX74" fmla="*/ 5791200 w 7288848"/>
              <a:gd name="connsiteY74" fmla="*/ 769257 h 2278743"/>
              <a:gd name="connsiteX75" fmla="*/ 5849257 w 7288848"/>
              <a:gd name="connsiteY75" fmla="*/ 682171 h 2278743"/>
              <a:gd name="connsiteX76" fmla="*/ 5878286 w 7288848"/>
              <a:gd name="connsiteY76" fmla="*/ 609600 h 2278743"/>
              <a:gd name="connsiteX77" fmla="*/ 5907314 w 7288848"/>
              <a:gd name="connsiteY77" fmla="*/ 551543 h 2278743"/>
              <a:gd name="connsiteX78" fmla="*/ 5921829 w 7288848"/>
              <a:gd name="connsiteY78" fmla="*/ 508000 h 2278743"/>
              <a:gd name="connsiteX79" fmla="*/ 6008914 w 7288848"/>
              <a:gd name="connsiteY79" fmla="*/ 348343 h 2278743"/>
              <a:gd name="connsiteX80" fmla="*/ 6154057 w 7288848"/>
              <a:gd name="connsiteY80" fmla="*/ 290286 h 2278743"/>
              <a:gd name="connsiteX81" fmla="*/ 6241143 w 7288848"/>
              <a:gd name="connsiteY81" fmla="*/ 261257 h 2278743"/>
              <a:gd name="connsiteX82" fmla="*/ 6284686 w 7288848"/>
              <a:gd name="connsiteY82" fmla="*/ 246743 h 2278743"/>
              <a:gd name="connsiteX83" fmla="*/ 6328229 w 7288848"/>
              <a:gd name="connsiteY83" fmla="*/ 217714 h 2278743"/>
              <a:gd name="connsiteX84" fmla="*/ 6415314 w 7288848"/>
              <a:gd name="connsiteY84" fmla="*/ 188686 h 2278743"/>
              <a:gd name="connsiteX85" fmla="*/ 6458857 w 7288848"/>
              <a:gd name="connsiteY85" fmla="*/ 174171 h 2278743"/>
              <a:gd name="connsiteX86" fmla="*/ 6574972 w 7288848"/>
              <a:gd name="connsiteY86" fmla="*/ 159657 h 2278743"/>
              <a:gd name="connsiteX87" fmla="*/ 6952343 w 7288848"/>
              <a:gd name="connsiteY87" fmla="*/ 116114 h 2278743"/>
              <a:gd name="connsiteX88" fmla="*/ 7184572 w 7288848"/>
              <a:gd name="connsiteY88" fmla="*/ 87086 h 2278743"/>
              <a:gd name="connsiteX89" fmla="*/ 7257143 w 7288848"/>
              <a:gd name="connsiteY89" fmla="*/ 72571 h 2278743"/>
              <a:gd name="connsiteX90" fmla="*/ 7155543 w 7288848"/>
              <a:gd name="connsiteY90" fmla="*/ 14514 h 2278743"/>
              <a:gd name="connsiteX91" fmla="*/ 7112000 w 7288848"/>
              <a:gd name="connsiteY91" fmla="*/ 0 h 2278743"/>
              <a:gd name="connsiteX92" fmla="*/ 7184572 w 7288848"/>
              <a:gd name="connsiteY92" fmla="*/ 14514 h 2278743"/>
              <a:gd name="connsiteX93" fmla="*/ 7271657 w 7288848"/>
              <a:gd name="connsiteY93" fmla="*/ 43543 h 2278743"/>
              <a:gd name="connsiteX94" fmla="*/ 7286172 w 7288848"/>
              <a:gd name="connsiteY94" fmla="*/ 87086 h 2278743"/>
              <a:gd name="connsiteX95" fmla="*/ 7141029 w 7288848"/>
              <a:gd name="connsiteY95" fmla="*/ 203200 h 2278743"/>
              <a:gd name="connsiteX96" fmla="*/ 7126514 w 7288848"/>
              <a:gd name="connsiteY96" fmla="*/ 232229 h 227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7288848" h="2278743">
                <a:moveTo>
                  <a:pt x="0" y="43543"/>
                </a:moveTo>
                <a:cubicBezTo>
                  <a:pt x="14514" y="67733"/>
                  <a:pt x="28591" y="92192"/>
                  <a:pt x="43543" y="116114"/>
                </a:cubicBezTo>
                <a:cubicBezTo>
                  <a:pt x="52788" y="130907"/>
                  <a:pt x="64771" y="144055"/>
                  <a:pt x="72572" y="159657"/>
                </a:cubicBezTo>
                <a:cubicBezTo>
                  <a:pt x="79414" y="173341"/>
                  <a:pt x="80244" y="189516"/>
                  <a:pt x="87086" y="203200"/>
                </a:cubicBezTo>
                <a:cubicBezTo>
                  <a:pt x="94887" y="218802"/>
                  <a:pt x="108313" y="231141"/>
                  <a:pt x="116114" y="246743"/>
                </a:cubicBezTo>
                <a:cubicBezTo>
                  <a:pt x="126527" y="267570"/>
                  <a:pt x="140491" y="329735"/>
                  <a:pt x="145143" y="348343"/>
                </a:cubicBezTo>
                <a:cubicBezTo>
                  <a:pt x="149981" y="401562"/>
                  <a:pt x="154340" y="454827"/>
                  <a:pt x="159657" y="508000"/>
                </a:cubicBezTo>
                <a:cubicBezTo>
                  <a:pt x="164016" y="551594"/>
                  <a:pt x="172037" y="594870"/>
                  <a:pt x="174172" y="638629"/>
                </a:cubicBezTo>
                <a:cubicBezTo>
                  <a:pt x="210572" y="1384822"/>
                  <a:pt x="154946" y="910255"/>
                  <a:pt x="203200" y="1175657"/>
                </a:cubicBezTo>
                <a:cubicBezTo>
                  <a:pt x="223635" y="1288051"/>
                  <a:pt x="206637" y="1229513"/>
                  <a:pt x="232229" y="1306286"/>
                </a:cubicBezTo>
                <a:cubicBezTo>
                  <a:pt x="249236" y="1425340"/>
                  <a:pt x="239906" y="1392921"/>
                  <a:pt x="275772" y="1509486"/>
                </a:cubicBezTo>
                <a:cubicBezTo>
                  <a:pt x="284771" y="1538731"/>
                  <a:pt x="304800" y="1596571"/>
                  <a:pt x="304800" y="1596571"/>
                </a:cubicBezTo>
                <a:cubicBezTo>
                  <a:pt x="309638" y="1625600"/>
                  <a:pt x="312176" y="1655107"/>
                  <a:pt x="319314" y="1683657"/>
                </a:cubicBezTo>
                <a:cubicBezTo>
                  <a:pt x="326735" y="1713342"/>
                  <a:pt x="348343" y="1770743"/>
                  <a:pt x="348343" y="1770743"/>
                </a:cubicBezTo>
                <a:cubicBezTo>
                  <a:pt x="353181" y="1828800"/>
                  <a:pt x="353279" y="1887448"/>
                  <a:pt x="362857" y="1944914"/>
                </a:cubicBezTo>
                <a:cubicBezTo>
                  <a:pt x="367887" y="1975097"/>
                  <a:pt x="382210" y="2002971"/>
                  <a:pt x="391886" y="2032000"/>
                </a:cubicBezTo>
                <a:cubicBezTo>
                  <a:pt x="417433" y="2108641"/>
                  <a:pt x="397912" y="2062812"/>
                  <a:pt x="464457" y="2162629"/>
                </a:cubicBezTo>
                <a:cubicBezTo>
                  <a:pt x="474133" y="2177143"/>
                  <a:pt x="478972" y="2196495"/>
                  <a:pt x="493486" y="2206171"/>
                </a:cubicBezTo>
                <a:cubicBezTo>
                  <a:pt x="593302" y="2272715"/>
                  <a:pt x="547474" y="2253196"/>
                  <a:pt x="624114" y="2278743"/>
                </a:cubicBezTo>
                <a:cubicBezTo>
                  <a:pt x="691847" y="2273905"/>
                  <a:pt x="759873" y="2272163"/>
                  <a:pt x="827314" y="2264229"/>
                </a:cubicBezTo>
                <a:cubicBezTo>
                  <a:pt x="842509" y="2262441"/>
                  <a:pt x="857483" y="2257144"/>
                  <a:pt x="870857" y="2249714"/>
                </a:cubicBezTo>
                <a:cubicBezTo>
                  <a:pt x="901355" y="2232771"/>
                  <a:pt x="957943" y="2191657"/>
                  <a:pt x="957943" y="2191657"/>
                </a:cubicBezTo>
                <a:cubicBezTo>
                  <a:pt x="984129" y="2152379"/>
                  <a:pt x="997584" y="2136097"/>
                  <a:pt x="1016000" y="2090057"/>
                </a:cubicBezTo>
                <a:cubicBezTo>
                  <a:pt x="1027364" y="2061647"/>
                  <a:pt x="1037608" y="2032656"/>
                  <a:pt x="1045029" y="2002971"/>
                </a:cubicBezTo>
                <a:cubicBezTo>
                  <a:pt x="1049867" y="1983619"/>
                  <a:pt x="1049646" y="1962234"/>
                  <a:pt x="1059543" y="1944914"/>
                </a:cubicBezTo>
                <a:cubicBezTo>
                  <a:pt x="1069727" y="1927092"/>
                  <a:pt x="1088572" y="1915885"/>
                  <a:pt x="1103086" y="1901371"/>
                </a:cubicBezTo>
                <a:cubicBezTo>
                  <a:pt x="1112762" y="1882019"/>
                  <a:pt x="1123591" y="1863201"/>
                  <a:pt x="1132114" y="1843314"/>
                </a:cubicBezTo>
                <a:cubicBezTo>
                  <a:pt x="1173410" y="1746957"/>
                  <a:pt x="1170351" y="1564314"/>
                  <a:pt x="1175657" y="1509486"/>
                </a:cubicBezTo>
                <a:cubicBezTo>
                  <a:pt x="1180804" y="1456296"/>
                  <a:pt x="1190172" y="1349829"/>
                  <a:pt x="1190172" y="1349829"/>
                </a:cubicBezTo>
                <a:cubicBezTo>
                  <a:pt x="1195010" y="1243391"/>
                  <a:pt x="1193723" y="1136497"/>
                  <a:pt x="1204686" y="1030514"/>
                </a:cubicBezTo>
                <a:cubicBezTo>
                  <a:pt x="1208310" y="995479"/>
                  <a:pt x="1226334" y="963354"/>
                  <a:pt x="1233714" y="928914"/>
                </a:cubicBezTo>
                <a:cubicBezTo>
                  <a:pt x="1240882" y="895463"/>
                  <a:pt x="1242109" y="860973"/>
                  <a:pt x="1248229" y="827314"/>
                </a:cubicBezTo>
                <a:cubicBezTo>
                  <a:pt x="1251797" y="807688"/>
                  <a:pt x="1258416" y="788730"/>
                  <a:pt x="1262743" y="769257"/>
                </a:cubicBezTo>
                <a:cubicBezTo>
                  <a:pt x="1286095" y="664172"/>
                  <a:pt x="1265835" y="730949"/>
                  <a:pt x="1291772" y="653143"/>
                </a:cubicBezTo>
                <a:cubicBezTo>
                  <a:pt x="1299011" y="602472"/>
                  <a:pt x="1301928" y="524877"/>
                  <a:pt x="1335314" y="478971"/>
                </a:cubicBezTo>
                <a:cubicBezTo>
                  <a:pt x="1382098" y="414643"/>
                  <a:pt x="1410609" y="399747"/>
                  <a:pt x="1465943" y="362857"/>
                </a:cubicBezTo>
                <a:cubicBezTo>
                  <a:pt x="1521210" y="279958"/>
                  <a:pt x="1502758" y="296203"/>
                  <a:pt x="1640114" y="217714"/>
                </a:cubicBezTo>
                <a:cubicBezTo>
                  <a:pt x="1657434" y="207817"/>
                  <a:pt x="1678991" y="208680"/>
                  <a:pt x="1698172" y="203200"/>
                </a:cubicBezTo>
                <a:cubicBezTo>
                  <a:pt x="1875697" y="152480"/>
                  <a:pt x="1567573" y="237057"/>
                  <a:pt x="1799772" y="159657"/>
                </a:cubicBezTo>
                <a:cubicBezTo>
                  <a:pt x="1868836" y="136636"/>
                  <a:pt x="2040680" y="133661"/>
                  <a:pt x="2075543" y="130629"/>
                </a:cubicBezTo>
                <a:cubicBezTo>
                  <a:pt x="2119189" y="126834"/>
                  <a:pt x="2162629" y="120952"/>
                  <a:pt x="2206172" y="116114"/>
                </a:cubicBezTo>
                <a:cubicBezTo>
                  <a:pt x="2264913" y="116774"/>
                  <a:pt x="3304220" y="106421"/>
                  <a:pt x="3730172" y="145143"/>
                </a:cubicBezTo>
                <a:cubicBezTo>
                  <a:pt x="3889699" y="159645"/>
                  <a:pt x="3759523" y="151665"/>
                  <a:pt x="3860800" y="174171"/>
                </a:cubicBezTo>
                <a:cubicBezTo>
                  <a:pt x="3914622" y="186132"/>
                  <a:pt x="4013768" y="196921"/>
                  <a:pt x="4064000" y="203200"/>
                </a:cubicBezTo>
                <a:cubicBezTo>
                  <a:pt x="4196120" y="247239"/>
                  <a:pt x="3987452" y="179685"/>
                  <a:pt x="4180114" y="232229"/>
                </a:cubicBezTo>
                <a:cubicBezTo>
                  <a:pt x="4209635" y="240280"/>
                  <a:pt x="4237515" y="253836"/>
                  <a:pt x="4267200" y="261257"/>
                </a:cubicBezTo>
                <a:cubicBezTo>
                  <a:pt x="4296669" y="268624"/>
                  <a:pt x="4339643" y="277790"/>
                  <a:pt x="4368800" y="290286"/>
                </a:cubicBezTo>
                <a:cubicBezTo>
                  <a:pt x="4388687" y="298809"/>
                  <a:pt x="4407505" y="309638"/>
                  <a:pt x="4426857" y="319314"/>
                </a:cubicBezTo>
                <a:cubicBezTo>
                  <a:pt x="4446209" y="338666"/>
                  <a:pt x="4464134" y="359560"/>
                  <a:pt x="4484914" y="377371"/>
                </a:cubicBezTo>
                <a:cubicBezTo>
                  <a:pt x="4498159" y="388724"/>
                  <a:pt x="4516122" y="394065"/>
                  <a:pt x="4528457" y="406400"/>
                </a:cubicBezTo>
                <a:cubicBezTo>
                  <a:pt x="4540792" y="418735"/>
                  <a:pt x="4547347" y="435748"/>
                  <a:pt x="4557486" y="449943"/>
                </a:cubicBezTo>
                <a:cubicBezTo>
                  <a:pt x="4568448" y="465290"/>
                  <a:pt x="4618652" y="528734"/>
                  <a:pt x="4630057" y="551543"/>
                </a:cubicBezTo>
                <a:cubicBezTo>
                  <a:pt x="4642254" y="575938"/>
                  <a:pt x="4652108" y="629883"/>
                  <a:pt x="4659086" y="653143"/>
                </a:cubicBezTo>
                <a:cubicBezTo>
                  <a:pt x="4667878" y="682451"/>
                  <a:pt x="4669755" y="715750"/>
                  <a:pt x="4688114" y="740229"/>
                </a:cubicBezTo>
                <a:lnTo>
                  <a:pt x="4731657" y="798286"/>
                </a:lnTo>
                <a:cubicBezTo>
                  <a:pt x="4741333" y="827314"/>
                  <a:pt x="4755656" y="855189"/>
                  <a:pt x="4760686" y="885371"/>
                </a:cubicBezTo>
                <a:cubicBezTo>
                  <a:pt x="4765524" y="914400"/>
                  <a:pt x="4763881" y="945292"/>
                  <a:pt x="4775200" y="972457"/>
                </a:cubicBezTo>
                <a:cubicBezTo>
                  <a:pt x="4788618" y="1004661"/>
                  <a:pt x="4822224" y="1026445"/>
                  <a:pt x="4833257" y="1059543"/>
                </a:cubicBezTo>
                <a:cubicBezTo>
                  <a:pt x="4842933" y="1088572"/>
                  <a:pt x="4856285" y="1116624"/>
                  <a:pt x="4862286" y="1146629"/>
                </a:cubicBezTo>
                <a:cubicBezTo>
                  <a:pt x="4867124" y="1170819"/>
                  <a:pt x="4868999" y="1195797"/>
                  <a:pt x="4876800" y="1219200"/>
                </a:cubicBezTo>
                <a:cubicBezTo>
                  <a:pt x="4902243" y="1295529"/>
                  <a:pt x="4903008" y="1257102"/>
                  <a:pt x="4934857" y="1320800"/>
                </a:cubicBezTo>
                <a:cubicBezTo>
                  <a:pt x="4961324" y="1373735"/>
                  <a:pt x="4938789" y="1405670"/>
                  <a:pt x="5007429" y="1451429"/>
                </a:cubicBezTo>
                <a:cubicBezTo>
                  <a:pt x="5021943" y="1461105"/>
                  <a:pt x="5037571" y="1469290"/>
                  <a:pt x="5050972" y="1480457"/>
                </a:cubicBezTo>
                <a:cubicBezTo>
                  <a:pt x="5066741" y="1493598"/>
                  <a:pt x="5081374" y="1508231"/>
                  <a:pt x="5094514" y="1524000"/>
                </a:cubicBezTo>
                <a:cubicBezTo>
                  <a:pt x="5105681" y="1537401"/>
                  <a:pt x="5108750" y="1558298"/>
                  <a:pt x="5123543" y="1567543"/>
                </a:cubicBezTo>
                <a:cubicBezTo>
                  <a:pt x="5147096" y="1582264"/>
                  <a:pt x="5234699" y="1602589"/>
                  <a:pt x="5268686" y="1611086"/>
                </a:cubicBezTo>
                <a:cubicBezTo>
                  <a:pt x="5307391" y="1606248"/>
                  <a:pt x="5349912" y="1614015"/>
                  <a:pt x="5384800" y="1596571"/>
                </a:cubicBezTo>
                <a:cubicBezTo>
                  <a:pt x="5421518" y="1578212"/>
                  <a:pt x="5442857" y="1538514"/>
                  <a:pt x="5471886" y="1509486"/>
                </a:cubicBezTo>
                <a:cubicBezTo>
                  <a:pt x="5496061" y="1485311"/>
                  <a:pt x="5530985" y="1456080"/>
                  <a:pt x="5544457" y="1422400"/>
                </a:cubicBezTo>
                <a:cubicBezTo>
                  <a:pt x="5630520" y="1207241"/>
                  <a:pt x="5552024" y="1298719"/>
                  <a:pt x="5646057" y="1204686"/>
                </a:cubicBezTo>
                <a:lnTo>
                  <a:pt x="5675086" y="1117600"/>
                </a:lnTo>
                <a:cubicBezTo>
                  <a:pt x="5679924" y="1103086"/>
                  <a:pt x="5681113" y="1086787"/>
                  <a:pt x="5689600" y="1074057"/>
                </a:cubicBezTo>
                <a:lnTo>
                  <a:pt x="5718629" y="1030514"/>
                </a:lnTo>
                <a:cubicBezTo>
                  <a:pt x="5723467" y="1016000"/>
                  <a:pt x="5729824" y="1001906"/>
                  <a:pt x="5733143" y="986971"/>
                </a:cubicBezTo>
                <a:cubicBezTo>
                  <a:pt x="5749290" y="914309"/>
                  <a:pt x="5747573" y="834699"/>
                  <a:pt x="5791200" y="769257"/>
                </a:cubicBezTo>
                <a:cubicBezTo>
                  <a:pt x="5810552" y="740228"/>
                  <a:pt x="5836300" y="714564"/>
                  <a:pt x="5849257" y="682171"/>
                </a:cubicBezTo>
                <a:cubicBezTo>
                  <a:pt x="5858933" y="657981"/>
                  <a:pt x="5867705" y="633408"/>
                  <a:pt x="5878286" y="609600"/>
                </a:cubicBezTo>
                <a:cubicBezTo>
                  <a:pt x="5887073" y="589828"/>
                  <a:pt x="5898791" y="571430"/>
                  <a:pt x="5907314" y="551543"/>
                </a:cubicBezTo>
                <a:cubicBezTo>
                  <a:pt x="5913341" y="537481"/>
                  <a:pt x="5916147" y="522205"/>
                  <a:pt x="5921829" y="508000"/>
                </a:cubicBezTo>
                <a:cubicBezTo>
                  <a:pt x="5946782" y="445617"/>
                  <a:pt x="5961725" y="395532"/>
                  <a:pt x="6008914" y="348343"/>
                </a:cubicBezTo>
                <a:cubicBezTo>
                  <a:pt x="6048187" y="309070"/>
                  <a:pt x="6104145" y="305260"/>
                  <a:pt x="6154057" y="290286"/>
                </a:cubicBezTo>
                <a:cubicBezTo>
                  <a:pt x="6183365" y="281493"/>
                  <a:pt x="6212114" y="270933"/>
                  <a:pt x="6241143" y="261257"/>
                </a:cubicBezTo>
                <a:lnTo>
                  <a:pt x="6284686" y="246743"/>
                </a:lnTo>
                <a:cubicBezTo>
                  <a:pt x="6299200" y="237067"/>
                  <a:pt x="6312288" y="224799"/>
                  <a:pt x="6328229" y="217714"/>
                </a:cubicBezTo>
                <a:cubicBezTo>
                  <a:pt x="6356190" y="205287"/>
                  <a:pt x="6386286" y="198362"/>
                  <a:pt x="6415314" y="188686"/>
                </a:cubicBezTo>
                <a:cubicBezTo>
                  <a:pt x="6429828" y="183848"/>
                  <a:pt x="6443676" y="176069"/>
                  <a:pt x="6458857" y="174171"/>
                </a:cubicBezTo>
                <a:lnTo>
                  <a:pt x="6574972" y="159657"/>
                </a:lnTo>
                <a:cubicBezTo>
                  <a:pt x="6867794" y="119728"/>
                  <a:pt x="6682784" y="138578"/>
                  <a:pt x="6952343" y="116114"/>
                </a:cubicBezTo>
                <a:cubicBezTo>
                  <a:pt x="7063341" y="79116"/>
                  <a:pt x="6949252" y="113233"/>
                  <a:pt x="7184572" y="87086"/>
                </a:cubicBezTo>
                <a:cubicBezTo>
                  <a:pt x="7209091" y="84362"/>
                  <a:pt x="7232953" y="77409"/>
                  <a:pt x="7257143" y="72571"/>
                </a:cubicBezTo>
                <a:cubicBezTo>
                  <a:pt x="7213416" y="43420"/>
                  <a:pt x="7207101" y="36610"/>
                  <a:pt x="7155543" y="14514"/>
                </a:cubicBezTo>
                <a:cubicBezTo>
                  <a:pt x="7141481" y="8487"/>
                  <a:pt x="7096701" y="0"/>
                  <a:pt x="7112000" y="0"/>
                </a:cubicBezTo>
                <a:cubicBezTo>
                  <a:pt x="7136670" y="0"/>
                  <a:pt x="7160772" y="8023"/>
                  <a:pt x="7184572" y="14514"/>
                </a:cubicBezTo>
                <a:cubicBezTo>
                  <a:pt x="7214092" y="22565"/>
                  <a:pt x="7271657" y="43543"/>
                  <a:pt x="7271657" y="43543"/>
                </a:cubicBezTo>
                <a:cubicBezTo>
                  <a:pt x="7276495" y="58057"/>
                  <a:pt x="7295860" y="75245"/>
                  <a:pt x="7286172" y="87086"/>
                </a:cubicBezTo>
                <a:cubicBezTo>
                  <a:pt x="7246938" y="135039"/>
                  <a:pt x="7168738" y="147784"/>
                  <a:pt x="7141029" y="203200"/>
                </a:cubicBezTo>
                <a:lnTo>
                  <a:pt x="7126514" y="232229"/>
                </a:lnTo>
              </a:path>
            </a:pathLst>
          </a:custGeom>
          <a:noFill/>
          <a:ln w="76200">
            <a:solidFill>
              <a:srgbClr val="FF0000"/>
            </a:solidFill>
          </a:ln>
          <a:effectLst>
            <a:glow rad="228600">
              <a:schemeClr val="accent2">
                <a:satMod val="175000"/>
                <a:alpha val="40000"/>
              </a:schemeClr>
            </a:glo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221343" y="3581400"/>
            <a:ext cx="9227457" cy="2652486"/>
          </a:xfrm>
          <a:custGeom>
            <a:avLst/>
            <a:gdLst>
              <a:gd name="connsiteX0" fmla="*/ 0 w 8911771"/>
              <a:gd name="connsiteY0" fmla="*/ 0 h 2336800"/>
              <a:gd name="connsiteX1" fmla="*/ 29028 w 8911771"/>
              <a:gd name="connsiteY1" fmla="*/ 261257 h 2336800"/>
              <a:gd name="connsiteX2" fmla="*/ 43543 w 8911771"/>
              <a:gd name="connsiteY2" fmla="*/ 348343 h 2336800"/>
              <a:gd name="connsiteX3" fmla="*/ 72571 w 8911771"/>
              <a:gd name="connsiteY3" fmla="*/ 435429 h 2336800"/>
              <a:gd name="connsiteX4" fmla="*/ 101600 w 8911771"/>
              <a:gd name="connsiteY4" fmla="*/ 682172 h 2336800"/>
              <a:gd name="connsiteX5" fmla="*/ 130628 w 8911771"/>
              <a:gd name="connsiteY5" fmla="*/ 798286 h 2336800"/>
              <a:gd name="connsiteX6" fmla="*/ 145143 w 8911771"/>
              <a:gd name="connsiteY6" fmla="*/ 943429 h 2336800"/>
              <a:gd name="connsiteX7" fmla="*/ 159657 w 8911771"/>
              <a:gd name="connsiteY7" fmla="*/ 1045029 h 2336800"/>
              <a:gd name="connsiteX8" fmla="*/ 174171 w 8911771"/>
              <a:gd name="connsiteY8" fmla="*/ 1422400 h 2336800"/>
              <a:gd name="connsiteX9" fmla="*/ 203200 w 8911771"/>
              <a:gd name="connsiteY9" fmla="*/ 1582057 h 2336800"/>
              <a:gd name="connsiteX10" fmla="*/ 217714 w 8911771"/>
              <a:gd name="connsiteY10" fmla="*/ 1669143 h 2336800"/>
              <a:gd name="connsiteX11" fmla="*/ 246743 w 8911771"/>
              <a:gd name="connsiteY11" fmla="*/ 1756229 h 2336800"/>
              <a:gd name="connsiteX12" fmla="*/ 261257 w 8911771"/>
              <a:gd name="connsiteY12" fmla="*/ 1814286 h 2336800"/>
              <a:gd name="connsiteX13" fmla="*/ 290285 w 8911771"/>
              <a:gd name="connsiteY13" fmla="*/ 1872343 h 2336800"/>
              <a:gd name="connsiteX14" fmla="*/ 319314 w 8911771"/>
              <a:gd name="connsiteY14" fmla="*/ 1959429 h 2336800"/>
              <a:gd name="connsiteX15" fmla="*/ 406400 w 8911771"/>
              <a:gd name="connsiteY15" fmla="*/ 2032000 h 2336800"/>
              <a:gd name="connsiteX16" fmla="*/ 435428 w 8911771"/>
              <a:gd name="connsiteY16" fmla="*/ 2075543 h 2336800"/>
              <a:gd name="connsiteX17" fmla="*/ 566057 w 8911771"/>
              <a:gd name="connsiteY17" fmla="*/ 2148115 h 2336800"/>
              <a:gd name="connsiteX18" fmla="*/ 609600 w 8911771"/>
              <a:gd name="connsiteY18" fmla="*/ 2191657 h 2336800"/>
              <a:gd name="connsiteX19" fmla="*/ 696685 w 8911771"/>
              <a:gd name="connsiteY19" fmla="*/ 2220686 h 2336800"/>
              <a:gd name="connsiteX20" fmla="*/ 870857 w 8911771"/>
              <a:gd name="connsiteY20" fmla="*/ 2249715 h 2336800"/>
              <a:gd name="connsiteX21" fmla="*/ 1074057 w 8911771"/>
              <a:gd name="connsiteY21" fmla="*/ 2264229 h 2336800"/>
              <a:gd name="connsiteX22" fmla="*/ 1248228 w 8911771"/>
              <a:gd name="connsiteY22" fmla="*/ 2278743 h 2336800"/>
              <a:gd name="connsiteX23" fmla="*/ 1828800 w 8911771"/>
              <a:gd name="connsiteY23" fmla="*/ 2293257 h 2336800"/>
              <a:gd name="connsiteX24" fmla="*/ 2322285 w 8911771"/>
              <a:gd name="connsiteY24" fmla="*/ 2322286 h 2336800"/>
              <a:gd name="connsiteX25" fmla="*/ 2510971 w 8911771"/>
              <a:gd name="connsiteY25" fmla="*/ 2336800 h 2336800"/>
              <a:gd name="connsiteX26" fmla="*/ 2772228 w 8911771"/>
              <a:gd name="connsiteY26" fmla="*/ 2322286 h 2336800"/>
              <a:gd name="connsiteX27" fmla="*/ 2815771 w 8911771"/>
              <a:gd name="connsiteY27" fmla="*/ 2307772 h 2336800"/>
              <a:gd name="connsiteX28" fmla="*/ 2960914 w 8911771"/>
              <a:gd name="connsiteY28" fmla="*/ 2264229 h 2336800"/>
              <a:gd name="connsiteX29" fmla="*/ 3018971 w 8911771"/>
              <a:gd name="connsiteY29" fmla="*/ 2235200 h 2336800"/>
              <a:gd name="connsiteX30" fmla="*/ 3062514 w 8911771"/>
              <a:gd name="connsiteY30" fmla="*/ 2206172 h 2336800"/>
              <a:gd name="connsiteX31" fmla="*/ 3106057 w 8911771"/>
              <a:gd name="connsiteY31" fmla="*/ 2191657 h 2336800"/>
              <a:gd name="connsiteX32" fmla="*/ 3164114 w 8911771"/>
              <a:gd name="connsiteY32" fmla="*/ 2162629 h 2336800"/>
              <a:gd name="connsiteX33" fmla="*/ 3236685 w 8911771"/>
              <a:gd name="connsiteY33" fmla="*/ 2075543 h 2336800"/>
              <a:gd name="connsiteX34" fmla="*/ 3280228 w 8911771"/>
              <a:gd name="connsiteY34" fmla="*/ 2032000 h 2336800"/>
              <a:gd name="connsiteX35" fmla="*/ 3309257 w 8911771"/>
              <a:gd name="connsiteY35" fmla="*/ 1988457 h 2336800"/>
              <a:gd name="connsiteX36" fmla="*/ 3396343 w 8911771"/>
              <a:gd name="connsiteY36" fmla="*/ 1930400 h 2336800"/>
              <a:gd name="connsiteX37" fmla="*/ 3410857 w 8911771"/>
              <a:gd name="connsiteY37" fmla="*/ 1886857 h 2336800"/>
              <a:gd name="connsiteX38" fmla="*/ 3425371 w 8911771"/>
              <a:gd name="connsiteY38" fmla="*/ 1814286 h 2336800"/>
              <a:gd name="connsiteX39" fmla="*/ 3497943 w 8911771"/>
              <a:gd name="connsiteY39" fmla="*/ 1741715 h 2336800"/>
              <a:gd name="connsiteX40" fmla="*/ 3570514 w 8911771"/>
              <a:gd name="connsiteY40" fmla="*/ 1611086 h 2336800"/>
              <a:gd name="connsiteX41" fmla="*/ 3585028 w 8911771"/>
              <a:gd name="connsiteY41" fmla="*/ 1567543 h 2336800"/>
              <a:gd name="connsiteX42" fmla="*/ 3614057 w 8911771"/>
              <a:gd name="connsiteY42" fmla="*/ 1465943 h 2336800"/>
              <a:gd name="connsiteX43" fmla="*/ 3643085 w 8911771"/>
              <a:gd name="connsiteY43" fmla="*/ 1378857 h 2336800"/>
              <a:gd name="connsiteX44" fmla="*/ 3657600 w 8911771"/>
              <a:gd name="connsiteY44" fmla="*/ 1335315 h 2336800"/>
              <a:gd name="connsiteX45" fmla="*/ 3715657 w 8911771"/>
              <a:gd name="connsiteY45" fmla="*/ 1219200 h 2336800"/>
              <a:gd name="connsiteX46" fmla="*/ 3744685 w 8911771"/>
              <a:gd name="connsiteY46" fmla="*/ 1175657 h 2336800"/>
              <a:gd name="connsiteX47" fmla="*/ 3759200 w 8911771"/>
              <a:gd name="connsiteY47" fmla="*/ 1132115 h 2336800"/>
              <a:gd name="connsiteX48" fmla="*/ 3788228 w 8911771"/>
              <a:gd name="connsiteY48" fmla="*/ 1088572 h 2336800"/>
              <a:gd name="connsiteX49" fmla="*/ 3817257 w 8911771"/>
              <a:gd name="connsiteY49" fmla="*/ 1001486 h 2336800"/>
              <a:gd name="connsiteX50" fmla="*/ 3846285 w 8911771"/>
              <a:gd name="connsiteY50" fmla="*/ 928915 h 2336800"/>
              <a:gd name="connsiteX51" fmla="*/ 3860800 w 8911771"/>
              <a:gd name="connsiteY51" fmla="*/ 870857 h 2336800"/>
              <a:gd name="connsiteX52" fmla="*/ 3933371 w 8911771"/>
              <a:gd name="connsiteY52" fmla="*/ 783772 h 2336800"/>
              <a:gd name="connsiteX53" fmla="*/ 3976914 w 8911771"/>
              <a:gd name="connsiteY53" fmla="*/ 769257 h 2336800"/>
              <a:gd name="connsiteX54" fmla="*/ 4078514 w 8911771"/>
              <a:gd name="connsiteY54" fmla="*/ 725715 h 2336800"/>
              <a:gd name="connsiteX55" fmla="*/ 4194628 w 8911771"/>
              <a:gd name="connsiteY55" fmla="*/ 740229 h 2336800"/>
              <a:gd name="connsiteX56" fmla="*/ 4238171 w 8911771"/>
              <a:gd name="connsiteY56" fmla="*/ 754743 h 2336800"/>
              <a:gd name="connsiteX57" fmla="*/ 4267200 w 8911771"/>
              <a:gd name="connsiteY57" fmla="*/ 798286 h 2336800"/>
              <a:gd name="connsiteX58" fmla="*/ 4310743 w 8911771"/>
              <a:gd name="connsiteY58" fmla="*/ 827315 h 2336800"/>
              <a:gd name="connsiteX59" fmla="*/ 4325257 w 8911771"/>
              <a:gd name="connsiteY59" fmla="*/ 870857 h 2336800"/>
              <a:gd name="connsiteX60" fmla="*/ 4383314 w 8911771"/>
              <a:gd name="connsiteY60" fmla="*/ 972457 h 2336800"/>
              <a:gd name="connsiteX61" fmla="*/ 4397828 w 8911771"/>
              <a:gd name="connsiteY61" fmla="*/ 1030515 h 2336800"/>
              <a:gd name="connsiteX62" fmla="*/ 4441371 w 8911771"/>
              <a:gd name="connsiteY62" fmla="*/ 1074057 h 2336800"/>
              <a:gd name="connsiteX63" fmla="*/ 4499428 w 8911771"/>
              <a:gd name="connsiteY63" fmla="*/ 1306286 h 2336800"/>
              <a:gd name="connsiteX64" fmla="*/ 4557485 w 8911771"/>
              <a:gd name="connsiteY64" fmla="*/ 1393372 h 2336800"/>
              <a:gd name="connsiteX65" fmla="*/ 4586514 w 8911771"/>
              <a:gd name="connsiteY65" fmla="*/ 1480457 h 2336800"/>
              <a:gd name="connsiteX66" fmla="*/ 4673600 w 8911771"/>
              <a:gd name="connsiteY66" fmla="*/ 1553029 h 2336800"/>
              <a:gd name="connsiteX67" fmla="*/ 4717143 w 8911771"/>
              <a:gd name="connsiteY67" fmla="*/ 1596572 h 2336800"/>
              <a:gd name="connsiteX68" fmla="*/ 4789714 w 8911771"/>
              <a:gd name="connsiteY68" fmla="*/ 1611086 h 2336800"/>
              <a:gd name="connsiteX69" fmla="*/ 4833257 w 8911771"/>
              <a:gd name="connsiteY69" fmla="*/ 1625600 h 2336800"/>
              <a:gd name="connsiteX70" fmla="*/ 4920343 w 8911771"/>
              <a:gd name="connsiteY70" fmla="*/ 1640115 h 2336800"/>
              <a:gd name="connsiteX71" fmla="*/ 4963885 w 8911771"/>
              <a:gd name="connsiteY71" fmla="*/ 1654629 h 2336800"/>
              <a:gd name="connsiteX72" fmla="*/ 5167085 w 8911771"/>
              <a:gd name="connsiteY72" fmla="*/ 1669143 h 2336800"/>
              <a:gd name="connsiteX73" fmla="*/ 5123543 w 8911771"/>
              <a:gd name="connsiteY73" fmla="*/ 1741715 h 2336800"/>
              <a:gd name="connsiteX74" fmla="*/ 5297714 w 8911771"/>
              <a:gd name="connsiteY74" fmla="*/ 1683657 h 2336800"/>
              <a:gd name="connsiteX75" fmla="*/ 5588000 w 8911771"/>
              <a:gd name="connsiteY75" fmla="*/ 1654629 h 2336800"/>
              <a:gd name="connsiteX76" fmla="*/ 6574971 w 8911771"/>
              <a:gd name="connsiteY76" fmla="*/ 1596572 h 2336800"/>
              <a:gd name="connsiteX77" fmla="*/ 7010400 w 8911771"/>
              <a:gd name="connsiteY77" fmla="*/ 1567543 h 2336800"/>
              <a:gd name="connsiteX78" fmla="*/ 7242628 w 8911771"/>
              <a:gd name="connsiteY78" fmla="*/ 1553029 h 2336800"/>
              <a:gd name="connsiteX79" fmla="*/ 7416800 w 8911771"/>
              <a:gd name="connsiteY79" fmla="*/ 1451429 h 2336800"/>
              <a:gd name="connsiteX80" fmla="*/ 7460343 w 8911771"/>
              <a:gd name="connsiteY80" fmla="*/ 1407886 h 2336800"/>
              <a:gd name="connsiteX81" fmla="*/ 7503885 w 8911771"/>
              <a:gd name="connsiteY81" fmla="*/ 1378857 h 2336800"/>
              <a:gd name="connsiteX82" fmla="*/ 7547428 w 8911771"/>
              <a:gd name="connsiteY82" fmla="*/ 1335315 h 2336800"/>
              <a:gd name="connsiteX83" fmla="*/ 7634514 w 8911771"/>
              <a:gd name="connsiteY83" fmla="*/ 1277257 h 2336800"/>
              <a:gd name="connsiteX84" fmla="*/ 7692571 w 8911771"/>
              <a:gd name="connsiteY84" fmla="*/ 1262743 h 2336800"/>
              <a:gd name="connsiteX85" fmla="*/ 7794171 w 8911771"/>
              <a:gd name="connsiteY85" fmla="*/ 1248229 h 2336800"/>
              <a:gd name="connsiteX86" fmla="*/ 7866743 w 8911771"/>
              <a:gd name="connsiteY86" fmla="*/ 1233715 h 2336800"/>
              <a:gd name="connsiteX87" fmla="*/ 7997371 w 8911771"/>
              <a:gd name="connsiteY87" fmla="*/ 1175657 h 2336800"/>
              <a:gd name="connsiteX88" fmla="*/ 8069943 w 8911771"/>
              <a:gd name="connsiteY88" fmla="*/ 1161143 h 2336800"/>
              <a:gd name="connsiteX89" fmla="*/ 8229600 w 8911771"/>
              <a:gd name="connsiteY89" fmla="*/ 1132115 h 2336800"/>
              <a:gd name="connsiteX90" fmla="*/ 8302171 w 8911771"/>
              <a:gd name="connsiteY90" fmla="*/ 1103086 h 2336800"/>
              <a:gd name="connsiteX91" fmla="*/ 8345714 w 8911771"/>
              <a:gd name="connsiteY91" fmla="*/ 1074057 h 2336800"/>
              <a:gd name="connsiteX92" fmla="*/ 8389257 w 8911771"/>
              <a:gd name="connsiteY92" fmla="*/ 1059543 h 2336800"/>
              <a:gd name="connsiteX93" fmla="*/ 8476343 w 8911771"/>
              <a:gd name="connsiteY93" fmla="*/ 986972 h 2336800"/>
              <a:gd name="connsiteX94" fmla="*/ 8519885 w 8911771"/>
              <a:gd name="connsiteY94" fmla="*/ 972457 h 2336800"/>
              <a:gd name="connsiteX95" fmla="*/ 8534400 w 8911771"/>
              <a:gd name="connsiteY95" fmla="*/ 928915 h 2336800"/>
              <a:gd name="connsiteX96" fmla="*/ 8621485 w 8911771"/>
              <a:gd name="connsiteY96" fmla="*/ 841829 h 2336800"/>
              <a:gd name="connsiteX97" fmla="*/ 8650514 w 8911771"/>
              <a:gd name="connsiteY97" fmla="*/ 798286 h 2336800"/>
              <a:gd name="connsiteX98" fmla="*/ 8665028 w 8911771"/>
              <a:gd name="connsiteY98" fmla="*/ 754743 h 2336800"/>
              <a:gd name="connsiteX99" fmla="*/ 8752114 w 8911771"/>
              <a:gd name="connsiteY99" fmla="*/ 682172 h 2336800"/>
              <a:gd name="connsiteX100" fmla="*/ 8839200 w 8911771"/>
              <a:gd name="connsiteY100" fmla="*/ 580572 h 2336800"/>
              <a:gd name="connsiteX101" fmla="*/ 8882743 w 8911771"/>
              <a:gd name="connsiteY101" fmla="*/ 566057 h 2336800"/>
              <a:gd name="connsiteX102" fmla="*/ 8897257 w 8911771"/>
              <a:gd name="connsiteY102" fmla="*/ 522515 h 2336800"/>
              <a:gd name="connsiteX103" fmla="*/ 8810171 w 8911771"/>
              <a:gd name="connsiteY103" fmla="*/ 551543 h 2336800"/>
              <a:gd name="connsiteX104" fmla="*/ 8766628 w 8911771"/>
              <a:gd name="connsiteY104" fmla="*/ 566057 h 2336800"/>
              <a:gd name="connsiteX105" fmla="*/ 8795657 w 8911771"/>
              <a:gd name="connsiteY105" fmla="*/ 566057 h 2336800"/>
              <a:gd name="connsiteX106" fmla="*/ 8839200 w 8911771"/>
              <a:gd name="connsiteY106" fmla="*/ 551543 h 2336800"/>
              <a:gd name="connsiteX107" fmla="*/ 8911771 w 8911771"/>
              <a:gd name="connsiteY107" fmla="*/ 537029 h 2336800"/>
              <a:gd name="connsiteX108" fmla="*/ 8897257 w 8911771"/>
              <a:gd name="connsiteY108" fmla="*/ 667657 h 2336800"/>
              <a:gd name="connsiteX109" fmla="*/ 8882743 w 8911771"/>
              <a:gd name="connsiteY109" fmla="*/ 740229 h 233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911771" h="2336800">
                <a:moveTo>
                  <a:pt x="0" y="0"/>
                </a:moveTo>
                <a:cubicBezTo>
                  <a:pt x="20987" y="272843"/>
                  <a:pt x="351" y="103537"/>
                  <a:pt x="29028" y="261257"/>
                </a:cubicBezTo>
                <a:cubicBezTo>
                  <a:pt x="34293" y="290211"/>
                  <a:pt x="36405" y="319793"/>
                  <a:pt x="43543" y="348343"/>
                </a:cubicBezTo>
                <a:cubicBezTo>
                  <a:pt x="50964" y="378028"/>
                  <a:pt x="62895" y="406400"/>
                  <a:pt x="72571" y="435429"/>
                </a:cubicBezTo>
                <a:cubicBezTo>
                  <a:pt x="78330" y="493021"/>
                  <a:pt x="88763" y="617990"/>
                  <a:pt x="101600" y="682172"/>
                </a:cubicBezTo>
                <a:cubicBezTo>
                  <a:pt x="130905" y="828693"/>
                  <a:pt x="101843" y="582403"/>
                  <a:pt x="130628" y="798286"/>
                </a:cubicBezTo>
                <a:cubicBezTo>
                  <a:pt x="137054" y="846482"/>
                  <a:pt x="139462" y="895140"/>
                  <a:pt x="145143" y="943429"/>
                </a:cubicBezTo>
                <a:cubicBezTo>
                  <a:pt x="149140" y="977405"/>
                  <a:pt x="154819" y="1011162"/>
                  <a:pt x="159657" y="1045029"/>
                </a:cubicBezTo>
                <a:cubicBezTo>
                  <a:pt x="164495" y="1170819"/>
                  <a:pt x="166556" y="1296747"/>
                  <a:pt x="174171" y="1422400"/>
                </a:cubicBezTo>
                <a:cubicBezTo>
                  <a:pt x="180588" y="1528289"/>
                  <a:pt x="186753" y="1499825"/>
                  <a:pt x="203200" y="1582057"/>
                </a:cubicBezTo>
                <a:cubicBezTo>
                  <a:pt x="208972" y="1610915"/>
                  <a:pt x="210576" y="1640593"/>
                  <a:pt x="217714" y="1669143"/>
                </a:cubicBezTo>
                <a:cubicBezTo>
                  <a:pt x="225135" y="1698828"/>
                  <a:pt x="239322" y="1726544"/>
                  <a:pt x="246743" y="1756229"/>
                </a:cubicBezTo>
                <a:cubicBezTo>
                  <a:pt x="251581" y="1775581"/>
                  <a:pt x="254253" y="1795608"/>
                  <a:pt x="261257" y="1814286"/>
                </a:cubicBezTo>
                <a:cubicBezTo>
                  <a:pt x="268854" y="1834545"/>
                  <a:pt x="282249" y="1852254"/>
                  <a:pt x="290285" y="1872343"/>
                </a:cubicBezTo>
                <a:cubicBezTo>
                  <a:pt x="301649" y="1900753"/>
                  <a:pt x="297677" y="1937792"/>
                  <a:pt x="319314" y="1959429"/>
                </a:cubicBezTo>
                <a:cubicBezTo>
                  <a:pt x="375192" y="2015307"/>
                  <a:pt x="345778" y="1991586"/>
                  <a:pt x="406400" y="2032000"/>
                </a:cubicBezTo>
                <a:cubicBezTo>
                  <a:pt x="416076" y="2046514"/>
                  <a:pt x="422300" y="2064056"/>
                  <a:pt x="435428" y="2075543"/>
                </a:cubicBezTo>
                <a:cubicBezTo>
                  <a:pt x="496851" y="2129288"/>
                  <a:pt x="506253" y="2128179"/>
                  <a:pt x="566057" y="2148115"/>
                </a:cubicBezTo>
                <a:cubicBezTo>
                  <a:pt x="580571" y="2162629"/>
                  <a:pt x="591657" y="2181689"/>
                  <a:pt x="609600" y="2191657"/>
                </a:cubicBezTo>
                <a:cubicBezTo>
                  <a:pt x="636348" y="2206517"/>
                  <a:pt x="667165" y="2212635"/>
                  <a:pt x="696685" y="2220686"/>
                </a:cubicBezTo>
                <a:cubicBezTo>
                  <a:pt x="734932" y="2231117"/>
                  <a:pt x="838955" y="2246677"/>
                  <a:pt x="870857" y="2249715"/>
                </a:cubicBezTo>
                <a:cubicBezTo>
                  <a:pt x="938457" y="2256153"/>
                  <a:pt x="1006351" y="2259021"/>
                  <a:pt x="1074057" y="2264229"/>
                </a:cubicBezTo>
                <a:cubicBezTo>
                  <a:pt x="1132144" y="2268697"/>
                  <a:pt x="1190013" y="2276504"/>
                  <a:pt x="1248228" y="2278743"/>
                </a:cubicBezTo>
                <a:cubicBezTo>
                  <a:pt x="1441669" y="2286183"/>
                  <a:pt x="1635276" y="2288419"/>
                  <a:pt x="1828800" y="2293257"/>
                </a:cubicBezTo>
                <a:cubicBezTo>
                  <a:pt x="2031794" y="2344008"/>
                  <a:pt x="1837432" y="2299735"/>
                  <a:pt x="2322285" y="2322286"/>
                </a:cubicBezTo>
                <a:cubicBezTo>
                  <a:pt x="2385298" y="2325217"/>
                  <a:pt x="2448076" y="2331962"/>
                  <a:pt x="2510971" y="2336800"/>
                </a:cubicBezTo>
                <a:cubicBezTo>
                  <a:pt x="2598057" y="2331962"/>
                  <a:pt x="2685401" y="2330555"/>
                  <a:pt x="2772228" y="2322286"/>
                </a:cubicBezTo>
                <a:cubicBezTo>
                  <a:pt x="2787459" y="2320836"/>
                  <a:pt x="2801060" y="2311975"/>
                  <a:pt x="2815771" y="2307772"/>
                </a:cubicBezTo>
                <a:cubicBezTo>
                  <a:pt x="2864376" y="2293885"/>
                  <a:pt x="2914937" y="2287218"/>
                  <a:pt x="2960914" y="2264229"/>
                </a:cubicBezTo>
                <a:cubicBezTo>
                  <a:pt x="2980266" y="2254553"/>
                  <a:pt x="3000185" y="2245935"/>
                  <a:pt x="3018971" y="2235200"/>
                </a:cubicBezTo>
                <a:cubicBezTo>
                  <a:pt x="3034117" y="2226545"/>
                  <a:pt x="3046912" y="2213973"/>
                  <a:pt x="3062514" y="2206172"/>
                </a:cubicBezTo>
                <a:cubicBezTo>
                  <a:pt x="3076198" y="2199330"/>
                  <a:pt x="3091995" y="2197684"/>
                  <a:pt x="3106057" y="2191657"/>
                </a:cubicBezTo>
                <a:cubicBezTo>
                  <a:pt x="3125944" y="2183134"/>
                  <a:pt x="3144762" y="2172305"/>
                  <a:pt x="3164114" y="2162629"/>
                </a:cubicBezTo>
                <a:cubicBezTo>
                  <a:pt x="3291326" y="2035417"/>
                  <a:pt x="3135649" y="2196787"/>
                  <a:pt x="3236685" y="2075543"/>
                </a:cubicBezTo>
                <a:cubicBezTo>
                  <a:pt x="3249826" y="2059774"/>
                  <a:pt x="3267087" y="2047769"/>
                  <a:pt x="3280228" y="2032000"/>
                </a:cubicBezTo>
                <a:cubicBezTo>
                  <a:pt x="3291395" y="2018599"/>
                  <a:pt x="3296129" y="1999944"/>
                  <a:pt x="3309257" y="1988457"/>
                </a:cubicBezTo>
                <a:cubicBezTo>
                  <a:pt x="3335513" y="1965483"/>
                  <a:pt x="3396343" y="1930400"/>
                  <a:pt x="3396343" y="1930400"/>
                </a:cubicBezTo>
                <a:cubicBezTo>
                  <a:pt x="3401181" y="1915886"/>
                  <a:pt x="3407146" y="1901700"/>
                  <a:pt x="3410857" y="1886857"/>
                </a:cubicBezTo>
                <a:cubicBezTo>
                  <a:pt x="3416840" y="1862924"/>
                  <a:pt x="3412679" y="1835440"/>
                  <a:pt x="3425371" y="1814286"/>
                </a:cubicBezTo>
                <a:cubicBezTo>
                  <a:pt x="3442972" y="1784951"/>
                  <a:pt x="3475415" y="1767461"/>
                  <a:pt x="3497943" y="1741715"/>
                </a:cubicBezTo>
                <a:cubicBezTo>
                  <a:pt x="3523569" y="1712428"/>
                  <a:pt x="3558993" y="1637008"/>
                  <a:pt x="3570514" y="1611086"/>
                </a:cubicBezTo>
                <a:cubicBezTo>
                  <a:pt x="3576728" y="1597105"/>
                  <a:pt x="3580632" y="1582197"/>
                  <a:pt x="3585028" y="1567543"/>
                </a:cubicBezTo>
                <a:cubicBezTo>
                  <a:pt x="3595149" y="1533807"/>
                  <a:pt x="3603699" y="1499607"/>
                  <a:pt x="3614057" y="1465943"/>
                </a:cubicBezTo>
                <a:cubicBezTo>
                  <a:pt x="3623056" y="1436697"/>
                  <a:pt x="3633409" y="1407886"/>
                  <a:pt x="3643085" y="1378857"/>
                </a:cubicBezTo>
                <a:cubicBezTo>
                  <a:pt x="3647923" y="1364343"/>
                  <a:pt x="3650758" y="1348999"/>
                  <a:pt x="3657600" y="1335315"/>
                </a:cubicBezTo>
                <a:cubicBezTo>
                  <a:pt x="3676952" y="1296610"/>
                  <a:pt x="3691654" y="1255206"/>
                  <a:pt x="3715657" y="1219200"/>
                </a:cubicBezTo>
                <a:cubicBezTo>
                  <a:pt x="3725333" y="1204686"/>
                  <a:pt x="3736884" y="1191259"/>
                  <a:pt x="3744685" y="1175657"/>
                </a:cubicBezTo>
                <a:cubicBezTo>
                  <a:pt x="3751527" y="1161973"/>
                  <a:pt x="3752358" y="1145799"/>
                  <a:pt x="3759200" y="1132115"/>
                </a:cubicBezTo>
                <a:cubicBezTo>
                  <a:pt x="3767001" y="1116513"/>
                  <a:pt x="3781143" y="1104512"/>
                  <a:pt x="3788228" y="1088572"/>
                </a:cubicBezTo>
                <a:cubicBezTo>
                  <a:pt x="3800655" y="1060610"/>
                  <a:pt x="3806800" y="1030243"/>
                  <a:pt x="3817257" y="1001486"/>
                </a:cubicBezTo>
                <a:cubicBezTo>
                  <a:pt x="3826161" y="977001"/>
                  <a:pt x="3838046" y="953632"/>
                  <a:pt x="3846285" y="928915"/>
                </a:cubicBezTo>
                <a:cubicBezTo>
                  <a:pt x="3852593" y="909990"/>
                  <a:pt x="3852942" y="889192"/>
                  <a:pt x="3860800" y="870857"/>
                </a:cubicBezTo>
                <a:cubicBezTo>
                  <a:pt x="3871510" y="845867"/>
                  <a:pt x="3912447" y="797722"/>
                  <a:pt x="3933371" y="783772"/>
                </a:cubicBezTo>
                <a:cubicBezTo>
                  <a:pt x="3946101" y="775285"/>
                  <a:pt x="3962852" y="775284"/>
                  <a:pt x="3976914" y="769257"/>
                </a:cubicBezTo>
                <a:cubicBezTo>
                  <a:pt x="4102449" y="715456"/>
                  <a:pt x="3976407" y="759750"/>
                  <a:pt x="4078514" y="725715"/>
                </a:cubicBezTo>
                <a:cubicBezTo>
                  <a:pt x="4117219" y="730553"/>
                  <a:pt x="4156251" y="733252"/>
                  <a:pt x="4194628" y="740229"/>
                </a:cubicBezTo>
                <a:cubicBezTo>
                  <a:pt x="4209681" y="742966"/>
                  <a:pt x="4226224" y="745186"/>
                  <a:pt x="4238171" y="754743"/>
                </a:cubicBezTo>
                <a:cubicBezTo>
                  <a:pt x="4251793" y="765640"/>
                  <a:pt x="4254865" y="785951"/>
                  <a:pt x="4267200" y="798286"/>
                </a:cubicBezTo>
                <a:cubicBezTo>
                  <a:pt x="4279535" y="810621"/>
                  <a:pt x="4296229" y="817639"/>
                  <a:pt x="4310743" y="827315"/>
                </a:cubicBezTo>
                <a:cubicBezTo>
                  <a:pt x="4315581" y="841829"/>
                  <a:pt x="4319230" y="856795"/>
                  <a:pt x="4325257" y="870857"/>
                </a:cubicBezTo>
                <a:cubicBezTo>
                  <a:pt x="4347357" y="922425"/>
                  <a:pt x="4354157" y="928724"/>
                  <a:pt x="4383314" y="972457"/>
                </a:cubicBezTo>
                <a:cubicBezTo>
                  <a:pt x="4388152" y="991810"/>
                  <a:pt x="4387931" y="1013195"/>
                  <a:pt x="4397828" y="1030515"/>
                </a:cubicBezTo>
                <a:cubicBezTo>
                  <a:pt x="4408012" y="1048337"/>
                  <a:pt x="4434275" y="1054796"/>
                  <a:pt x="4441371" y="1074057"/>
                </a:cubicBezTo>
                <a:cubicBezTo>
                  <a:pt x="4468956" y="1148929"/>
                  <a:pt x="4455168" y="1239895"/>
                  <a:pt x="4499428" y="1306286"/>
                </a:cubicBezTo>
                <a:cubicBezTo>
                  <a:pt x="4518780" y="1335315"/>
                  <a:pt x="4546452" y="1360274"/>
                  <a:pt x="4557485" y="1393372"/>
                </a:cubicBezTo>
                <a:cubicBezTo>
                  <a:pt x="4567161" y="1422400"/>
                  <a:pt x="4564878" y="1458821"/>
                  <a:pt x="4586514" y="1480457"/>
                </a:cubicBezTo>
                <a:cubicBezTo>
                  <a:pt x="4713725" y="1607668"/>
                  <a:pt x="4552356" y="1451992"/>
                  <a:pt x="4673600" y="1553029"/>
                </a:cubicBezTo>
                <a:cubicBezTo>
                  <a:pt x="4689369" y="1566170"/>
                  <a:pt x="4698784" y="1587392"/>
                  <a:pt x="4717143" y="1596572"/>
                </a:cubicBezTo>
                <a:cubicBezTo>
                  <a:pt x="4739208" y="1607604"/>
                  <a:pt x="4765781" y="1605103"/>
                  <a:pt x="4789714" y="1611086"/>
                </a:cubicBezTo>
                <a:cubicBezTo>
                  <a:pt x="4804557" y="1614797"/>
                  <a:pt x="4818322" y="1622281"/>
                  <a:pt x="4833257" y="1625600"/>
                </a:cubicBezTo>
                <a:cubicBezTo>
                  <a:pt x="4861985" y="1631984"/>
                  <a:pt x="4891615" y="1633731"/>
                  <a:pt x="4920343" y="1640115"/>
                </a:cubicBezTo>
                <a:cubicBezTo>
                  <a:pt x="4935278" y="1643434"/>
                  <a:pt x="4948691" y="1652841"/>
                  <a:pt x="4963885" y="1654629"/>
                </a:cubicBezTo>
                <a:cubicBezTo>
                  <a:pt x="5031326" y="1662563"/>
                  <a:pt x="5099352" y="1664305"/>
                  <a:pt x="5167085" y="1669143"/>
                </a:cubicBezTo>
                <a:cubicBezTo>
                  <a:pt x="5152571" y="1693334"/>
                  <a:pt x="5095505" y="1738600"/>
                  <a:pt x="5123543" y="1741715"/>
                </a:cubicBezTo>
                <a:cubicBezTo>
                  <a:pt x="5184366" y="1748473"/>
                  <a:pt x="5237349" y="1693718"/>
                  <a:pt x="5297714" y="1683657"/>
                </a:cubicBezTo>
                <a:cubicBezTo>
                  <a:pt x="5441815" y="1659641"/>
                  <a:pt x="5378444" y="1667407"/>
                  <a:pt x="5588000" y="1654629"/>
                </a:cubicBezTo>
                <a:lnTo>
                  <a:pt x="6574971" y="1596572"/>
                </a:lnTo>
                <a:cubicBezTo>
                  <a:pt x="6845804" y="1575738"/>
                  <a:pt x="6700685" y="1585761"/>
                  <a:pt x="7010400" y="1567543"/>
                </a:cubicBezTo>
                <a:cubicBezTo>
                  <a:pt x="7164355" y="1529055"/>
                  <a:pt x="7086926" y="1533567"/>
                  <a:pt x="7242628" y="1553029"/>
                </a:cubicBezTo>
                <a:cubicBezTo>
                  <a:pt x="7300685" y="1519162"/>
                  <a:pt x="7360875" y="1488712"/>
                  <a:pt x="7416800" y="1451429"/>
                </a:cubicBezTo>
                <a:cubicBezTo>
                  <a:pt x="7433879" y="1440043"/>
                  <a:pt x="7444574" y="1421027"/>
                  <a:pt x="7460343" y="1407886"/>
                </a:cubicBezTo>
                <a:cubicBezTo>
                  <a:pt x="7473744" y="1396719"/>
                  <a:pt x="7490484" y="1390024"/>
                  <a:pt x="7503885" y="1378857"/>
                </a:cubicBezTo>
                <a:cubicBezTo>
                  <a:pt x="7519654" y="1365716"/>
                  <a:pt x="7531226" y="1347917"/>
                  <a:pt x="7547428" y="1335315"/>
                </a:cubicBezTo>
                <a:cubicBezTo>
                  <a:pt x="7574967" y="1313896"/>
                  <a:pt x="7600667" y="1285719"/>
                  <a:pt x="7634514" y="1277257"/>
                </a:cubicBezTo>
                <a:cubicBezTo>
                  <a:pt x="7653866" y="1272419"/>
                  <a:pt x="7672945" y="1266311"/>
                  <a:pt x="7692571" y="1262743"/>
                </a:cubicBezTo>
                <a:cubicBezTo>
                  <a:pt x="7726230" y="1256623"/>
                  <a:pt x="7760426" y="1253853"/>
                  <a:pt x="7794171" y="1248229"/>
                </a:cubicBezTo>
                <a:cubicBezTo>
                  <a:pt x="7818505" y="1244173"/>
                  <a:pt x="7842552" y="1238553"/>
                  <a:pt x="7866743" y="1233715"/>
                </a:cubicBezTo>
                <a:cubicBezTo>
                  <a:pt x="7909627" y="1212273"/>
                  <a:pt x="7951043" y="1189556"/>
                  <a:pt x="7997371" y="1175657"/>
                </a:cubicBezTo>
                <a:cubicBezTo>
                  <a:pt x="8021000" y="1168568"/>
                  <a:pt x="8045861" y="1166494"/>
                  <a:pt x="8069943" y="1161143"/>
                </a:cubicBezTo>
                <a:cubicBezTo>
                  <a:pt x="8193127" y="1133769"/>
                  <a:pt x="8053479" y="1157275"/>
                  <a:pt x="8229600" y="1132115"/>
                </a:cubicBezTo>
                <a:cubicBezTo>
                  <a:pt x="8253790" y="1122439"/>
                  <a:pt x="8278868" y="1114738"/>
                  <a:pt x="8302171" y="1103086"/>
                </a:cubicBezTo>
                <a:cubicBezTo>
                  <a:pt x="8317773" y="1095285"/>
                  <a:pt x="8330112" y="1081858"/>
                  <a:pt x="8345714" y="1074057"/>
                </a:cubicBezTo>
                <a:cubicBezTo>
                  <a:pt x="8359398" y="1067215"/>
                  <a:pt x="8375573" y="1066385"/>
                  <a:pt x="8389257" y="1059543"/>
                </a:cubicBezTo>
                <a:cubicBezTo>
                  <a:pt x="8484222" y="1012062"/>
                  <a:pt x="8380054" y="1051166"/>
                  <a:pt x="8476343" y="986972"/>
                </a:cubicBezTo>
                <a:cubicBezTo>
                  <a:pt x="8489073" y="978485"/>
                  <a:pt x="8505371" y="977295"/>
                  <a:pt x="8519885" y="972457"/>
                </a:cubicBezTo>
                <a:cubicBezTo>
                  <a:pt x="8524723" y="957943"/>
                  <a:pt x="8525007" y="940991"/>
                  <a:pt x="8534400" y="928915"/>
                </a:cubicBezTo>
                <a:cubicBezTo>
                  <a:pt x="8559604" y="896510"/>
                  <a:pt x="8598713" y="875987"/>
                  <a:pt x="8621485" y="841829"/>
                </a:cubicBezTo>
                <a:lnTo>
                  <a:pt x="8650514" y="798286"/>
                </a:lnTo>
                <a:cubicBezTo>
                  <a:pt x="8655352" y="783772"/>
                  <a:pt x="8656541" y="767473"/>
                  <a:pt x="8665028" y="754743"/>
                </a:cubicBezTo>
                <a:cubicBezTo>
                  <a:pt x="8687379" y="721216"/>
                  <a:pt x="8719984" y="703592"/>
                  <a:pt x="8752114" y="682172"/>
                </a:cubicBezTo>
                <a:cubicBezTo>
                  <a:pt x="8780009" y="640330"/>
                  <a:pt x="8794405" y="612568"/>
                  <a:pt x="8839200" y="580572"/>
                </a:cubicBezTo>
                <a:cubicBezTo>
                  <a:pt x="8851650" y="571679"/>
                  <a:pt x="8868229" y="570895"/>
                  <a:pt x="8882743" y="566057"/>
                </a:cubicBezTo>
                <a:cubicBezTo>
                  <a:pt x="8887581" y="551543"/>
                  <a:pt x="8912259" y="525515"/>
                  <a:pt x="8897257" y="522515"/>
                </a:cubicBezTo>
                <a:cubicBezTo>
                  <a:pt x="8867252" y="516514"/>
                  <a:pt x="8839200" y="541867"/>
                  <a:pt x="8810171" y="551543"/>
                </a:cubicBezTo>
                <a:lnTo>
                  <a:pt x="8766628" y="566057"/>
                </a:lnTo>
                <a:cubicBezTo>
                  <a:pt x="8732254" y="577515"/>
                  <a:pt x="8655560" y="601081"/>
                  <a:pt x="8795657" y="566057"/>
                </a:cubicBezTo>
                <a:cubicBezTo>
                  <a:pt x="8810500" y="562346"/>
                  <a:pt x="8824357" y="555254"/>
                  <a:pt x="8839200" y="551543"/>
                </a:cubicBezTo>
                <a:cubicBezTo>
                  <a:pt x="8863133" y="545560"/>
                  <a:pt x="8887581" y="541867"/>
                  <a:pt x="8911771" y="537029"/>
                </a:cubicBezTo>
                <a:cubicBezTo>
                  <a:pt x="8906933" y="580572"/>
                  <a:pt x="8903919" y="624356"/>
                  <a:pt x="8897257" y="667657"/>
                </a:cubicBezTo>
                <a:cubicBezTo>
                  <a:pt x="8881570" y="769627"/>
                  <a:pt x="8882743" y="696255"/>
                  <a:pt x="8882743" y="740229"/>
                </a:cubicBezTo>
              </a:path>
            </a:pathLst>
          </a:custGeom>
          <a:noFill/>
          <a:ln w="76200">
            <a:solidFill>
              <a:srgbClr val="FF0000"/>
            </a:solidFill>
          </a:ln>
          <a:effectLst>
            <a:glow rad="228600">
              <a:schemeClr val="accent2">
                <a:satMod val="175000"/>
                <a:alpha val="40000"/>
              </a:schemeClr>
            </a:glo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a:off x="-381000" y="3352800"/>
            <a:ext cx="9227457" cy="2652486"/>
          </a:xfrm>
          <a:custGeom>
            <a:avLst/>
            <a:gdLst>
              <a:gd name="connsiteX0" fmla="*/ 0 w 8911771"/>
              <a:gd name="connsiteY0" fmla="*/ 0 h 2336800"/>
              <a:gd name="connsiteX1" fmla="*/ 29028 w 8911771"/>
              <a:gd name="connsiteY1" fmla="*/ 261257 h 2336800"/>
              <a:gd name="connsiteX2" fmla="*/ 43543 w 8911771"/>
              <a:gd name="connsiteY2" fmla="*/ 348343 h 2336800"/>
              <a:gd name="connsiteX3" fmla="*/ 72571 w 8911771"/>
              <a:gd name="connsiteY3" fmla="*/ 435429 h 2336800"/>
              <a:gd name="connsiteX4" fmla="*/ 101600 w 8911771"/>
              <a:gd name="connsiteY4" fmla="*/ 682172 h 2336800"/>
              <a:gd name="connsiteX5" fmla="*/ 130628 w 8911771"/>
              <a:gd name="connsiteY5" fmla="*/ 798286 h 2336800"/>
              <a:gd name="connsiteX6" fmla="*/ 145143 w 8911771"/>
              <a:gd name="connsiteY6" fmla="*/ 943429 h 2336800"/>
              <a:gd name="connsiteX7" fmla="*/ 159657 w 8911771"/>
              <a:gd name="connsiteY7" fmla="*/ 1045029 h 2336800"/>
              <a:gd name="connsiteX8" fmla="*/ 174171 w 8911771"/>
              <a:gd name="connsiteY8" fmla="*/ 1422400 h 2336800"/>
              <a:gd name="connsiteX9" fmla="*/ 203200 w 8911771"/>
              <a:gd name="connsiteY9" fmla="*/ 1582057 h 2336800"/>
              <a:gd name="connsiteX10" fmla="*/ 217714 w 8911771"/>
              <a:gd name="connsiteY10" fmla="*/ 1669143 h 2336800"/>
              <a:gd name="connsiteX11" fmla="*/ 246743 w 8911771"/>
              <a:gd name="connsiteY11" fmla="*/ 1756229 h 2336800"/>
              <a:gd name="connsiteX12" fmla="*/ 261257 w 8911771"/>
              <a:gd name="connsiteY12" fmla="*/ 1814286 h 2336800"/>
              <a:gd name="connsiteX13" fmla="*/ 290285 w 8911771"/>
              <a:gd name="connsiteY13" fmla="*/ 1872343 h 2336800"/>
              <a:gd name="connsiteX14" fmla="*/ 319314 w 8911771"/>
              <a:gd name="connsiteY14" fmla="*/ 1959429 h 2336800"/>
              <a:gd name="connsiteX15" fmla="*/ 406400 w 8911771"/>
              <a:gd name="connsiteY15" fmla="*/ 2032000 h 2336800"/>
              <a:gd name="connsiteX16" fmla="*/ 435428 w 8911771"/>
              <a:gd name="connsiteY16" fmla="*/ 2075543 h 2336800"/>
              <a:gd name="connsiteX17" fmla="*/ 566057 w 8911771"/>
              <a:gd name="connsiteY17" fmla="*/ 2148115 h 2336800"/>
              <a:gd name="connsiteX18" fmla="*/ 609600 w 8911771"/>
              <a:gd name="connsiteY18" fmla="*/ 2191657 h 2336800"/>
              <a:gd name="connsiteX19" fmla="*/ 696685 w 8911771"/>
              <a:gd name="connsiteY19" fmla="*/ 2220686 h 2336800"/>
              <a:gd name="connsiteX20" fmla="*/ 870857 w 8911771"/>
              <a:gd name="connsiteY20" fmla="*/ 2249715 h 2336800"/>
              <a:gd name="connsiteX21" fmla="*/ 1074057 w 8911771"/>
              <a:gd name="connsiteY21" fmla="*/ 2264229 h 2336800"/>
              <a:gd name="connsiteX22" fmla="*/ 1248228 w 8911771"/>
              <a:gd name="connsiteY22" fmla="*/ 2278743 h 2336800"/>
              <a:gd name="connsiteX23" fmla="*/ 1828800 w 8911771"/>
              <a:gd name="connsiteY23" fmla="*/ 2293257 h 2336800"/>
              <a:gd name="connsiteX24" fmla="*/ 2322285 w 8911771"/>
              <a:gd name="connsiteY24" fmla="*/ 2322286 h 2336800"/>
              <a:gd name="connsiteX25" fmla="*/ 2510971 w 8911771"/>
              <a:gd name="connsiteY25" fmla="*/ 2336800 h 2336800"/>
              <a:gd name="connsiteX26" fmla="*/ 2772228 w 8911771"/>
              <a:gd name="connsiteY26" fmla="*/ 2322286 h 2336800"/>
              <a:gd name="connsiteX27" fmla="*/ 2815771 w 8911771"/>
              <a:gd name="connsiteY27" fmla="*/ 2307772 h 2336800"/>
              <a:gd name="connsiteX28" fmla="*/ 2960914 w 8911771"/>
              <a:gd name="connsiteY28" fmla="*/ 2264229 h 2336800"/>
              <a:gd name="connsiteX29" fmla="*/ 3018971 w 8911771"/>
              <a:gd name="connsiteY29" fmla="*/ 2235200 h 2336800"/>
              <a:gd name="connsiteX30" fmla="*/ 3062514 w 8911771"/>
              <a:gd name="connsiteY30" fmla="*/ 2206172 h 2336800"/>
              <a:gd name="connsiteX31" fmla="*/ 3106057 w 8911771"/>
              <a:gd name="connsiteY31" fmla="*/ 2191657 h 2336800"/>
              <a:gd name="connsiteX32" fmla="*/ 3164114 w 8911771"/>
              <a:gd name="connsiteY32" fmla="*/ 2162629 h 2336800"/>
              <a:gd name="connsiteX33" fmla="*/ 3236685 w 8911771"/>
              <a:gd name="connsiteY33" fmla="*/ 2075543 h 2336800"/>
              <a:gd name="connsiteX34" fmla="*/ 3280228 w 8911771"/>
              <a:gd name="connsiteY34" fmla="*/ 2032000 h 2336800"/>
              <a:gd name="connsiteX35" fmla="*/ 3309257 w 8911771"/>
              <a:gd name="connsiteY35" fmla="*/ 1988457 h 2336800"/>
              <a:gd name="connsiteX36" fmla="*/ 3396343 w 8911771"/>
              <a:gd name="connsiteY36" fmla="*/ 1930400 h 2336800"/>
              <a:gd name="connsiteX37" fmla="*/ 3410857 w 8911771"/>
              <a:gd name="connsiteY37" fmla="*/ 1886857 h 2336800"/>
              <a:gd name="connsiteX38" fmla="*/ 3425371 w 8911771"/>
              <a:gd name="connsiteY38" fmla="*/ 1814286 h 2336800"/>
              <a:gd name="connsiteX39" fmla="*/ 3497943 w 8911771"/>
              <a:gd name="connsiteY39" fmla="*/ 1741715 h 2336800"/>
              <a:gd name="connsiteX40" fmla="*/ 3570514 w 8911771"/>
              <a:gd name="connsiteY40" fmla="*/ 1611086 h 2336800"/>
              <a:gd name="connsiteX41" fmla="*/ 3585028 w 8911771"/>
              <a:gd name="connsiteY41" fmla="*/ 1567543 h 2336800"/>
              <a:gd name="connsiteX42" fmla="*/ 3614057 w 8911771"/>
              <a:gd name="connsiteY42" fmla="*/ 1465943 h 2336800"/>
              <a:gd name="connsiteX43" fmla="*/ 3643085 w 8911771"/>
              <a:gd name="connsiteY43" fmla="*/ 1378857 h 2336800"/>
              <a:gd name="connsiteX44" fmla="*/ 3657600 w 8911771"/>
              <a:gd name="connsiteY44" fmla="*/ 1335315 h 2336800"/>
              <a:gd name="connsiteX45" fmla="*/ 3715657 w 8911771"/>
              <a:gd name="connsiteY45" fmla="*/ 1219200 h 2336800"/>
              <a:gd name="connsiteX46" fmla="*/ 3744685 w 8911771"/>
              <a:gd name="connsiteY46" fmla="*/ 1175657 h 2336800"/>
              <a:gd name="connsiteX47" fmla="*/ 3759200 w 8911771"/>
              <a:gd name="connsiteY47" fmla="*/ 1132115 h 2336800"/>
              <a:gd name="connsiteX48" fmla="*/ 3788228 w 8911771"/>
              <a:gd name="connsiteY48" fmla="*/ 1088572 h 2336800"/>
              <a:gd name="connsiteX49" fmla="*/ 3817257 w 8911771"/>
              <a:gd name="connsiteY49" fmla="*/ 1001486 h 2336800"/>
              <a:gd name="connsiteX50" fmla="*/ 3846285 w 8911771"/>
              <a:gd name="connsiteY50" fmla="*/ 928915 h 2336800"/>
              <a:gd name="connsiteX51" fmla="*/ 3860800 w 8911771"/>
              <a:gd name="connsiteY51" fmla="*/ 870857 h 2336800"/>
              <a:gd name="connsiteX52" fmla="*/ 3933371 w 8911771"/>
              <a:gd name="connsiteY52" fmla="*/ 783772 h 2336800"/>
              <a:gd name="connsiteX53" fmla="*/ 3976914 w 8911771"/>
              <a:gd name="connsiteY53" fmla="*/ 769257 h 2336800"/>
              <a:gd name="connsiteX54" fmla="*/ 4078514 w 8911771"/>
              <a:gd name="connsiteY54" fmla="*/ 725715 h 2336800"/>
              <a:gd name="connsiteX55" fmla="*/ 4194628 w 8911771"/>
              <a:gd name="connsiteY55" fmla="*/ 740229 h 2336800"/>
              <a:gd name="connsiteX56" fmla="*/ 4238171 w 8911771"/>
              <a:gd name="connsiteY56" fmla="*/ 754743 h 2336800"/>
              <a:gd name="connsiteX57" fmla="*/ 4267200 w 8911771"/>
              <a:gd name="connsiteY57" fmla="*/ 798286 h 2336800"/>
              <a:gd name="connsiteX58" fmla="*/ 4310743 w 8911771"/>
              <a:gd name="connsiteY58" fmla="*/ 827315 h 2336800"/>
              <a:gd name="connsiteX59" fmla="*/ 4325257 w 8911771"/>
              <a:gd name="connsiteY59" fmla="*/ 870857 h 2336800"/>
              <a:gd name="connsiteX60" fmla="*/ 4383314 w 8911771"/>
              <a:gd name="connsiteY60" fmla="*/ 972457 h 2336800"/>
              <a:gd name="connsiteX61" fmla="*/ 4397828 w 8911771"/>
              <a:gd name="connsiteY61" fmla="*/ 1030515 h 2336800"/>
              <a:gd name="connsiteX62" fmla="*/ 4441371 w 8911771"/>
              <a:gd name="connsiteY62" fmla="*/ 1074057 h 2336800"/>
              <a:gd name="connsiteX63" fmla="*/ 4499428 w 8911771"/>
              <a:gd name="connsiteY63" fmla="*/ 1306286 h 2336800"/>
              <a:gd name="connsiteX64" fmla="*/ 4557485 w 8911771"/>
              <a:gd name="connsiteY64" fmla="*/ 1393372 h 2336800"/>
              <a:gd name="connsiteX65" fmla="*/ 4586514 w 8911771"/>
              <a:gd name="connsiteY65" fmla="*/ 1480457 h 2336800"/>
              <a:gd name="connsiteX66" fmla="*/ 4673600 w 8911771"/>
              <a:gd name="connsiteY66" fmla="*/ 1553029 h 2336800"/>
              <a:gd name="connsiteX67" fmla="*/ 4717143 w 8911771"/>
              <a:gd name="connsiteY67" fmla="*/ 1596572 h 2336800"/>
              <a:gd name="connsiteX68" fmla="*/ 4789714 w 8911771"/>
              <a:gd name="connsiteY68" fmla="*/ 1611086 h 2336800"/>
              <a:gd name="connsiteX69" fmla="*/ 4833257 w 8911771"/>
              <a:gd name="connsiteY69" fmla="*/ 1625600 h 2336800"/>
              <a:gd name="connsiteX70" fmla="*/ 4920343 w 8911771"/>
              <a:gd name="connsiteY70" fmla="*/ 1640115 h 2336800"/>
              <a:gd name="connsiteX71" fmla="*/ 4963885 w 8911771"/>
              <a:gd name="connsiteY71" fmla="*/ 1654629 h 2336800"/>
              <a:gd name="connsiteX72" fmla="*/ 5167085 w 8911771"/>
              <a:gd name="connsiteY72" fmla="*/ 1669143 h 2336800"/>
              <a:gd name="connsiteX73" fmla="*/ 5123543 w 8911771"/>
              <a:gd name="connsiteY73" fmla="*/ 1741715 h 2336800"/>
              <a:gd name="connsiteX74" fmla="*/ 5297714 w 8911771"/>
              <a:gd name="connsiteY74" fmla="*/ 1683657 h 2336800"/>
              <a:gd name="connsiteX75" fmla="*/ 5588000 w 8911771"/>
              <a:gd name="connsiteY75" fmla="*/ 1654629 h 2336800"/>
              <a:gd name="connsiteX76" fmla="*/ 6574971 w 8911771"/>
              <a:gd name="connsiteY76" fmla="*/ 1596572 h 2336800"/>
              <a:gd name="connsiteX77" fmla="*/ 7010400 w 8911771"/>
              <a:gd name="connsiteY77" fmla="*/ 1567543 h 2336800"/>
              <a:gd name="connsiteX78" fmla="*/ 7242628 w 8911771"/>
              <a:gd name="connsiteY78" fmla="*/ 1553029 h 2336800"/>
              <a:gd name="connsiteX79" fmla="*/ 7416800 w 8911771"/>
              <a:gd name="connsiteY79" fmla="*/ 1451429 h 2336800"/>
              <a:gd name="connsiteX80" fmla="*/ 7460343 w 8911771"/>
              <a:gd name="connsiteY80" fmla="*/ 1407886 h 2336800"/>
              <a:gd name="connsiteX81" fmla="*/ 7503885 w 8911771"/>
              <a:gd name="connsiteY81" fmla="*/ 1378857 h 2336800"/>
              <a:gd name="connsiteX82" fmla="*/ 7547428 w 8911771"/>
              <a:gd name="connsiteY82" fmla="*/ 1335315 h 2336800"/>
              <a:gd name="connsiteX83" fmla="*/ 7634514 w 8911771"/>
              <a:gd name="connsiteY83" fmla="*/ 1277257 h 2336800"/>
              <a:gd name="connsiteX84" fmla="*/ 7692571 w 8911771"/>
              <a:gd name="connsiteY84" fmla="*/ 1262743 h 2336800"/>
              <a:gd name="connsiteX85" fmla="*/ 7794171 w 8911771"/>
              <a:gd name="connsiteY85" fmla="*/ 1248229 h 2336800"/>
              <a:gd name="connsiteX86" fmla="*/ 7866743 w 8911771"/>
              <a:gd name="connsiteY86" fmla="*/ 1233715 h 2336800"/>
              <a:gd name="connsiteX87" fmla="*/ 7997371 w 8911771"/>
              <a:gd name="connsiteY87" fmla="*/ 1175657 h 2336800"/>
              <a:gd name="connsiteX88" fmla="*/ 8069943 w 8911771"/>
              <a:gd name="connsiteY88" fmla="*/ 1161143 h 2336800"/>
              <a:gd name="connsiteX89" fmla="*/ 8229600 w 8911771"/>
              <a:gd name="connsiteY89" fmla="*/ 1132115 h 2336800"/>
              <a:gd name="connsiteX90" fmla="*/ 8302171 w 8911771"/>
              <a:gd name="connsiteY90" fmla="*/ 1103086 h 2336800"/>
              <a:gd name="connsiteX91" fmla="*/ 8345714 w 8911771"/>
              <a:gd name="connsiteY91" fmla="*/ 1074057 h 2336800"/>
              <a:gd name="connsiteX92" fmla="*/ 8389257 w 8911771"/>
              <a:gd name="connsiteY92" fmla="*/ 1059543 h 2336800"/>
              <a:gd name="connsiteX93" fmla="*/ 8476343 w 8911771"/>
              <a:gd name="connsiteY93" fmla="*/ 986972 h 2336800"/>
              <a:gd name="connsiteX94" fmla="*/ 8519885 w 8911771"/>
              <a:gd name="connsiteY94" fmla="*/ 972457 h 2336800"/>
              <a:gd name="connsiteX95" fmla="*/ 8534400 w 8911771"/>
              <a:gd name="connsiteY95" fmla="*/ 928915 h 2336800"/>
              <a:gd name="connsiteX96" fmla="*/ 8621485 w 8911771"/>
              <a:gd name="connsiteY96" fmla="*/ 841829 h 2336800"/>
              <a:gd name="connsiteX97" fmla="*/ 8650514 w 8911771"/>
              <a:gd name="connsiteY97" fmla="*/ 798286 h 2336800"/>
              <a:gd name="connsiteX98" fmla="*/ 8665028 w 8911771"/>
              <a:gd name="connsiteY98" fmla="*/ 754743 h 2336800"/>
              <a:gd name="connsiteX99" fmla="*/ 8752114 w 8911771"/>
              <a:gd name="connsiteY99" fmla="*/ 682172 h 2336800"/>
              <a:gd name="connsiteX100" fmla="*/ 8839200 w 8911771"/>
              <a:gd name="connsiteY100" fmla="*/ 580572 h 2336800"/>
              <a:gd name="connsiteX101" fmla="*/ 8882743 w 8911771"/>
              <a:gd name="connsiteY101" fmla="*/ 566057 h 2336800"/>
              <a:gd name="connsiteX102" fmla="*/ 8897257 w 8911771"/>
              <a:gd name="connsiteY102" fmla="*/ 522515 h 2336800"/>
              <a:gd name="connsiteX103" fmla="*/ 8810171 w 8911771"/>
              <a:gd name="connsiteY103" fmla="*/ 551543 h 2336800"/>
              <a:gd name="connsiteX104" fmla="*/ 8766628 w 8911771"/>
              <a:gd name="connsiteY104" fmla="*/ 566057 h 2336800"/>
              <a:gd name="connsiteX105" fmla="*/ 8795657 w 8911771"/>
              <a:gd name="connsiteY105" fmla="*/ 566057 h 2336800"/>
              <a:gd name="connsiteX106" fmla="*/ 8839200 w 8911771"/>
              <a:gd name="connsiteY106" fmla="*/ 551543 h 2336800"/>
              <a:gd name="connsiteX107" fmla="*/ 8911771 w 8911771"/>
              <a:gd name="connsiteY107" fmla="*/ 537029 h 2336800"/>
              <a:gd name="connsiteX108" fmla="*/ 8897257 w 8911771"/>
              <a:gd name="connsiteY108" fmla="*/ 667657 h 2336800"/>
              <a:gd name="connsiteX109" fmla="*/ 8882743 w 8911771"/>
              <a:gd name="connsiteY109" fmla="*/ 740229 h 233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911771" h="2336800">
                <a:moveTo>
                  <a:pt x="0" y="0"/>
                </a:moveTo>
                <a:cubicBezTo>
                  <a:pt x="20987" y="272843"/>
                  <a:pt x="351" y="103537"/>
                  <a:pt x="29028" y="261257"/>
                </a:cubicBezTo>
                <a:cubicBezTo>
                  <a:pt x="34293" y="290211"/>
                  <a:pt x="36405" y="319793"/>
                  <a:pt x="43543" y="348343"/>
                </a:cubicBezTo>
                <a:cubicBezTo>
                  <a:pt x="50964" y="378028"/>
                  <a:pt x="62895" y="406400"/>
                  <a:pt x="72571" y="435429"/>
                </a:cubicBezTo>
                <a:cubicBezTo>
                  <a:pt x="78330" y="493021"/>
                  <a:pt x="88763" y="617990"/>
                  <a:pt x="101600" y="682172"/>
                </a:cubicBezTo>
                <a:cubicBezTo>
                  <a:pt x="130905" y="828693"/>
                  <a:pt x="101843" y="582403"/>
                  <a:pt x="130628" y="798286"/>
                </a:cubicBezTo>
                <a:cubicBezTo>
                  <a:pt x="137054" y="846482"/>
                  <a:pt x="139462" y="895140"/>
                  <a:pt x="145143" y="943429"/>
                </a:cubicBezTo>
                <a:cubicBezTo>
                  <a:pt x="149140" y="977405"/>
                  <a:pt x="154819" y="1011162"/>
                  <a:pt x="159657" y="1045029"/>
                </a:cubicBezTo>
                <a:cubicBezTo>
                  <a:pt x="164495" y="1170819"/>
                  <a:pt x="166556" y="1296747"/>
                  <a:pt x="174171" y="1422400"/>
                </a:cubicBezTo>
                <a:cubicBezTo>
                  <a:pt x="180588" y="1528289"/>
                  <a:pt x="186753" y="1499825"/>
                  <a:pt x="203200" y="1582057"/>
                </a:cubicBezTo>
                <a:cubicBezTo>
                  <a:pt x="208972" y="1610915"/>
                  <a:pt x="210576" y="1640593"/>
                  <a:pt x="217714" y="1669143"/>
                </a:cubicBezTo>
                <a:cubicBezTo>
                  <a:pt x="225135" y="1698828"/>
                  <a:pt x="239322" y="1726544"/>
                  <a:pt x="246743" y="1756229"/>
                </a:cubicBezTo>
                <a:cubicBezTo>
                  <a:pt x="251581" y="1775581"/>
                  <a:pt x="254253" y="1795608"/>
                  <a:pt x="261257" y="1814286"/>
                </a:cubicBezTo>
                <a:cubicBezTo>
                  <a:pt x="268854" y="1834545"/>
                  <a:pt x="282249" y="1852254"/>
                  <a:pt x="290285" y="1872343"/>
                </a:cubicBezTo>
                <a:cubicBezTo>
                  <a:pt x="301649" y="1900753"/>
                  <a:pt x="297677" y="1937792"/>
                  <a:pt x="319314" y="1959429"/>
                </a:cubicBezTo>
                <a:cubicBezTo>
                  <a:pt x="375192" y="2015307"/>
                  <a:pt x="345778" y="1991586"/>
                  <a:pt x="406400" y="2032000"/>
                </a:cubicBezTo>
                <a:cubicBezTo>
                  <a:pt x="416076" y="2046514"/>
                  <a:pt x="422300" y="2064056"/>
                  <a:pt x="435428" y="2075543"/>
                </a:cubicBezTo>
                <a:cubicBezTo>
                  <a:pt x="496851" y="2129288"/>
                  <a:pt x="506253" y="2128179"/>
                  <a:pt x="566057" y="2148115"/>
                </a:cubicBezTo>
                <a:cubicBezTo>
                  <a:pt x="580571" y="2162629"/>
                  <a:pt x="591657" y="2181689"/>
                  <a:pt x="609600" y="2191657"/>
                </a:cubicBezTo>
                <a:cubicBezTo>
                  <a:pt x="636348" y="2206517"/>
                  <a:pt x="667165" y="2212635"/>
                  <a:pt x="696685" y="2220686"/>
                </a:cubicBezTo>
                <a:cubicBezTo>
                  <a:pt x="734932" y="2231117"/>
                  <a:pt x="838955" y="2246677"/>
                  <a:pt x="870857" y="2249715"/>
                </a:cubicBezTo>
                <a:cubicBezTo>
                  <a:pt x="938457" y="2256153"/>
                  <a:pt x="1006351" y="2259021"/>
                  <a:pt x="1074057" y="2264229"/>
                </a:cubicBezTo>
                <a:cubicBezTo>
                  <a:pt x="1132144" y="2268697"/>
                  <a:pt x="1190013" y="2276504"/>
                  <a:pt x="1248228" y="2278743"/>
                </a:cubicBezTo>
                <a:cubicBezTo>
                  <a:pt x="1441669" y="2286183"/>
                  <a:pt x="1635276" y="2288419"/>
                  <a:pt x="1828800" y="2293257"/>
                </a:cubicBezTo>
                <a:cubicBezTo>
                  <a:pt x="2031794" y="2344008"/>
                  <a:pt x="1837432" y="2299735"/>
                  <a:pt x="2322285" y="2322286"/>
                </a:cubicBezTo>
                <a:cubicBezTo>
                  <a:pt x="2385298" y="2325217"/>
                  <a:pt x="2448076" y="2331962"/>
                  <a:pt x="2510971" y="2336800"/>
                </a:cubicBezTo>
                <a:cubicBezTo>
                  <a:pt x="2598057" y="2331962"/>
                  <a:pt x="2685401" y="2330555"/>
                  <a:pt x="2772228" y="2322286"/>
                </a:cubicBezTo>
                <a:cubicBezTo>
                  <a:pt x="2787459" y="2320836"/>
                  <a:pt x="2801060" y="2311975"/>
                  <a:pt x="2815771" y="2307772"/>
                </a:cubicBezTo>
                <a:cubicBezTo>
                  <a:pt x="2864376" y="2293885"/>
                  <a:pt x="2914937" y="2287218"/>
                  <a:pt x="2960914" y="2264229"/>
                </a:cubicBezTo>
                <a:cubicBezTo>
                  <a:pt x="2980266" y="2254553"/>
                  <a:pt x="3000185" y="2245935"/>
                  <a:pt x="3018971" y="2235200"/>
                </a:cubicBezTo>
                <a:cubicBezTo>
                  <a:pt x="3034117" y="2226545"/>
                  <a:pt x="3046912" y="2213973"/>
                  <a:pt x="3062514" y="2206172"/>
                </a:cubicBezTo>
                <a:cubicBezTo>
                  <a:pt x="3076198" y="2199330"/>
                  <a:pt x="3091995" y="2197684"/>
                  <a:pt x="3106057" y="2191657"/>
                </a:cubicBezTo>
                <a:cubicBezTo>
                  <a:pt x="3125944" y="2183134"/>
                  <a:pt x="3144762" y="2172305"/>
                  <a:pt x="3164114" y="2162629"/>
                </a:cubicBezTo>
                <a:cubicBezTo>
                  <a:pt x="3291326" y="2035417"/>
                  <a:pt x="3135649" y="2196787"/>
                  <a:pt x="3236685" y="2075543"/>
                </a:cubicBezTo>
                <a:cubicBezTo>
                  <a:pt x="3249826" y="2059774"/>
                  <a:pt x="3267087" y="2047769"/>
                  <a:pt x="3280228" y="2032000"/>
                </a:cubicBezTo>
                <a:cubicBezTo>
                  <a:pt x="3291395" y="2018599"/>
                  <a:pt x="3296129" y="1999944"/>
                  <a:pt x="3309257" y="1988457"/>
                </a:cubicBezTo>
                <a:cubicBezTo>
                  <a:pt x="3335513" y="1965483"/>
                  <a:pt x="3396343" y="1930400"/>
                  <a:pt x="3396343" y="1930400"/>
                </a:cubicBezTo>
                <a:cubicBezTo>
                  <a:pt x="3401181" y="1915886"/>
                  <a:pt x="3407146" y="1901700"/>
                  <a:pt x="3410857" y="1886857"/>
                </a:cubicBezTo>
                <a:cubicBezTo>
                  <a:pt x="3416840" y="1862924"/>
                  <a:pt x="3412679" y="1835440"/>
                  <a:pt x="3425371" y="1814286"/>
                </a:cubicBezTo>
                <a:cubicBezTo>
                  <a:pt x="3442972" y="1784951"/>
                  <a:pt x="3475415" y="1767461"/>
                  <a:pt x="3497943" y="1741715"/>
                </a:cubicBezTo>
                <a:cubicBezTo>
                  <a:pt x="3523569" y="1712428"/>
                  <a:pt x="3558993" y="1637008"/>
                  <a:pt x="3570514" y="1611086"/>
                </a:cubicBezTo>
                <a:cubicBezTo>
                  <a:pt x="3576728" y="1597105"/>
                  <a:pt x="3580632" y="1582197"/>
                  <a:pt x="3585028" y="1567543"/>
                </a:cubicBezTo>
                <a:cubicBezTo>
                  <a:pt x="3595149" y="1533807"/>
                  <a:pt x="3603699" y="1499607"/>
                  <a:pt x="3614057" y="1465943"/>
                </a:cubicBezTo>
                <a:cubicBezTo>
                  <a:pt x="3623056" y="1436697"/>
                  <a:pt x="3633409" y="1407886"/>
                  <a:pt x="3643085" y="1378857"/>
                </a:cubicBezTo>
                <a:cubicBezTo>
                  <a:pt x="3647923" y="1364343"/>
                  <a:pt x="3650758" y="1348999"/>
                  <a:pt x="3657600" y="1335315"/>
                </a:cubicBezTo>
                <a:cubicBezTo>
                  <a:pt x="3676952" y="1296610"/>
                  <a:pt x="3691654" y="1255206"/>
                  <a:pt x="3715657" y="1219200"/>
                </a:cubicBezTo>
                <a:cubicBezTo>
                  <a:pt x="3725333" y="1204686"/>
                  <a:pt x="3736884" y="1191259"/>
                  <a:pt x="3744685" y="1175657"/>
                </a:cubicBezTo>
                <a:cubicBezTo>
                  <a:pt x="3751527" y="1161973"/>
                  <a:pt x="3752358" y="1145799"/>
                  <a:pt x="3759200" y="1132115"/>
                </a:cubicBezTo>
                <a:cubicBezTo>
                  <a:pt x="3767001" y="1116513"/>
                  <a:pt x="3781143" y="1104512"/>
                  <a:pt x="3788228" y="1088572"/>
                </a:cubicBezTo>
                <a:cubicBezTo>
                  <a:pt x="3800655" y="1060610"/>
                  <a:pt x="3806800" y="1030243"/>
                  <a:pt x="3817257" y="1001486"/>
                </a:cubicBezTo>
                <a:cubicBezTo>
                  <a:pt x="3826161" y="977001"/>
                  <a:pt x="3838046" y="953632"/>
                  <a:pt x="3846285" y="928915"/>
                </a:cubicBezTo>
                <a:cubicBezTo>
                  <a:pt x="3852593" y="909990"/>
                  <a:pt x="3852942" y="889192"/>
                  <a:pt x="3860800" y="870857"/>
                </a:cubicBezTo>
                <a:cubicBezTo>
                  <a:pt x="3871510" y="845867"/>
                  <a:pt x="3912447" y="797722"/>
                  <a:pt x="3933371" y="783772"/>
                </a:cubicBezTo>
                <a:cubicBezTo>
                  <a:pt x="3946101" y="775285"/>
                  <a:pt x="3962852" y="775284"/>
                  <a:pt x="3976914" y="769257"/>
                </a:cubicBezTo>
                <a:cubicBezTo>
                  <a:pt x="4102449" y="715456"/>
                  <a:pt x="3976407" y="759750"/>
                  <a:pt x="4078514" y="725715"/>
                </a:cubicBezTo>
                <a:cubicBezTo>
                  <a:pt x="4117219" y="730553"/>
                  <a:pt x="4156251" y="733252"/>
                  <a:pt x="4194628" y="740229"/>
                </a:cubicBezTo>
                <a:cubicBezTo>
                  <a:pt x="4209681" y="742966"/>
                  <a:pt x="4226224" y="745186"/>
                  <a:pt x="4238171" y="754743"/>
                </a:cubicBezTo>
                <a:cubicBezTo>
                  <a:pt x="4251793" y="765640"/>
                  <a:pt x="4254865" y="785951"/>
                  <a:pt x="4267200" y="798286"/>
                </a:cubicBezTo>
                <a:cubicBezTo>
                  <a:pt x="4279535" y="810621"/>
                  <a:pt x="4296229" y="817639"/>
                  <a:pt x="4310743" y="827315"/>
                </a:cubicBezTo>
                <a:cubicBezTo>
                  <a:pt x="4315581" y="841829"/>
                  <a:pt x="4319230" y="856795"/>
                  <a:pt x="4325257" y="870857"/>
                </a:cubicBezTo>
                <a:cubicBezTo>
                  <a:pt x="4347357" y="922425"/>
                  <a:pt x="4354157" y="928724"/>
                  <a:pt x="4383314" y="972457"/>
                </a:cubicBezTo>
                <a:cubicBezTo>
                  <a:pt x="4388152" y="991810"/>
                  <a:pt x="4387931" y="1013195"/>
                  <a:pt x="4397828" y="1030515"/>
                </a:cubicBezTo>
                <a:cubicBezTo>
                  <a:pt x="4408012" y="1048337"/>
                  <a:pt x="4434275" y="1054796"/>
                  <a:pt x="4441371" y="1074057"/>
                </a:cubicBezTo>
                <a:cubicBezTo>
                  <a:pt x="4468956" y="1148929"/>
                  <a:pt x="4455168" y="1239895"/>
                  <a:pt x="4499428" y="1306286"/>
                </a:cubicBezTo>
                <a:cubicBezTo>
                  <a:pt x="4518780" y="1335315"/>
                  <a:pt x="4546452" y="1360274"/>
                  <a:pt x="4557485" y="1393372"/>
                </a:cubicBezTo>
                <a:cubicBezTo>
                  <a:pt x="4567161" y="1422400"/>
                  <a:pt x="4564878" y="1458821"/>
                  <a:pt x="4586514" y="1480457"/>
                </a:cubicBezTo>
                <a:cubicBezTo>
                  <a:pt x="4713725" y="1607668"/>
                  <a:pt x="4552356" y="1451992"/>
                  <a:pt x="4673600" y="1553029"/>
                </a:cubicBezTo>
                <a:cubicBezTo>
                  <a:pt x="4689369" y="1566170"/>
                  <a:pt x="4698784" y="1587392"/>
                  <a:pt x="4717143" y="1596572"/>
                </a:cubicBezTo>
                <a:cubicBezTo>
                  <a:pt x="4739208" y="1607604"/>
                  <a:pt x="4765781" y="1605103"/>
                  <a:pt x="4789714" y="1611086"/>
                </a:cubicBezTo>
                <a:cubicBezTo>
                  <a:pt x="4804557" y="1614797"/>
                  <a:pt x="4818322" y="1622281"/>
                  <a:pt x="4833257" y="1625600"/>
                </a:cubicBezTo>
                <a:cubicBezTo>
                  <a:pt x="4861985" y="1631984"/>
                  <a:pt x="4891615" y="1633731"/>
                  <a:pt x="4920343" y="1640115"/>
                </a:cubicBezTo>
                <a:cubicBezTo>
                  <a:pt x="4935278" y="1643434"/>
                  <a:pt x="4948691" y="1652841"/>
                  <a:pt x="4963885" y="1654629"/>
                </a:cubicBezTo>
                <a:cubicBezTo>
                  <a:pt x="5031326" y="1662563"/>
                  <a:pt x="5099352" y="1664305"/>
                  <a:pt x="5167085" y="1669143"/>
                </a:cubicBezTo>
                <a:cubicBezTo>
                  <a:pt x="5152571" y="1693334"/>
                  <a:pt x="5095505" y="1738600"/>
                  <a:pt x="5123543" y="1741715"/>
                </a:cubicBezTo>
                <a:cubicBezTo>
                  <a:pt x="5184366" y="1748473"/>
                  <a:pt x="5237349" y="1693718"/>
                  <a:pt x="5297714" y="1683657"/>
                </a:cubicBezTo>
                <a:cubicBezTo>
                  <a:pt x="5441815" y="1659641"/>
                  <a:pt x="5378444" y="1667407"/>
                  <a:pt x="5588000" y="1654629"/>
                </a:cubicBezTo>
                <a:lnTo>
                  <a:pt x="6574971" y="1596572"/>
                </a:lnTo>
                <a:cubicBezTo>
                  <a:pt x="6845804" y="1575738"/>
                  <a:pt x="6700685" y="1585761"/>
                  <a:pt x="7010400" y="1567543"/>
                </a:cubicBezTo>
                <a:cubicBezTo>
                  <a:pt x="7164355" y="1529055"/>
                  <a:pt x="7086926" y="1533567"/>
                  <a:pt x="7242628" y="1553029"/>
                </a:cubicBezTo>
                <a:cubicBezTo>
                  <a:pt x="7300685" y="1519162"/>
                  <a:pt x="7360875" y="1488712"/>
                  <a:pt x="7416800" y="1451429"/>
                </a:cubicBezTo>
                <a:cubicBezTo>
                  <a:pt x="7433879" y="1440043"/>
                  <a:pt x="7444574" y="1421027"/>
                  <a:pt x="7460343" y="1407886"/>
                </a:cubicBezTo>
                <a:cubicBezTo>
                  <a:pt x="7473744" y="1396719"/>
                  <a:pt x="7490484" y="1390024"/>
                  <a:pt x="7503885" y="1378857"/>
                </a:cubicBezTo>
                <a:cubicBezTo>
                  <a:pt x="7519654" y="1365716"/>
                  <a:pt x="7531226" y="1347917"/>
                  <a:pt x="7547428" y="1335315"/>
                </a:cubicBezTo>
                <a:cubicBezTo>
                  <a:pt x="7574967" y="1313896"/>
                  <a:pt x="7600667" y="1285719"/>
                  <a:pt x="7634514" y="1277257"/>
                </a:cubicBezTo>
                <a:cubicBezTo>
                  <a:pt x="7653866" y="1272419"/>
                  <a:pt x="7672945" y="1266311"/>
                  <a:pt x="7692571" y="1262743"/>
                </a:cubicBezTo>
                <a:cubicBezTo>
                  <a:pt x="7726230" y="1256623"/>
                  <a:pt x="7760426" y="1253853"/>
                  <a:pt x="7794171" y="1248229"/>
                </a:cubicBezTo>
                <a:cubicBezTo>
                  <a:pt x="7818505" y="1244173"/>
                  <a:pt x="7842552" y="1238553"/>
                  <a:pt x="7866743" y="1233715"/>
                </a:cubicBezTo>
                <a:cubicBezTo>
                  <a:pt x="7909627" y="1212273"/>
                  <a:pt x="7951043" y="1189556"/>
                  <a:pt x="7997371" y="1175657"/>
                </a:cubicBezTo>
                <a:cubicBezTo>
                  <a:pt x="8021000" y="1168568"/>
                  <a:pt x="8045861" y="1166494"/>
                  <a:pt x="8069943" y="1161143"/>
                </a:cubicBezTo>
                <a:cubicBezTo>
                  <a:pt x="8193127" y="1133769"/>
                  <a:pt x="8053479" y="1157275"/>
                  <a:pt x="8229600" y="1132115"/>
                </a:cubicBezTo>
                <a:cubicBezTo>
                  <a:pt x="8253790" y="1122439"/>
                  <a:pt x="8278868" y="1114738"/>
                  <a:pt x="8302171" y="1103086"/>
                </a:cubicBezTo>
                <a:cubicBezTo>
                  <a:pt x="8317773" y="1095285"/>
                  <a:pt x="8330112" y="1081858"/>
                  <a:pt x="8345714" y="1074057"/>
                </a:cubicBezTo>
                <a:cubicBezTo>
                  <a:pt x="8359398" y="1067215"/>
                  <a:pt x="8375573" y="1066385"/>
                  <a:pt x="8389257" y="1059543"/>
                </a:cubicBezTo>
                <a:cubicBezTo>
                  <a:pt x="8484222" y="1012062"/>
                  <a:pt x="8380054" y="1051166"/>
                  <a:pt x="8476343" y="986972"/>
                </a:cubicBezTo>
                <a:cubicBezTo>
                  <a:pt x="8489073" y="978485"/>
                  <a:pt x="8505371" y="977295"/>
                  <a:pt x="8519885" y="972457"/>
                </a:cubicBezTo>
                <a:cubicBezTo>
                  <a:pt x="8524723" y="957943"/>
                  <a:pt x="8525007" y="940991"/>
                  <a:pt x="8534400" y="928915"/>
                </a:cubicBezTo>
                <a:cubicBezTo>
                  <a:pt x="8559604" y="896510"/>
                  <a:pt x="8598713" y="875987"/>
                  <a:pt x="8621485" y="841829"/>
                </a:cubicBezTo>
                <a:lnTo>
                  <a:pt x="8650514" y="798286"/>
                </a:lnTo>
                <a:cubicBezTo>
                  <a:pt x="8655352" y="783772"/>
                  <a:pt x="8656541" y="767473"/>
                  <a:pt x="8665028" y="754743"/>
                </a:cubicBezTo>
                <a:cubicBezTo>
                  <a:pt x="8687379" y="721216"/>
                  <a:pt x="8719984" y="703592"/>
                  <a:pt x="8752114" y="682172"/>
                </a:cubicBezTo>
                <a:cubicBezTo>
                  <a:pt x="8780009" y="640330"/>
                  <a:pt x="8794405" y="612568"/>
                  <a:pt x="8839200" y="580572"/>
                </a:cubicBezTo>
                <a:cubicBezTo>
                  <a:pt x="8851650" y="571679"/>
                  <a:pt x="8868229" y="570895"/>
                  <a:pt x="8882743" y="566057"/>
                </a:cubicBezTo>
                <a:cubicBezTo>
                  <a:pt x="8887581" y="551543"/>
                  <a:pt x="8912259" y="525515"/>
                  <a:pt x="8897257" y="522515"/>
                </a:cubicBezTo>
                <a:cubicBezTo>
                  <a:pt x="8867252" y="516514"/>
                  <a:pt x="8839200" y="541867"/>
                  <a:pt x="8810171" y="551543"/>
                </a:cubicBezTo>
                <a:lnTo>
                  <a:pt x="8766628" y="566057"/>
                </a:lnTo>
                <a:cubicBezTo>
                  <a:pt x="8732254" y="577515"/>
                  <a:pt x="8655560" y="601081"/>
                  <a:pt x="8795657" y="566057"/>
                </a:cubicBezTo>
                <a:cubicBezTo>
                  <a:pt x="8810500" y="562346"/>
                  <a:pt x="8824357" y="555254"/>
                  <a:pt x="8839200" y="551543"/>
                </a:cubicBezTo>
                <a:cubicBezTo>
                  <a:pt x="8863133" y="545560"/>
                  <a:pt x="8887581" y="541867"/>
                  <a:pt x="8911771" y="537029"/>
                </a:cubicBezTo>
                <a:cubicBezTo>
                  <a:pt x="8906933" y="580572"/>
                  <a:pt x="8903919" y="624356"/>
                  <a:pt x="8897257" y="667657"/>
                </a:cubicBezTo>
                <a:cubicBezTo>
                  <a:pt x="8881570" y="769627"/>
                  <a:pt x="8882743" y="696255"/>
                  <a:pt x="8882743" y="740229"/>
                </a:cubicBezTo>
              </a:path>
            </a:pathLst>
          </a:custGeom>
          <a:noFill/>
          <a:ln w="76200">
            <a:solidFill>
              <a:srgbClr val="FF0000"/>
            </a:solidFill>
          </a:ln>
          <a:effectLst>
            <a:glow rad="228600">
              <a:schemeClr val="accent2">
                <a:satMod val="175000"/>
                <a:alpha val="40000"/>
              </a:schemeClr>
            </a:glo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1172708" y="2362200"/>
            <a:ext cx="7818892" cy="2709966"/>
          </a:xfrm>
          <a:custGeom>
            <a:avLst/>
            <a:gdLst>
              <a:gd name="connsiteX0" fmla="*/ 0 w 7288848"/>
              <a:gd name="connsiteY0" fmla="*/ 43543 h 2278743"/>
              <a:gd name="connsiteX1" fmla="*/ 43543 w 7288848"/>
              <a:gd name="connsiteY1" fmla="*/ 116114 h 2278743"/>
              <a:gd name="connsiteX2" fmla="*/ 72572 w 7288848"/>
              <a:gd name="connsiteY2" fmla="*/ 159657 h 2278743"/>
              <a:gd name="connsiteX3" fmla="*/ 87086 w 7288848"/>
              <a:gd name="connsiteY3" fmla="*/ 203200 h 2278743"/>
              <a:gd name="connsiteX4" fmla="*/ 116114 w 7288848"/>
              <a:gd name="connsiteY4" fmla="*/ 246743 h 2278743"/>
              <a:gd name="connsiteX5" fmla="*/ 145143 w 7288848"/>
              <a:gd name="connsiteY5" fmla="*/ 348343 h 2278743"/>
              <a:gd name="connsiteX6" fmla="*/ 159657 w 7288848"/>
              <a:gd name="connsiteY6" fmla="*/ 508000 h 2278743"/>
              <a:gd name="connsiteX7" fmla="*/ 174172 w 7288848"/>
              <a:gd name="connsiteY7" fmla="*/ 638629 h 2278743"/>
              <a:gd name="connsiteX8" fmla="*/ 203200 w 7288848"/>
              <a:gd name="connsiteY8" fmla="*/ 1175657 h 2278743"/>
              <a:gd name="connsiteX9" fmla="*/ 232229 w 7288848"/>
              <a:gd name="connsiteY9" fmla="*/ 1306286 h 2278743"/>
              <a:gd name="connsiteX10" fmla="*/ 275772 w 7288848"/>
              <a:gd name="connsiteY10" fmla="*/ 1509486 h 2278743"/>
              <a:gd name="connsiteX11" fmla="*/ 304800 w 7288848"/>
              <a:gd name="connsiteY11" fmla="*/ 1596571 h 2278743"/>
              <a:gd name="connsiteX12" fmla="*/ 319314 w 7288848"/>
              <a:gd name="connsiteY12" fmla="*/ 1683657 h 2278743"/>
              <a:gd name="connsiteX13" fmla="*/ 348343 w 7288848"/>
              <a:gd name="connsiteY13" fmla="*/ 1770743 h 2278743"/>
              <a:gd name="connsiteX14" fmla="*/ 362857 w 7288848"/>
              <a:gd name="connsiteY14" fmla="*/ 1944914 h 2278743"/>
              <a:gd name="connsiteX15" fmla="*/ 391886 w 7288848"/>
              <a:gd name="connsiteY15" fmla="*/ 2032000 h 2278743"/>
              <a:gd name="connsiteX16" fmla="*/ 464457 w 7288848"/>
              <a:gd name="connsiteY16" fmla="*/ 2162629 h 2278743"/>
              <a:gd name="connsiteX17" fmla="*/ 493486 w 7288848"/>
              <a:gd name="connsiteY17" fmla="*/ 2206171 h 2278743"/>
              <a:gd name="connsiteX18" fmla="*/ 624114 w 7288848"/>
              <a:gd name="connsiteY18" fmla="*/ 2278743 h 2278743"/>
              <a:gd name="connsiteX19" fmla="*/ 827314 w 7288848"/>
              <a:gd name="connsiteY19" fmla="*/ 2264229 h 2278743"/>
              <a:gd name="connsiteX20" fmla="*/ 870857 w 7288848"/>
              <a:gd name="connsiteY20" fmla="*/ 2249714 h 2278743"/>
              <a:gd name="connsiteX21" fmla="*/ 957943 w 7288848"/>
              <a:gd name="connsiteY21" fmla="*/ 2191657 h 2278743"/>
              <a:gd name="connsiteX22" fmla="*/ 1016000 w 7288848"/>
              <a:gd name="connsiteY22" fmla="*/ 2090057 h 2278743"/>
              <a:gd name="connsiteX23" fmla="*/ 1045029 w 7288848"/>
              <a:gd name="connsiteY23" fmla="*/ 2002971 h 2278743"/>
              <a:gd name="connsiteX24" fmla="*/ 1059543 w 7288848"/>
              <a:gd name="connsiteY24" fmla="*/ 1944914 h 2278743"/>
              <a:gd name="connsiteX25" fmla="*/ 1103086 w 7288848"/>
              <a:gd name="connsiteY25" fmla="*/ 1901371 h 2278743"/>
              <a:gd name="connsiteX26" fmla="*/ 1132114 w 7288848"/>
              <a:gd name="connsiteY26" fmla="*/ 1843314 h 2278743"/>
              <a:gd name="connsiteX27" fmla="*/ 1175657 w 7288848"/>
              <a:gd name="connsiteY27" fmla="*/ 1509486 h 2278743"/>
              <a:gd name="connsiteX28" fmla="*/ 1190172 w 7288848"/>
              <a:gd name="connsiteY28" fmla="*/ 1349829 h 2278743"/>
              <a:gd name="connsiteX29" fmla="*/ 1204686 w 7288848"/>
              <a:gd name="connsiteY29" fmla="*/ 1030514 h 2278743"/>
              <a:gd name="connsiteX30" fmla="*/ 1233714 w 7288848"/>
              <a:gd name="connsiteY30" fmla="*/ 928914 h 2278743"/>
              <a:gd name="connsiteX31" fmla="*/ 1248229 w 7288848"/>
              <a:gd name="connsiteY31" fmla="*/ 827314 h 2278743"/>
              <a:gd name="connsiteX32" fmla="*/ 1262743 w 7288848"/>
              <a:gd name="connsiteY32" fmla="*/ 769257 h 2278743"/>
              <a:gd name="connsiteX33" fmla="*/ 1291772 w 7288848"/>
              <a:gd name="connsiteY33" fmla="*/ 653143 h 2278743"/>
              <a:gd name="connsiteX34" fmla="*/ 1335314 w 7288848"/>
              <a:gd name="connsiteY34" fmla="*/ 478971 h 2278743"/>
              <a:gd name="connsiteX35" fmla="*/ 1465943 w 7288848"/>
              <a:gd name="connsiteY35" fmla="*/ 362857 h 2278743"/>
              <a:gd name="connsiteX36" fmla="*/ 1640114 w 7288848"/>
              <a:gd name="connsiteY36" fmla="*/ 217714 h 2278743"/>
              <a:gd name="connsiteX37" fmla="*/ 1698172 w 7288848"/>
              <a:gd name="connsiteY37" fmla="*/ 203200 h 2278743"/>
              <a:gd name="connsiteX38" fmla="*/ 1799772 w 7288848"/>
              <a:gd name="connsiteY38" fmla="*/ 159657 h 2278743"/>
              <a:gd name="connsiteX39" fmla="*/ 2075543 w 7288848"/>
              <a:gd name="connsiteY39" fmla="*/ 130629 h 2278743"/>
              <a:gd name="connsiteX40" fmla="*/ 2206172 w 7288848"/>
              <a:gd name="connsiteY40" fmla="*/ 116114 h 2278743"/>
              <a:gd name="connsiteX41" fmla="*/ 3730172 w 7288848"/>
              <a:gd name="connsiteY41" fmla="*/ 145143 h 2278743"/>
              <a:gd name="connsiteX42" fmla="*/ 3860800 w 7288848"/>
              <a:gd name="connsiteY42" fmla="*/ 174171 h 2278743"/>
              <a:gd name="connsiteX43" fmla="*/ 4064000 w 7288848"/>
              <a:gd name="connsiteY43" fmla="*/ 203200 h 2278743"/>
              <a:gd name="connsiteX44" fmla="*/ 4180114 w 7288848"/>
              <a:gd name="connsiteY44" fmla="*/ 232229 h 2278743"/>
              <a:gd name="connsiteX45" fmla="*/ 4267200 w 7288848"/>
              <a:gd name="connsiteY45" fmla="*/ 261257 h 2278743"/>
              <a:gd name="connsiteX46" fmla="*/ 4368800 w 7288848"/>
              <a:gd name="connsiteY46" fmla="*/ 290286 h 2278743"/>
              <a:gd name="connsiteX47" fmla="*/ 4426857 w 7288848"/>
              <a:gd name="connsiteY47" fmla="*/ 319314 h 2278743"/>
              <a:gd name="connsiteX48" fmla="*/ 4484914 w 7288848"/>
              <a:gd name="connsiteY48" fmla="*/ 377371 h 2278743"/>
              <a:gd name="connsiteX49" fmla="*/ 4528457 w 7288848"/>
              <a:gd name="connsiteY49" fmla="*/ 406400 h 2278743"/>
              <a:gd name="connsiteX50" fmla="*/ 4557486 w 7288848"/>
              <a:gd name="connsiteY50" fmla="*/ 449943 h 2278743"/>
              <a:gd name="connsiteX51" fmla="*/ 4630057 w 7288848"/>
              <a:gd name="connsiteY51" fmla="*/ 551543 h 2278743"/>
              <a:gd name="connsiteX52" fmla="*/ 4659086 w 7288848"/>
              <a:gd name="connsiteY52" fmla="*/ 653143 h 2278743"/>
              <a:gd name="connsiteX53" fmla="*/ 4688114 w 7288848"/>
              <a:gd name="connsiteY53" fmla="*/ 740229 h 2278743"/>
              <a:gd name="connsiteX54" fmla="*/ 4731657 w 7288848"/>
              <a:gd name="connsiteY54" fmla="*/ 798286 h 2278743"/>
              <a:gd name="connsiteX55" fmla="*/ 4760686 w 7288848"/>
              <a:gd name="connsiteY55" fmla="*/ 885371 h 2278743"/>
              <a:gd name="connsiteX56" fmla="*/ 4775200 w 7288848"/>
              <a:gd name="connsiteY56" fmla="*/ 972457 h 2278743"/>
              <a:gd name="connsiteX57" fmla="*/ 4833257 w 7288848"/>
              <a:gd name="connsiteY57" fmla="*/ 1059543 h 2278743"/>
              <a:gd name="connsiteX58" fmla="*/ 4862286 w 7288848"/>
              <a:gd name="connsiteY58" fmla="*/ 1146629 h 2278743"/>
              <a:gd name="connsiteX59" fmla="*/ 4876800 w 7288848"/>
              <a:gd name="connsiteY59" fmla="*/ 1219200 h 2278743"/>
              <a:gd name="connsiteX60" fmla="*/ 4934857 w 7288848"/>
              <a:gd name="connsiteY60" fmla="*/ 1320800 h 2278743"/>
              <a:gd name="connsiteX61" fmla="*/ 5007429 w 7288848"/>
              <a:gd name="connsiteY61" fmla="*/ 1451429 h 2278743"/>
              <a:gd name="connsiteX62" fmla="*/ 5050972 w 7288848"/>
              <a:gd name="connsiteY62" fmla="*/ 1480457 h 2278743"/>
              <a:gd name="connsiteX63" fmla="*/ 5094514 w 7288848"/>
              <a:gd name="connsiteY63" fmla="*/ 1524000 h 2278743"/>
              <a:gd name="connsiteX64" fmla="*/ 5123543 w 7288848"/>
              <a:gd name="connsiteY64" fmla="*/ 1567543 h 2278743"/>
              <a:gd name="connsiteX65" fmla="*/ 5268686 w 7288848"/>
              <a:gd name="connsiteY65" fmla="*/ 1611086 h 2278743"/>
              <a:gd name="connsiteX66" fmla="*/ 5384800 w 7288848"/>
              <a:gd name="connsiteY66" fmla="*/ 1596571 h 2278743"/>
              <a:gd name="connsiteX67" fmla="*/ 5471886 w 7288848"/>
              <a:gd name="connsiteY67" fmla="*/ 1509486 h 2278743"/>
              <a:gd name="connsiteX68" fmla="*/ 5544457 w 7288848"/>
              <a:gd name="connsiteY68" fmla="*/ 1422400 h 2278743"/>
              <a:gd name="connsiteX69" fmla="*/ 5646057 w 7288848"/>
              <a:gd name="connsiteY69" fmla="*/ 1204686 h 2278743"/>
              <a:gd name="connsiteX70" fmla="*/ 5675086 w 7288848"/>
              <a:gd name="connsiteY70" fmla="*/ 1117600 h 2278743"/>
              <a:gd name="connsiteX71" fmla="*/ 5689600 w 7288848"/>
              <a:gd name="connsiteY71" fmla="*/ 1074057 h 2278743"/>
              <a:gd name="connsiteX72" fmla="*/ 5718629 w 7288848"/>
              <a:gd name="connsiteY72" fmla="*/ 1030514 h 2278743"/>
              <a:gd name="connsiteX73" fmla="*/ 5733143 w 7288848"/>
              <a:gd name="connsiteY73" fmla="*/ 986971 h 2278743"/>
              <a:gd name="connsiteX74" fmla="*/ 5791200 w 7288848"/>
              <a:gd name="connsiteY74" fmla="*/ 769257 h 2278743"/>
              <a:gd name="connsiteX75" fmla="*/ 5849257 w 7288848"/>
              <a:gd name="connsiteY75" fmla="*/ 682171 h 2278743"/>
              <a:gd name="connsiteX76" fmla="*/ 5878286 w 7288848"/>
              <a:gd name="connsiteY76" fmla="*/ 609600 h 2278743"/>
              <a:gd name="connsiteX77" fmla="*/ 5907314 w 7288848"/>
              <a:gd name="connsiteY77" fmla="*/ 551543 h 2278743"/>
              <a:gd name="connsiteX78" fmla="*/ 5921829 w 7288848"/>
              <a:gd name="connsiteY78" fmla="*/ 508000 h 2278743"/>
              <a:gd name="connsiteX79" fmla="*/ 6008914 w 7288848"/>
              <a:gd name="connsiteY79" fmla="*/ 348343 h 2278743"/>
              <a:gd name="connsiteX80" fmla="*/ 6154057 w 7288848"/>
              <a:gd name="connsiteY80" fmla="*/ 290286 h 2278743"/>
              <a:gd name="connsiteX81" fmla="*/ 6241143 w 7288848"/>
              <a:gd name="connsiteY81" fmla="*/ 261257 h 2278743"/>
              <a:gd name="connsiteX82" fmla="*/ 6284686 w 7288848"/>
              <a:gd name="connsiteY82" fmla="*/ 246743 h 2278743"/>
              <a:gd name="connsiteX83" fmla="*/ 6328229 w 7288848"/>
              <a:gd name="connsiteY83" fmla="*/ 217714 h 2278743"/>
              <a:gd name="connsiteX84" fmla="*/ 6415314 w 7288848"/>
              <a:gd name="connsiteY84" fmla="*/ 188686 h 2278743"/>
              <a:gd name="connsiteX85" fmla="*/ 6458857 w 7288848"/>
              <a:gd name="connsiteY85" fmla="*/ 174171 h 2278743"/>
              <a:gd name="connsiteX86" fmla="*/ 6574972 w 7288848"/>
              <a:gd name="connsiteY86" fmla="*/ 159657 h 2278743"/>
              <a:gd name="connsiteX87" fmla="*/ 6952343 w 7288848"/>
              <a:gd name="connsiteY87" fmla="*/ 116114 h 2278743"/>
              <a:gd name="connsiteX88" fmla="*/ 7184572 w 7288848"/>
              <a:gd name="connsiteY88" fmla="*/ 87086 h 2278743"/>
              <a:gd name="connsiteX89" fmla="*/ 7257143 w 7288848"/>
              <a:gd name="connsiteY89" fmla="*/ 72571 h 2278743"/>
              <a:gd name="connsiteX90" fmla="*/ 7155543 w 7288848"/>
              <a:gd name="connsiteY90" fmla="*/ 14514 h 2278743"/>
              <a:gd name="connsiteX91" fmla="*/ 7112000 w 7288848"/>
              <a:gd name="connsiteY91" fmla="*/ 0 h 2278743"/>
              <a:gd name="connsiteX92" fmla="*/ 7184572 w 7288848"/>
              <a:gd name="connsiteY92" fmla="*/ 14514 h 2278743"/>
              <a:gd name="connsiteX93" fmla="*/ 7271657 w 7288848"/>
              <a:gd name="connsiteY93" fmla="*/ 43543 h 2278743"/>
              <a:gd name="connsiteX94" fmla="*/ 7286172 w 7288848"/>
              <a:gd name="connsiteY94" fmla="*/ 87086 h 2278743"/>
              <a:gd name="connsiteX95" fmla="*/ 7141029 w 7288848"/>
              <a:gd name="connsiteY95" fmla="*/ 203200 h 2278743"/>
              <a:gd name="connsiteX96" fmla="*/ 7126514 w 7288848"/>
              <a:gd name="connsiteY96" fmla="*/ 232229 h 227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7288848" h="2278743">
                <a:moveTo>
                  <a:pt x="0" y="43543"/>
                </a:moveTo>
                <a:cubicBezTo>
                  <a:pt x="14514" y="67733"/>
                  <a:pt x="28591" y="92192"/>
                  <a:pt x="43543" y="116114"/>
                </a:cubicBezTo>
                <a:cubicBezTo>
                  <a:pt x="52788" y="130907"/>
                  <a:pt x="64771" y="144055"/>
                  <a:pt x="72572" y="159657"/>
                </a:cubicBezTo>
                <a:cubicBezTo>
                  <a:pt x="79414" y="173341"/>
                  <a:pt x="80244" y="189516"/>
                  <a:pt x="87086" y="203200"/>
                </a:cubicBezTo>
                <a:cubicBezTo>
                  <a:pt x="94887" y="218802"/>
                  <a:pt x="108313" y="231141"/>
                  <a:pt x="116114" y="246743"/>
                </a:cubicBezTo>
                <a:cubicBezTo>
                  <a:pt x="126527" y="267570"/>
                  <a:pt x="140491" y="329735"/>
                  <a:pt x="145143" y="348343"/>
                </a:cubicBezTo>
                <a:cubicBezTo>
                  <a:pt x="149981" y="401562"/>
                  <a:pt x="154340" y="454827"/>
                  <a:pt x="159657" y="508000"/>
                </a:cubicBezTo>
                <a:cubicBezTo>
                  <a:pt x="164016" y="551594"/>
                  <a:pt x="172037" y="594870"/>
                  <a:pt x="174172" y="638629"/>
                </a:cubicBezTo>
                <a:cubicBezTo>
                  <a:pt x="210572" y="1384822"/>
                  <a:pt x="154946" y="910255"/>
                  <a:pt x="203200" y="1175657"/>
                </a:cubicBezTo>
                <a:cubicBezTo>
                  <a:pt x="223635" y="1288051"/>
                  <a:pt x="206637" y="1229513"/>
                  <a:pt x="232229" y="1306286"/>
                </a:cubicBezTo>
                <a:cubicBezTo>
                  <a:pt x="249236" y="1425340"/>
                  <a:pt x="239906" y="1392921"/>
                  <a:pt x="275772" y="1509486"/>
                </a:cubicBezTo>
                <a:cubicBezTo>
                  <a:pt x="284771" y="1538731"/>
                  <a:pt x="304800" y="1596571"/>
                  <a:pt x="304800" y="1596571"/>
                </a:cubicBezTo>
                <a:cubicBezTo>
                  <a:pt x="309638" y="1625600"/>
                  <a:pt x="312176" y="1655107"/>
                  <a:pt x="319314" y="1683657"/>
                </a:cubicBezTo>
                <a:cubicBezTo>
                  <a:pt x="326735" y="1713342"/>
                  <a:pt x="348343" y="1770743"/>
                  <a:pt x="348343" y="1770743"/>
                </a:cubicBezTo>
                <a:cubicBezTo>
                  <a:pt x="353181" y="1828800"/>
                  <a:pt x="353279" y="1887448"/>
                  <a:pt x="362857" y="1944914"/>
                </a:cubicBezTo>
                <a:cubicBezTo>
                  <a:pt x="367887" y="1975097"/>
                  <a:pt x="382210" y="2002971"/>
                  <a:pt x="391886" y="2032000"/>
                </a:cubicBezTo>
                <a:cubicBezTo>
                  <a:pt x="417433" y="2108641"/>
                  <a:pt x="397912" y="2062812"/>
                  <a:pt x="464457" y="2162629"/>
                </a:cubicBezTo>
                <a:cubicBezTo>
                  <a:pt x="474133" y="2177143"/>
                  <a:pt x="478972" y="2196495"/>
                  <a:pt x="493486" y="2206171"/>
                </a:cubicBezTo>
                <a:cubicBezTo>
                  <a:pt x="593302" y="2272715"/>
                  <a:pt x="547474" y="2253196"/>
                  <a:pt x="624114" y="2278743"/>
                </a:cubicBezTo>
                <a:cubicBezTo>
                  <a:pt x="691847" y="2273905"/>
                  <a:pt x="759873" y="2272163"/>
                  <a:pt x="827314" y="2264229"/>
                </a:cubicBezTo>
                <a:cubicBezTo>
                  <a:pt x="842509" y="2262441"/>
                  <a:pt x="857483" y="2257144"/>
                  <a:pt x="870857" y="2249714"/>
                </a:cubicBezTo>
                <a:cubicBezTo>
                  <a:pt x="901355" y="2232771"/>
                  <a:pt x="957943" y="2191657"/>
                  <a:pt x="957943" y="2191657"/>
                </a:cubicBezTo>
                <a:cubicBezTo>
                  <a:pt x="984129" y="2152379"/>
                  <a:pt x="997584" y="2136097"/>
                  <a:pt x="1016000" y="2090057"/>
                </a:cubicBezTo>
                <a:cubicBezTo>
                  <a:pt x="1027364" y="2061647"/>
                  <a:pt x="1037608" y="2032656"/>
                  <a:pt x="1045029" y="2002971"/>
                </a:cubicBezTo>
                <a:cubicBezTo>
                  <a:pt x="1049867" y="1983619"/>
                  <a:pt x="1049646" y="1962234"/>
                  <a:pt x="1059543" y="1944914"/>
                </a:cubicBezTo>
                <a:cubicBezTo>
                  <a:pt x="1069727" y="1927092"/>
                  <a:pt x="1088572" y="1915885"/>
                  <a:pt x="1103086" y="1901371"/>
                </a:cubicBezTo>
                <a:cubicBezTo>
                  <a:pt x="1112762" y="1882019"/>
                  <a:pt x="1123591" y="1863201"/>
                  <a:pt x="1132114" y="1843314"/>
                </a:cubicBezTo>
                <a:cubicBezTo>
                  <a:pt x="1173410" y="1746957"/>
                  <a:pt x="1170351" y="1564314"/>
                  <a:pt x="1175657" y="1509486"/>
                </a:cubicBezTo>
                <a:cubicBezTo>
                  <a:pt x="1180804" y="1456296"/>
                  <a:pt x="1190172" y="1349829"/>
                  <a:pt x="1190172" y="1349829"/>
                </a:cubicBezTo>
                <a:cubicBezTo>
                  <a:pt x="1195010" y="1243391"/>
                  <a:pt x="1193723" y="1136497"/>
                  <a:pt x="1204686" y="1030514"/>
                </a:cubicBezTo>
                <a:cubicBezTo>
                  <a:pt x="1208310" y="995479"/>
                  <a:pt x="1226334" y="963354"/>
                  <a:pt x="1233714" y="928914"/>
                </a:cubicBezTo>
                <a:cubicBezTo>
                  <a:pt x="1240882" y="895463"/>
                  <a:pt x="1242109" y="860973"/>
                  <a:pt x="1248229" y="827314"/>
                </a:cubicBezTo>
                <a:cubicBezTo>
                  <a:pt x="1251797" y="807688"/>
                  <a:pt x="1258416" y="788730"/>
                  <a:pt x="1262743" y="769257"/>
                </a:cubicBezTo>
                <a:cubicBezTo>
                  <a:pt x="1286095" y="664172"/>
                  <a:pt x="1265835" y="730949"/>
                  <a:pt x="1291772" y="653143"/>
                </a:cubicBezTo>
                <a:cubicBezTo>
                  <a:pt x="1299011" y="602472"/>
                  <a:pt x="1301928" y="524877"/>
                  <a:pt x="1335314" y="478971"/>
                </a:cubicBezTo>
                <a:cubicBezTo>
                  <a:pt x="1382098" y="414643"/>
                  <a:pt x="1410609" y="399747"/>
                  <a:pt x="1465943" y="362857"/>
                </a:cubicBezTo>
                <a:cubicBezTo>
                  <a:pt x="1521210" y="279958"/>
                  <a:pt x="1502758" y="296203"/>
                  <a:pt x="1640114" y="217714"/>
                </a:cubicBezTo>
                <a:cubicBezTo>
                  <a:pt x="1657434" y="207817"/>
                  <a:pt x="1678991" y="208680"/>
                  <a:pt x="1698172" y="203200"/>
                </a:cubicBezTo>
                <a:cubicBezTo>
                  <a:pt x="1875697" y="152480"/>
                  <a:pt x="1567573" y="237057"/>
                  <a:pt x="1799772" y="159657"/>
                </a:cubicBezTo>
                <a:cubicBezTo>
                  <a:pt x="1868836" y="136636"/>
                  <a:pt x="2040680" y="133661"/>
                  <a:pt x="2075543" y="130629"/>
                </a:cubicBezTo>
                <a:cubicBezTo>
                  <a:pt x="2119189" y="126834"/>
                  <a:pt x="2162629" y="120952"/>
                  <a:pt x="2206172" y="116114"/>
                </a:cubicBezTo>
                <a:cubicBezTo>
                  <a:pt x="2264913" y="116774"/>
                  <a:pt x="3304220" y="106421"/>
                  <a:pt x="3730172" y="145143"/>
                </a:cubicBezTo>
                <a:cubicBezTo>
                  <a:pt x="3889699" y="159645"/>
                  <a:pt x="3759523" y="151665"/>
                  <a:pt x="3860800" y="174171"/>
                </a:cubicBezTo>
                <a:cubicBezTo>
                  <a:pt x="3914622" y="186132"/>
                  <a:pt x="4013768" y="196921"/>
                  <a:pt x="4064000" y="203200"/>
                </a:cubicBezTo>
                <a:cubicBezTo>
                  <a:pt x="4196120" y="247239"/>
                  <a:pt x="3987452" y="179685"/>
                  <a:pt x="4180114" y="232229"/>
                </a:cubicBezTo>
                <a:cubicBezTo>
                  <a:pt x="4209635" y="240280"/>
                  <a:pt x="4237515" y="253836"/>
                  <a:pt x="4267200" y="261257"/>
                </a:cubicBezTo>
                <a:cubicBezTo>
                  <a:pt x="4296669" y="268624"/>
                  <a:pt x="4339643" y="277790"/>
                  <a:pt x="4368800" y="290286"/>
                </a:cubicBezTo>
                <a:cubicBezTo>
                  <a:pt x="4388687" y="298809"/>
                  <a:pt x="4407505" y="309638"/>
                  <a:pt x="4426857" y="319314"/>
                </a:cubicBezTo>
                <a:cubicBezTo>
                  <a:pt x="4446209" y="338666"/>
                  <a:pt x="4464134" y="359560"/>
                  <a:pt x="4484914" y="377371"/>
                </a:cubicBezTo>
                <a:cubicBezTo>
                  <a:pt x="4498159" y="388724"/>
                  <a:pt x="4516122" y="394065"/>
                  <a:pt x="4528457" y="406400"/>
                </a:cubicBezTo>
                <a:cubicBezTo>
                  <a:pt x="4540792" y="418735"/>
                  <a:pt x="4547347" y="435748"/>
                  <a:pt x="4557486" y="449943"/>
                </a:cubicBezTo>
                <a:cubicBezTo>
                  <a:pt x="4568448" y="465290"/>
                  <a:pt x="4618652" y="528734"/>
                  <a:pt x="4630057" y="551543"/>
                </a:cubicBezTo>
                <a:cubicBezTo>
                  <a:pt x="4642254" y="575938"/>
                  <a:pt x="4652108" y="629883"/>
                  <a:pt x="4659086" y="653143"/>
                </a:cubicBezTo>
                <a:cubicBezTo>
                  <a:pt x="4667878" y="682451"/>
                  <a:pt x="4669755" y="715750"/>
                  <a:pt x="4688114" y="740229"/>
                </a:cubicBezTo>
                <a:lnTo>
                  <a:pt x="4731657" y="798286"/>
                </a:lnTo>
                <a:cubicBezTo>
                  <a:pt x="4741333" y="827314"/>
                  <a:pt x="4755656" y="855189"/>
                  <a:pt x="4760686" y="885371"/>
                </a:cubicBezTo>
                <a:cubicBezTo>
                  <a:pt x="4765524" y="914400"/>
                  <a:pt x="4763881" y="945292"/>
                  <a:pt x="4775200" y="972457"/>
                </a:cubicBezTo>
                <a:cubicBezTo>
                  <a:pt x="4788618" y="1004661"/>
                  <a:pt x="4822224" y="1026445"/>
                  <a:pt x="4833257" y="1059543"/>
                </a:cubicBezTo>
                <a:cubicBezTo>
                  <a:pt x="4842933" y="1088572"/>
                  <a:pt x="4856285" y="1116624"/>
                  <a:pt x="4862286" y="1146629"/>
                </a:cubicBezTo>
                <a:cubicBezTo>
                  <a:pt x="4867124" y="1170819"/>
                  <a:pt x="4868999" y="1195797"/>
                  <a:pt x="4876800" y="1219200"/>
                </a:cubicBezTo>
                <a:cubicBezTo>
                  <a:pt x="4902243" y="1295529"/>
                  <a:pt x="4903008" y="1257102"/>
                  <a:pt x="4934857" y="1320800"/>
                </a:cubicBezTo>
                <a:cubicBezTo>
                  <a:pt x="4961324" y="1373735"/>
                  <a:pt x="4938789" y="1405670"/>
                  <a:pt x="5007429" y="1451429"/>
                </a:cubicBezTo>
                <a:cubicBezTo>
                  <a:pt x="5021943" y="1461105"/>
                  <a:pt x="5037571" y="1469290"/>
                  <a:pt x="5050972" y="1480457"/>
                </a:cubicBezTo>
                <a:cubicBezTo>
                  <a:pt x="5066741" y="1493598"/>
                  <a:pt x="5081374" y="1508231"/>
                  <a:pt x="5094514" y="1524000"/>
                </a:cubicBezTo>
                <a:cubicBezTo>
                  <a:pt x="5105681" y="1537401"/>
                  <a:pt x="5108750" y="1558298"/>
                  <a:pt x="5123543" y="1567543"/>
                </a:cubicBezTo>
                <a:cubicBezTo>
                  <a:pt x="5147096" y="1582264"/>
                  <a:pt x="5234699" y="1602589"/>
                  <a:pt x="5268686" y="1611086"/>
                </a:cubicBezTo>
                <a:cubicBezTo>
                  <a:pt x="5307391" y="1606248"/>
                  <a:pt x="5349912" y="1614015"/>
                  <a:pt x="5384800" y="1596571"/>
                </a:cubicBezTo>
                <a:cubicBezTo>
                  <a:pt x="5421518" y="1578212"/>
                  <a:pt x="5442857" y="1538514"/>
                  <a:pt x="5471886" y="1509486"/>
                </a:cubicBezTo>
                <a:cubicBezTo>
                  <a:pt x="5496061" y="1485311"/>
                  <a:pt x="5530985" y="1456080"/>
                  <a:pt x="5544457" y="1422400"/>
                </a:cubicBezTo>
                <a:cubicBezTo>
                  <a:pt x="5630520" y="1207241"/>
                  <a:pt x="5552024" y="1298719"/>
                  <a:pt x="5646057" y="1204686"/>
                </a:cubicBezTo>
                <a:lnTo>
                  <a:pt x="5675086" y="1117600"/>
                </a:lnTo>
                <a:cubicBezTo>
                  <a:pt x="5679924" y="1103086"/>
                  <a:pt x="5681113" y="1086787"/>
                  <a:pt x="5689600" y="1074057"/>
                </a:cubicBezTo>
                <a:lnTo>
                  <a:pt x="5718629" y="1030514"/>
                </a:lnTo>
                <a:cubicBezTo>
                  <a:pt x="5723467" y="1016000"/>
                  <a:pt x="5729824" y="1001906"/>
                  <a:pt x="5733143" y="986971"/>
                </a:cubicBezTo>
                <a:cubicBezTo>
                  <a:pt x="5749290" y="914309"/>
                  <a:pt x="5747573" y="834699"/>
                  <a:pt x="5791200" y="769257"/>
                </a:cubicBezTo>
                <a:cubicBezTo>
                  <a:pt x="5810552" y="740228"/>
                  <a:pt x="5836300" y="714564"/>
                  <a:pt x="5849257" y="682171"/>
                </a:cubicBezTo>
                <a:cubicBezTo>
                  <a:pt x="5858933" y="657981"/>
                  <a:pt x="5867705" y="633408"/>
                  <a:pt x="5878286" y="609600"/>
                </a:cubicBezTo>
                <a:cubicBezTo>
                  <a:pt x="5887073" y="589828"/>
                  <a:pt x="5898791" y="571430"/>
                  <a:pt x="5907314" y="551543"/>
                </a:cubicBezTo>
                <a:cubicBezTo>
                  <a:pt x="5913341" y="537481"/>
                  <a:pt x="5916147" y="522205"/>
                  <a:pt x="5921829" y="508000"/>
                </a:cubicBezTo>
                <a:cubicBezTo>
                  <a:pt x="5946782" y="445617"/>
                  <a:pt x="5961725" y="395532"/>
                  <a:pt x="6008914" y="348343"/>
                </a:cubicBezTo>
                <a:cubicBezTo>
                  <a:pt x="6048187" y="309070"/>
                  <a:pt x="6104145" y="305260"/>
                  <a:pt x="6154057" y="290286"/>
                </a:cubicBezTo>
                <a:cubicBezTo>
                  <a:pt x="6183365" y="281493"/>
                  <a:pt x="6212114" y="270933"/>
                  <a:pt x="6241143" y="261257"/>
                </a:cubicBezTo>
                <a:lnTo>
                  <a:pt x="6284686" y="246743"/>
                </a:lnTo>
                <a:cubicBezTo>
                  <a:pt x="6299200" y="237067"/>
                  <a:pt x="6312288" y="224799"/>
                  <a:pt x="6328229" y="217714"/>
                </a:cubicBezTo>
                <a:cubicBezTo>
                  <a:pt x="6356190" y="205287"/>
                  <a:pt x="6386286" y="198362"/>
                  <a:pt x="6415314" y="188686"/>
                </a:cubicBezTo>
                <a:cubicBezTo>
                  <a:pt x="6429828" y="183848"/>
                  <a:pt x="6443676" y="176069"/>
                  <a:pt x="6458857" y="174171"/>
                </a:cubicBezTo>
                <a:lnTo>
                  <a:pt x="6574972" y="159657"/>
                </a:lnTo>
                <a:cubicBezTo>
                  <a:pt x="6867794" y="119728"/>
                  <a:pt x="6682784" y="138578"/>
                  <a:pt x="6952343" y="116114"/>
                </a:cubicBezTo>
                <a:cubicBezTo>
                  <a:pt x="7063341" y="79116"/>
                  <a:pt x="6949252" y="113233"/>
                  <a:pt x="7184572" y="87086"/>
                </a:cubicBezTo>
                <a:cubicBezTo>
                  <a:pt x="7209091" y="84362"/>
                  <a:pt x="7232953" y="77409"/>
                  <a:pt x="7257143" y="72571"/>
                </a:cubicBezTo>
                <a:cubicBezTo>
                  <a:pt x="7213416" y="43420"/>
                  <a:pt x="7207101" y="36610"/>
                  <a:pt x="7155543" y="14514"/>
                </a:cubicBezTo>
                <a:cubicBezTo>
                  <a:pt x="7141481" y="8487"/>
                  <a:pt x="7096701" y="0"/>
                  <a:pt x="7112000" y="0"/>
                </a:cubicBezTo>
                <a:cubicBezTo>
                  <a:pt x="7136670" y="0"/>
                  <a:pt x="7160772" y="8023"/>
                  <a:pt x="7184572" y="14514"/>
                </a:cubicBezTo>
                <a:cubicBezTo>
                  <a:pt x="7214092" y="22565"/>
                  <a:pt x="7271657" y="43543"/>
                  <a:pt x="7271657" y="43543"/>
                </a:cubicBezTo>
                <a:cubicBezTo>
                  <a:pt x="7276495" y="58057"/>
                  <a:pt x="7295860" y="75245"/>
                  <a:pt x="7286172" y="87086"/>
                </a:cubicBezTo>
                <a:cubicBezTo>
                  <a:pt x="7246938" y="135039"/>
                  <a:pt x="7168738" y="147784"/>
                  <a:pt x="7141029" y="203200"/>
                </a:cubicBezTo>
                <a:lnTo>
                  <a:pt x="7126514" y="232229"/>
                </a:lnTo>
              </a:path>
            </a:pathLst>
          </a:custGeom>
          <a:noFill/>
          <a:ln w="76200">
            <a:solidFill>
              <a:srgbClr val="FF0000"/>
            </a:solidFill>
          </a:ln>
          <a:effectLst>
            <a:glow rad="228600">
              <a:schemeClr val="accent2">
                <a:satMod val="175000"/>
                <a:alpha val="40000"/>
              </a:schemeClr>
            </a:glo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p:cNvSpPr/>
          <p:nvPr/>
        </p:nvSpPr>
        <p:spPr>
          <a:xfrm>
            <a:off x="-76200" y="3519714"/>
            <a:ext cx="9227457" cy="2652486"/>
          </a:xfrm>
          <a:custGeom>
            <a:avLst/>
            <a:gdLst>
              <a:gd name="connsiteX0" fmla="*/ 0 w 8911771"/>
              <a:gd name="connsiteY0" fmla="*/ 0 h 2336800"/>
              <a:gd name="connsiteX1" fmla="*/ 29028 w 8911771"/>
              <a:gd name="connsiteY1" fmla="*/ 261257 h 2336800"/>
              <a:gd name="connsiteX2" fmla="*/ 43543 w 8911771"/>
              <a:gd name="connsiteY2" fmla="*/ 348343 h 2336800"/>
              <a:gd name="connsiteX3" fmla="*/ 72571 w 8911771"/>
              <a:gd name="connsiteY3" fmla="*/ 435429 h 2336800"/>
              <a:gd name="connsiteX4" fmla="*/ 101600 w 8911771"/>
              <a:gd name="connsiteY4" fmla="*/ 682172 h 2336800"/>
              <a:gd name="connsiteX5" fmla="*/ 130628 w 8911771"/>
              <a:gd name="connsiteY5" fmla="*/ 798286 h 2336800"/>
              <a:gd name="connsiteX6" fmla="*/ 145143 w 8911771"/>
              <a:gd name="connsiteY6" fmla="*/ 943429 h 2336800"/>
              <a:gd name="connsiteX7" fmla="*/ 159657 w 8911771"/>
              <a:gd name="connsiteY7" fmla="*/ 1045029 h 2336800"/>
              <a:gd name="connsiteX8" fmla="*/ 174171 w 8911771"/>
              <a:gd name="connsiteY8" fmla="*/ 1422400 h 2336800"/>
              <a:gd name="connsiteX9" fmla="*/ 203200 w 8911771"/>
              <a:gd name="connsiteY9" fmla="*/ 1582057 h 2336800"/>
              <a:gd name="connsiteX10" fmla="*/ 217714 w 8911771"/>
              <a:gd name="connsiteY10" fmla="*/ 1669143 h 2336800"/>
              <a:gd name="connsiteX11" fmla="*/ 246743 w 8911771"/>
              <a:gd name="connsiteY11" fmla="*/ 1756229 h 2336800"/>
              <a:gd name="connsiteX12" fmla="*/ 261257 w 8911771"/>
              <a:gd name="connsiteY12" fmla="*/ 1814286 h 2336800"/>
              <a:gd name="connsiteX13" fmla="*/ 290285 w 8911771"/>
              <a:gd name="connsiteY13" fmla="*/ 1872343 h 2336800"/>
              <a:gd name="connsiteX14" fmla="*/ 319314 w 8911771"/>
              <a:gd name="connsiteY14" fmla="*/ 1959429 h 2336800"/>
              <a:gd name="connsiteX15" fmla="*/ 406400 w 8911771"/>
              <a:gd name="connsiteY15" fmla="*/ 2032000 h 2336800"/>
              <a:gd name="connsiteX16" fmla="*/ 435428 w 8911771"/>
              <a:gd name="connsiteY16" fmla="*/ 2075543 h 2336800"/>
              <a:gd name="connsiteX17" fmla="*/ 566057 w 8911771"/>
              <a:gd name="connsiteY17" fmla="*/ 2148115 h 2336800"/>
              <a:gd name="connsiteX18" fmla="*/ 609600 w 8911771"/>
              <a:gd name="connsiteY18" fmla="*/ 2191657 h 2336800"/>
              <a:gd name="connsiteX19" fmla="*/ 696685 w 8911771"/>
              <a:gd name="connsiteY19" fmla="*/ 2220686 h 2336800"/>
              <a:gd name="connsiteX20" fmla="*/ 870857 w 8911771"/>
              <a:gd name="connsiteY20" fmla="*/ 2249715 h 2336800"/>
              <a:gd name="connsiteX21" fmla="*/ 1074057 w 8911771"/>
              <a:gd name="connsiteY21" fmla="*/ 2264229 h 2336800"/>
              <a:gd name="connsiteX22" fmla="*/ 1248228 w 8911771"/>
              <a:gd name="connsiteY22" fmla="*/ 2278743 h 2336800"/>
              <a:gd name="connsiteX23" fmla="*/ 1828800 w 8911771"/>
              <a:gd name="connsiteY23" fmla="*/ 2293257 h 2336800"/>
              <a:gd name="connsiteX24" fmla="*/ 2322285 w 8911771"/>
              <a:gd name="connsiteY24" fmla="*/ 2322286 h 2336800"/>
              <a:gd name="connsiteX25" fmla="*/ 2510971 w 8911771"/>
              <a:gd name="connsiteY25" fmla="*/ 2336800 h 2336800"/>
              <a:gd name="connsiteX26" fmla="*/ 2772228 w 8911771"/>
              <a:gd name="connsiteY26" fmla="*/ 2322286 h 2336800"/>
              <a:gd name="connsiteX27" fmla="*/ 2815771 w 8911771"/>
              <a:gd name="connsiteY27" fmla="*/ 2307772 h 2336800"/>
              <a:gd name="connsiteX28" fmla="*/ 2960914 w 8911771"/>
              <a:gd name="connsiteY28" fmla="*/ 2264229 h 2336800"/>
              <a:gd name="connsiteX29" fmla="*/ 3018971 w 8911771"/>
              <a:gd name="connsiteY29" fmla="*/ 2235200 h 2336800"/>
              <a:gd name="connsiteX30" fmla="*/ 3062514 w 8911771"/>
              <a:gd name="connsiteY30" fmla="*/ 2206172 h 2336800"/>
              <a:gd name="connsiteX31" fmla="*/ 3106057 w 8911771"/>
              <a:gd name="connsiteY31" fmla="*/ 2191657 h 2336800"/>
              <a:gd name="connsiteX32" fmla="*/ 3164114 w 8911771"/>
              <a:gd name="connsiteY32" fmla="*/ 2162629 h 2336800"/>
              <a:gd name="connsiteX33" fmla="*/ 3236685 w 8911771"/>
              <a:gd name="connsiteY33" fmla="*/ 2075543 h 2336800"/>
              <a:gd name="connsiteX34" fmla="*/ 3280228 w 8911771"/>
              <a:gd name="connsiteY34" fmla="*/ 2032000 h 2336800"/>
              <a:gd name="connsiteX35" fmla="*/ 3309257 w 8911771"/>
              <a:gd name="connsiteY35" fmla="*/ 1988457 h 2336800"/>
              <a:gd name="connsiteX36" fmla="*/ 3396343 w 8911771"/>
              <a:gd name="connsiteY36" fmla="*/ 1930400 h 2336800"/>
              <a:gd name="connsiteX37" fmla="*/ 3410857 w 8911771"/>
              <a:gd name="connsiteY37" fmla="*/ 1886857 h 2336800"/>
              <a:gd name="connsiteX38" fmla="*/ 3425371 w 8911771"/>
              <a:gd name="connsiteY38" fmla="*/ 1814286 h 2336800"/>
              <a:gd name="connsiteX39" fmla="*/ 3497943 w 8911771"/>
              <a:gd name="connsiteY39" fmla="*/ 1741715 h 2336800"/>
              <a:gd name="connsiteX40" fmla="*/ 3570514 w 8911771"/>
              <a:gd name="connsiteY40" fmla="*/ 1611086 h 2336800"/>
              <a:gd name="connsiteX41" fmla="*/ 3585028 w 8911771"/>
              <a:gd name="connsiteY41" fmla="*/ 1567543 h 2336800"/>
              <a:gd name="connsiteX42" fmla="*/ 3614057 w 8911771"/>
              <a:gd name="connsiteY42" fmla="*/ 1465943 h 2336800"/>
              <a:gd name="connsiteX43" fmla="*/ 3643085 w 8911771"/>
              <a:gd name="connsiteY43" fmla="*/ 1378857 h 2336800"/>
              <a:gd name="connsiteX44" fmla="*/ 3657600 w 8911771"/>
              <a:gd name="connsiteY44" fmla="*/ 1335315 h 2336800"/>
              <a:gd name="connsiteX45" fmla="*/ 3715657 w 8911771"/>
              <a:gd name="connsiteY45" fmla="*/ 1219200 h 2336800"/>
              <a:gd name="connsiteX46" fmla="*/ 3744685 w 8911771"/>
              <a:gd name="connsiteY46" fmla="*/ 1175657 h 2336800"/>
              <a:gd name="connsiteX47" fmla="*/ 3759200 w 8911771"/>
              <a:gd name="connsiteY47" fmla="*/ 1132115 h 2336800"/>
              <a:gd name="connsiteX48" fmla="*/ 3788228 w 8911771"/>
              <a:gd name="connsiteY48" fmla="*/ 1088572 h 2336800"/>
              <a:gd name="connsiteX49" fmla="*/ 3817257 w 8911771"/>
              <a:gd name="connsiteY49" fmla="*/ 1001486 h 2336800"/>
              <a:gd name="connsiteX50" fmla="*/ 3846285 w 8911771"/>
              <a:gd name="connsiteY50" fmla="*/ 928915 h 2336800"/>
              <a:gd name="connsiteX51" fmla="*/ 3860800 w 8911771"/>
              <a:gd name="connsiteY51" fmla="*/ 870857 h 2336800"/>
              <a:gd name="connsiteX52" fmla="*/ 3933371 w 8911771"/>
              <a:gd name="connsiteY52" fmla="*/ 783772 h 2336800"/>
              <a:gd name="connsiteX53" fmla="*/ 3976914 w 8911771"/>
              <a:gd name="connsiteY53" fmla="*/ 769257 h 2336800"/>
              <a:gd name="connsiteX54" fmla="*/ 4078514 w 8911771"/>
              <a:gd name="connsiteY54" fmla="*/ 725715 h 2336800"/>
              <a:gd name="connsiteX55" fmla="*/ 4194628 w 8911771"/>
              <a:gd name="connsiteY55" fmla="*/ 740229 h 2336800"/>
              <a:gd name="connsiteX56" fmla="*/ 4238171 w 8911771"/>
              <a:gd name="connsiteY56" fmla="*/ 754743 h 2336800"/>
              <a:gd name="connsiteX57" fmla="*/ 4267200 w 8911771"/>
              <a:gd name="connsiteY57" fmla="*/ 798286 h 2336800"/>
              <a:gd name="connsiteX58" fmla="*/ 4310743 w 8911771"/>
              <a:gd name="connsiteY58" fmla="*/ 827315 h 2336800"/>
              <a:gd name="connsiteX59" fmla="*/ 4325257 w 8911771"/>
              <a:gd name="connsiteY59" fmla="*/ 870857 h 2336800"/>
              <a:gd name="connsiteX60" fmla="*/ 4383314 w 8911771"/>
              <a:gd name="connsiteY60" fmla="*/ 972457 h 2336800"/>
              <a:gd name="connsiteX61" fmla="*/ 4397828 w 8911771"/>
              <a:gd name="connsiteY61" fmla="*/ 1030515 h 2336800"/>
              <a:gd name="connsiteX62" fmla="*/ 4441371 w 8911771"/>
              <a:gd name="connsiteY62" fmla="*/ 1074057 h 2336800"/>
              <a:gd name="connsiteX63" fmla="*/ 4499428 w 8911771"/>
              <a:gd name="connsiteY63" fmla="*/ 1306286 h 2336800"/>
              <a:gd name="connsiteX64" fmla="*/ 4557485 w 8911771"/>
              <a:gd name="connsiteY64" fmla="*/ 1393372 h 2336800"/>
              <a:gd name="connsiteX65" fmla="*/ 4586514 w 8911771"/>
              <a:gd name="connsiteY65" fmla="*/ 1480457 h 2336800"/>
              <a:gd name="connsiteX66" fmla="*/ 4673600 w 8911771"/>
              <a:gd name="connsiteY66" fmla="*/ 1553029 h 2336800"/>
              <a:gd name="connsiteX67" fmla="*/ 4717143 w 8911771"/>
              <a:gd name="connsiteY67" fmla="*/ 1596572 h 2336800"/>
              <a:gd name="connsiteX68" fmla="*/ 4789714 w 8911771"/>
              <a:gd name="connsiteY68" fmla="*/ 1611086 h 2336800"/>
              <a:gd name="connsiteX69" fmla="*/ 4833257 w 8911771"/>
              <a:gd name="connsiteY69" fmla="*/ 1625600 h 2336800"/>
              <a:gd name="connsiteX70" fmla="*/ 4920343 w 8911771"/>
              <a:gd name="connsiteY70" fmla="*/ 1640115 h 2336800"/>
              <a:gd name="connsiteX71" fmla="*/ 4963885 w 8911771"/>
              <a:gd name="connsiteY71" fmla="*/ 1654629 h 2336800"/>
              <a:gd name="connsiteX72" fmla="*/ 5167085 w 8911771"/>
              <a:gd name="connsiteY72" fmla="*/ 1669143 h 2336800"/>
              <a:gd name="connsiteX73" fmla="*/ 5123543 w 8911771"/>
              <a:gd name="connsiteY73" fmla="*/ 1741715 h 2336800"/>
              <a:gd name="connsiteX74" fmla="*/ 5297714 w 8911771"/>
              <a:gd name="connsiteY74" fmla="*/ 1683657 h 2336800"/>
              <a:gd name="connsiteX75" fmla="*/ 5588000 w 8911771"/>
              <a:gd name="connsiteY75" fmla="*/ 1654629 h 2336800"/>
              <a:gd name="connsiteX76" fmla="*/ 6574971 w 8911771"/>
              <a:gd name="connsiteY76" fmla="*/ 1596572 h 2336800"/>
              <a:gd name="connsiteX77" fmla="*/ 7010400 w 8911771"/>
              <a:gd name="connsiteY77" fmla="*/ 1567543 h 2336800"/>
              <a:gd name="connsiteX78" fmla="*/ 7242628 w 8911771"/>
              <a:gd name="connsiteY78" fmla="*/ 1553029 h 2336800"/>
              <a:gd name="connsiteX79" fmla="*/ 7416800 w 8911771"/>
              <a:gd name="connsiteY79" fmla="*/ 1451429 h 2336800"/>
              <a:gd name="connsiteX80" fmla="*/ 7460343 w 8911771"/>
              <a:gd name="connsiteY80" fmla="*/ 1407886 h 2336800"/>
              <a:gd name="connsiteX81" fmla="*/ 7503885 w 8911771"/>
              <a:gd name="connsiteY81" fmla="*/ 1378857 h 2336800"/>
              <a:gd name="connsiteX82" fmla="*/ 7547428 w 8911771"/>
              <a:gd name="connsiteY82" fmla="*/ 1335315 h 2336800"/>
              <a:gd name="connsiteX83" fmla="*/ 7634514 w 8911771"/>
              <a:gd name="connsiteY83" fmla="*/ 1277257 h 2336800"/>
              <a:gd name="connsiteX84" fmla="*/ 7692571 w 8911771"/>
              <a:gd name="connsiteY84" fmla="*/ 1262743 h 2336800"/>
              <a:gd name="connsiteX85" fmla="*/ 7794171 w 8911771"/>
              <a:gd name="connsiteY85" fmla="*/ 1248229 h 2336800"/>
              <a:gd name="connsiteX86" fmla="*/ 7866743 w 8911771"/>
              <a:gd name="connsiteY86" fmla="*/ 1233715 h 2336800"/>
              <a:gd name="connsiteX87" fmla="*/ 7997371 w 8911771"/>
              <a:gd name="connsiteY87" fmla="*/ 1175657 h 2336800"/>
              <a:gd name="connsiteX88" fmla="*/ 8069943 w 8911771"/>
              <a:gd name="connsiteY88" fmla="*/ 1161143 h 2336800"/>
              <a:gd name="connsiteX89" fmla="*/ 8229600 w 8911771"/>
              <a:gd name="connsiteY89" fmla="*/ 1132115 h 2336800"/>
              <a:gd name="connsiteX90" fmla="*/ 8302171 w 8911771"/>
              <a:gd name="connsiteY90" fmla="*/ 1103086 h 2336800"/>
              <a:gd name="connsiteX91" fmla="*/ 8345714 w 8911771"/>
              <a:gd name="connsiteY91" fmla="*/ 1074057 h 2336800"/>
              <a:gd name="connsiteX92" fmla="*/ 8389257 w 8911771"/>
              <a:gd name="connsiteY92" fmla="*/ 1059543 h 2336800"/>
              <a:gd name="connsiteX93" fmla="*/ 8476343 w 8911771"/>
              <a:gd name="connsiteY93" fmla="*/ 986972 h 2336800"/>
              <a:gd name="connsiteX94" fmla="*/ 8519885 w 8911771"/>
              <a:gd name="connsiteY94" fmla="*/ 972457 h 2336800"/>
              <a:gd name="connsiteX95" fmla="*/ 8534400 w 8911771"/>
              <a:gd name="connsiteY95" fmla="*/ 928915 h 2336800"/>
              <a:gd name="connsiteX96" fmla="*/ 8621485 w 8911771"/>
              <a:gd name="connsiteY96" fmla="*/ 841829 h 2336800"/>
              <a:gd name="connsiteX97" fmla="*/ 8650514 w 8911771"/>
              <a:gd name="connsiteY97" fmla="*/ 798286 h 2336800"/>
              <a:gd name="connsiteX98" fmla="*/ 8665028 w 8911771"/>
              <a:gd name="connsiteY98" fmla="*/ 754743 h 2336800"/>
              <a:gd name="connsiteX99" fmla="*/ 8752114 w 8911771"/>
              <a:gd name="connsiteY99" fmla="*/ 682172 h 2336800"/>
              <a:gd name="connsiteX100" fmla="*/ 8839200 w 8911771"/>
              <a:gd name="connsiteY100" fmla="*/ 580572 h 2336800"/>
              <a:gd name="connsiteX101" fmla="*/ 8882743 w 8911771"/>
              <a:gd name="connsiteY101" fmla="*/ 566057 h 2336800"/>
              <a:gd name="connsiteX102" fmla="*/ 8897257 w 8911771"/>
              <a:gd name="connsiteY102" fmla="*/ 522515 h 2336800"/>
              <a:gd name="connsiteX103" fmla="*/ 8810171 w 8911771"/>
              <a:gd name="connsiteY103" fmla="*/ 551543 h 2336800"/>
              <a:gd name="connsiteX104" fmla="*/ 8766628 w 8911771"/>
              <a:gd name="connsiteY104" fmla="*/ 566057 h 2336800"/>
              <a:gd name="connsiteX105" fmla="*/ 8795657 w 8911771"/>
              <a:gd name="connsiteY105" fmla="*/ 566057 h 2336800"/>
              <a:gd name="connsiteX106" fmla="*/ 8839200 w 8911771"/>
              <a:gd name="connsiteY106" fmla="*/ 551543 h 2336800"/>
              <a:gd name="connsiteX107" fmla="*/ 8911771 w 8911771"/>
              <a:gd name="connsiteY107" fmla="*/ 537029 h 2336800"/>
              <a:gd name="connsiteX108" fmla="*/ 8897257 w 8911771"/>
              <a:gd name="connsiteY108" fmla="*/ 667657 h 2336800"/>
              <a:gd name="connsiteX109" fmla="*/ 8882743 w 8911771"/>
              <a:gd name="connsiteY109" fmla="*/ 740229 h 233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911771" h="2336800">
                <a:moveTo>
                  <a:pt x="0" y="0"/>
                </a:moveTo>
                <a:cubicBezTo>
                  <a:pt x="20987" y="272843"/>
                  <a:pt x="351" y="103537"/>
                  <a:pt x="29028" y="261257"/>
                </a:cubicBezTo>
                <a:cubicBezTo>
                  <a:pt x="34293" y="290211"/>
                  <a:pt x="36405" y="319793"/>
                  <a:pt x="43543" y="348343"/>
                </a:cubicBezTo>
                <a:cubicBezTo>
                  <a:pt x="50964" y="378028"/>
                  <a:pt x="62895" y="406400"/>
                  <a:pt x="72571" y="435429"/>
                </a:cubicBezTo>
                <a:cubicBezTo>
                  <a:pt x="78330" y="493021"/>
                  <a:pt x="88763" y="617990"/>
                  <a:pt x="101600" y="682172"/>
                </a:cubicBezTo>
                <a:cubicBezTo>
                  <a:pt x="130905" y="828693"/>
                  <a:pt x="101843" y="582403"/>
                  <a:pt x="130628" y="798286"/>
                </a:cubicBezTo>
                <a:cubicBezTo>
                  <a:pt x="137054" y="846482"/>
                  <a:pt x="139462" y="895140"/>
                  <a:pt x="145143" y="943429"/>
                </a:cubicBezTo>
                <a:cubicBezTo>
                  <a:pt x="149140" y="977405"/>
                  <a:pt x="154819" y="1011162"/>
                  <a:pt x="159657" y="1045029"/>
                </a:cubicBezTo>
                <a:cubicBezTo>
                  <a:pt x="164495" y="1170819"/>
                  <a:pt x="166556" y="1296747"/>
                  <a:pt x="174171" y="1422400"/>
                </a:cubicBezTo>
                <a:cubicBezTo>
                  <a:pt x="180588" y="1528289"/>
                  <a:pt x="186753" y="1499825"/>
                  <a:pt x="203200" y="1582057"/>
                </a:cubicBezTo>
                <a:cubicBezTo>
                  <a:pt x="208972" y="1610915"/>
                  <a:pt x="210576" y="1640593"/>
                  <a:pt x="217714" y="1669143"/>
                </a:cubicBezTo>
                <a:cubicBezTo>
                  <a:pt x="225135" y="1698828"/>
                  <a:pt x="239322" y="1726544"/>
                  <a:pt x="246743" y="1756229"/>
                </a:cubicBezTo>
                <a:cubicBezTo>
                  <a:pt x="251581" y="1775581"/>
                  <a:pt x="254253" y="1795608"/>
                  <a:pt x="261257" y="1814286"/>
                </a:cubicBezTo>
                <a:cubicBezTo>
                  <a:pt x="268854" y="1834545"/>
                  <a:pt x="282249" y="1852254"/>
                  <a:pt x="290285" y="1872343"/>
                </a:cubicBezTo>
                <a:cubicBezTo>
                  <a:pt x="301649" y="1900753"/>
                  <a:pt x="297677" y="1937792"/>
                  <a:pt x="319314" y="1959429"/>
                </a:cubicBezTo>
                <a:cubicBezTo>
                  <a:pt x="375192" y="2015307"/>
                  <a:pt x="345778" y="1991586"/>
                  <a:pt x="406400" y="2032000"/>
                </a:cubicBezTo>
                <a:cubicBezTo>
                  <a:pt x="416076" y="2046514"/>
                  <a:pt x="422300" y="2064056"/>
                  <a:pt x="435428" y="2075543"/>
                </a:cubicBezTo>
                <a:cubicBezTo>
                  <a:pt x="496851" y="2129288"/>
                  <a:pt x="506253" y="2128179"/>
                  <a:pt x="566057" y="2148115"/>
                </a:cubicBezTo>
                <a:cubicBezTo>
                  <a:pt x="580571" y="2162629"/>
                  <a:pt x="591657" y="2181689"/>
                  <a:pt x="609600" y="2191657"/>
                </a:cubicBezTo>
                <a:cubicBezTo>
                  <a:pt x="636348" y="2206517"/>
                  <a:pt x="667165" y="2212635"/>
                  <a:pt x="696685" y="2220686"/>
                </a:cubicBezTo>
                <a:cubicBezTo>
                  <a:pt x="734932" y="2231117"/>
                  <a:pt x="838955" y="2246677"/>
                  <a:pt x="870857" y="2249715"/>
                </a:cubicBezTo>
                <a:cubicBezTo>
                  <a:pt x="938457" y="2256153"/>
                  <a:pt x="1006351" y="2259021"/>
                  <a:pt x="1074057" y="2264229"/>
                </a:cubicBezTo>
                <a:cubicBezTo>
                  <a:pt x="1132144" y="2268697"/>
                  <a:pt x="1190013" y="2276504"/>
                  <a:pt x="1248228" y="2278743"/>
                </a:cubicBezTo>
                <a:cubicBezTo>
                  <a:pt x="1441669" y="2286183"/>
                  <a:pt x="1635276" y="2288419"/>
                  <a:pt x="1828800" y="2293257"/>
                </a:cubicBezTo>
                <a:cubicBezTo>
                  <a:pt x="2031794" y="2344008"/>
                  <a:pt x="1837432" y="2299735"/>
                  <a:pt x="2322285" y="2322286"/>
                </a:cubicBezTo>
                <a:cubicBezTo>
                  <a:pt x="2385298" y="2325217"/>
                  <a:pt x="2448076" y="2331962"/>
                  <a:pt x="2510971" y="2336800"/>
                </a:cubicBezTo>
                <a:cubicBezTo>
                  <a:pt x="2598057" y="2331962"/>
                  <a:pt x="2685401" y="2330555"/>
                  <a:pt x="2772228" y="2322286"/>
                </a:cubicBezTo>
                <a:cubicBezTo>
                  <a:pt x="2787459" y="2320836"/>
                  <a:pt x="2801060" y="2311975"/>
                  <a:pt x="2815771" y="2307772"/>
                </a:cubicBezTo>
                <a:cubicBezTo>
                  <a:pt x="2864376" y="2293885"/>
                  <a:pt x="2914937" y="2287218"/>
                  <a:pt x="2960914" y="2264229"/>
                </a:cubicBezTo>
                <a:cubicBezTo>
                  <a:pt x="2980266" y="2254553"/>
                  <a:pt x="3000185" y="2245935"/>
                  <a:pt x="3018971" y="2235200"/>
                </a:cubicBezTo>
                <a:cubicBezTo>
                  <a:pt x="3034117" y="2226545"/>
                  <a:pt x="3046912" y="2213973"/>
                  <a:pt x="3062514" y="2206172"/>
                </a:cubicBezTo>
                <a:cubicBezTo>
                  <a:pt x="3076198" y="2199330"/>
                  <a:pt x="3091995" y="2197684"/>
                  <a:pt x="3106057" y="2191657"/>
                </a:cubicBezTo>
                <a:cubicBezTo>
                  <a:pt x="3125944" y="2183134"/>
                  <a:pt x="3144762" y="2172305"/>
                  <a:pt x="3164114" y="2162629"/>
                </a:cubicBezTo>
                <a:cubicBezTo>
                  <a:pt x="3291326" y="2035417"/>
                  <a:pt x="3135649" y="2196787"/>
                  <a:pt x="3236685" y="2075543"/>
                </a:cubicBezTo>
                <a:cubicBezTo>
                  <a:pt x="3249826" y="2059774"/>
                  <a:pt x="3267087" y="2047769"/>
                  <a:pt x="3280228" y="2032000"/>
                </a:cubicBezTo>
                <a:cubicBezTo>
                  <a:pt x="3291395" y="2018599"/>
                  <a:pt x="3296129" y="1999944"/>
                  <a:pt x="3309257" y="1988457"/>
                </a:cubicBezTo>
                <a:cubicBezTo>
                  <a:pt x="3335513" y="1965483"/>
                  <a:pt x="3396343" y="1930400"/>
                  <a:pt x="3396343" y="1930400"/>
                </a:cubicBezTo>
                <a:cubicBezTo>
                  <a:pt x="3401181" y="1915886"/>
                  <a:pt x="3407146" y="1901700"/>
                  <a:pt x="3410857" y="1886857"/>
                </a:cubicBezTo>
                <a:cubicBezTo>
                  <a:pt x="3416840" y="1862924"/>
                  <a:pt x="3412679" y="1835440"/>
                  <a:pt x="3425371" y="1814286"/>
                </a:cubicBezTo>
                <a:cubicBezTo>
                  <a:pt x="3442972" y="1784951"/>
                  <a:pt x="3475415" y="1767461"/>
                  <a:pt x="3497943" y="1741715"/>
                </a:cubicBezTo>
                <a:cubicBezTo>
                  <a:pt x="3523569" y="1712428"/>
                  <a:pt x="3558993" y="1637008"/>
                  <a:pt x="3570514" y="1611086"/>
                </a:cubicBezTo>
                <a:cubicBezTo>
                  <a:pt x="3576728" y="1597105"/>
                  <a:pt x="3580632" y="1582197"/>
                  <a:pt x="3585028" y="1567543"/>
                </a:cubicBezTo>
                <a:cubicBezTo>
                  <a:pt x="3595149" y="1533807"/>
                  <a:pt x="3603699" y="1499607"/>
                  <a:pt x="3614057" y="1465943"/>
                </a:cubicBezTo>
                <a:cubicBezTo>
                  <a:pt x="3623056" y="1436697"/>
                  <a:pt x="3633409" y="1407886"/>
                  <a:pt x="3643085" y="1378857"/>
                </a:cubicBezTo>
                <a:cubicBezTo>
                  <a:pt x="3647923" y="1364343"/>
                  <a:pt x="3650758" y="1348999"/>
                  <a:pt x="3657600" y="1335315"/>
                </a:cubicBezTo>
                <a:cubicBezTo>
                  <a:pt x="3676952" y="1296610"/>
                  <a:pt x="3691654" y="1255206"/>
                  <a:pt x="3715657" y="1219200"/>
                </a:cubicBezTo>
                <a:cubicBezTo>
                  <a:pt x="3725333" y="1204686"/>
                  <a:pt x="3736884" y="1191259"/>
                  <a:pt x="3744685" y="1175657"/>
                </a:cubicBezTo>
                <a:cubicBezTo>
                  <a:pt x="3751527" y="1161973"/>
                  <a:pt x="3752358" y="1145799"/>
                  <a:pt x="3759200" y="1132115"/>
                </a:cubicBezTo>
                <a:cubicBezTo>
                  <a:pt x="3767001" y="1116513"/>
                  <a:pt x="3781143" y="1104512"/>
                  <a:pt x="3788228" y="1088572"/>
                </a:cubicBezTo>
                <a:cubicBezTo>
                  <a:pt x="3800655" y="1060610"/>
                  <a:pt x="3806800" y="1030243"/>
                  <a:pt x="3817257" y="1001486"/>
                </a:cubicBezTo>
                <a:cubicBezTo>
                  <a:pt x="3826161" y="977001"/>
                  <a:pt x="3838046" y="953632"/>
                  <a:pt x="3846285" y="928915"/>
                </a:cubicBezTo>
                <a:cubicBezTo>
                  <a:pt x="3852593" y="909990"/>
                  <a:pt x="3852942" y="889192"/>
                  <a:pt x="3860800" y="870857"/>
                </a:cubicBezTo>
                <a:cubicBezTo>
                  <a:pt x="3871510" y="845867"/>
                  <a:pt x="3912447" y="797722"/>
                  <a:pt x="3933371" y="783772"/>
                </a:cubicBezTo>
                <a:cubicBezTo>
                  <a:pt x="3946101" y="775285"/>
                  <a:pt x="3962852" y="775284"/>
                  <a:pt x="3976914" y="769257"/>
                </a:cubicBezTo>
                <a:cubicBezTo>
                  <a:pt x="4102449" y="715456"/>
                  <a:pt x="3976407" y="759750"/>
                  <a:pt x="4078514" y="725715"/>
                </a:cubicBezTo>
                <a:cubicBezTo>
                  <a:pt x="4117219" y="730553"/>
                  <a:pt x="4156251" y="733252"/>
                  <a:pt x="4194628" y="740229"/>
                </a:cubicBezTo>
                <a:cubicBezTo>
                  <a:pt x="4209681" y="742966"/>
                  <a:pt x="4226224" y="745186"/>
                  <a:pt x="4238171" y="754743"/>
                </a:cubicBezTo>
                <a:cubicBezTo>
                  <a:pt x="4251793" y="765640"/>
                  <a:pt x="4254865" y="785951"/>
                  <a:pt x="4267200" y="798286"/>
                </a:cubicBezTo>
                <a:cubicBezTo>
                  <a:pt x="4279535" y="810621"/>
                  <a:pt x="4296229" y="817639"/>
                  <a:pt x="4310743" y="827315"/>
                </a:cubicBezTo>
                <a:cubicBezTo>
                  <a:pt x="4315581" y="841829"/>
                  <a:pt x="4319230" y="856795"/>
                  <a:pt x="4325257" y="870857"/>
                </a:cubicBezTo>
                <a:cubicBezTo>
                  <a:pt x="4347357" y="922425"/>
                  <a:pt x="4354157" y="928724"/>
                  <a:pt x="4383314" y="972457"/>
                </a:cubicBezTo>
                <a:cubicBezTo>
                  <a:pt x="4388152" y="991810"/>
                  <a:pt x="4387931" y="1013195"/>
                  <a:pt x="4397828" y="1030515"/>
                </a:cubicBezTo>
                <a:cubicBezTo>
                  <a:pt x="4408012" y="1048337"/>
                  <a:pt x="4434275" y="1054796"/>
                  <a:pt x="4441371" y="1074057"/>
                </a:cubicBezTo>
                <a:cubicBezTo>
                  <a:pt x="4468956" y="1148929"/>
                  <a:pt x="4455168" y="1239895"/>
                  <a:pt x="4499428" y="1306286"/>
                </a:cubicBezTo>
                <a:cubicBezTo>
                  <a:pt x="4518780" y="1335315"/>
                  <a:pt x="4546452" y="1360274"/>
                  <a:pt x="4557485" y="1393372"/>
                </a:cubicBezTo>
                <a:cubicBezTo>
                  <a:pt x="4567161" y="1422400"/>
                  <a:pt x="4564878" y="1458821"/>
                  <a:pt x="4586514" y="1480457"/>
                </a:cubicBezTo>
                <a:cubicBezTo>
                  <a:pt x="4713725" y="1607668"/>
                  <a:pt x="4552356" y="1451992"/>
                  <a:pt x="4673600" y="1553029"/>
                </a:cubicBezTo>
                <a:cubicBezTo>
                  <a:pt x="4689369" y="1566170"/>
                  <a:pt x="4698784" y="1587392"/>
                  <a:pt x="4717143" y="1596572"/>
                </a:cubicBezTo>
                <a:cubicBezTo>
                  <a:pt x="4739208" y="1607604"/>
                  <a:pt x="4765781" y="1605103"/>
                  <a:pt x="4789714" y="1611086"/>
                </a:cubicBezTo>
                <a:cubicBezTo>
                  <a:pt x="4804557" y="1614797"/>
                  <a:pt x="4818322" y="1622281"/>
                  <a:pt x="4833257" y="1625600"/>
                </a:cubicBezTo>
                <a:cubicBezTo>
                  <a:pt x="4861985" y="1631984"/>
                  <a:pt x="4891615" y="1633731"/>
                  <a:pt x="4920343" y="1640115"/>
                </a:cubicBezTo>
                <a:cubicBezTo>
                  <a:pt x="4935278" y="1643434"/>
                  <a:pt x="4948691" y="1652841"/>
                  <a:pt x="4963885" y="1654629"/>
                </a:cubicBezTo>
                <a:cubicBezTo>
                  <a:pt x="5031326" y="1662563"/>
                  <a:pt x="5099352" y="1664305"/>
                  <a:pt x="5167085" y="1669143"/>
                </a:cubicBezTo>
                <a:cubicBezTo>
                  <a:pt x="5152571" y="1693334"/>
                  <a:pt x="5095505" y="1738600"/>
                  <a:pt x="5123543" y="1741715"/>
                </a:cubicBezTo>
                <a:cubicBezTo>
                  <a:pt x="5184366" y="1748473"/>
                  <a:pt x="5237349" y="1693718"/>
                  <a:pt x="5297714" y="1683657"/>
                </a:cubicBezTo>
                <a:cubicBezTo>
                  <a:pt x="5441815" y="1659641"/>
                  <a:pt x="5378444" y="1667407"/>
                  <a:pt x="5588000" y="1654629"/>
                </a:cubicBezTo>
                <a:lnTo>
                  <a:pt x="6574971" y="1596572"/>
                </a:lnTo>
                <a:cubicBezTo>
                  <a:pt x="6845804" y="1575738"/>
                  <a:pt x="6700685" y="1585761"/>
                  <a:pt x="7010400" y="1567543"/>
                </a:cubicBezTo>
                <a:cubicBezTo>
                  <a:pt x="7164355" y="1529055"/>
                  <a:pt x="7086926" y="1533567"/>
                  <a:pt x="7242628" y="1553029"/>
                </a:cubicBezTo>
                <a:cubicBezTo>
                  <a:pt x="7300685" y="1519162"/>
                  <a:pt x="7360875" y="1488712"/>
                  <a:pt x="7416800" y="1451429"/>
                </a:cubicBezTo>
                <a:cubicBezTo>
                  <a:pt x="7433879" y="1440043"/>
                  <a:pt x="7444574" y="1421027"/>
                  <a:pt x="7460343" y="1407886"/>
                </a:cubicBezTo>
                <a:cubicBezTo>
                  <a:pt x="7473744" y="1396719"/>
                  <a:pt x="7490484" y="1390024"/>
                  <a:pt x="7503885" y="1378857"/>
                </a:cubicBezTo>
                <a:cubicBezTo>
                  <a:pt x="7519654" y="1365716"/>
                  <a:pt x="7531226" y="1347917"/>
                  <a:pt x="7547428" y="1335315"/>
                </a:cubicBezTo>
                <a:cubicBezTo>
                  <a:pt x="7574967" y="1313896"/>
                  <a:pt x="7600667" y="1285719"/>
                  <a:pt x="7634514" y="1277257"/>
                </a:cubicBezTo>
                <a:cubicBezTo>
                  <a:pt x="7653866" y="1272419"/>
                  <a:pt x="7672945" y="1266311"/>
                  <a:pt x="7692571" y="1262743"/>
                </a:cubicBezTo>
                <a:cubicBezTo>
                  <a:pt x="7726230" y="1256623"/>
                  <a:pt x="7760426" y="1253853"/>
                  <a:pt x="7794171" y="1248229"/>
                </a:cubicBezTo>
                <a:cubicBezTo>
                  <a:pt x="7818505" y="1244173"/>
                  <a:pt x="7842552" y="1238553"/>
                  <a:pt x="7866743" y="1233715"/>
                </a:cubicBezTo>
                <a:cubicBezTo>
                  <a:pt x="7909627" y="1212273"/>
                  <a:pt x="7951043" y="1189556"/>
                  <a:pt x="7997371" y="1175657"/>
                </a:cubicBezTo>
                <a:cubicBezTo>
                  <a:pt x="8021000" y="1168568"/>
                  <a:pt x="8045861" y="1166494"/>
                  <a:pt x="8069943" y="1161143"/>
                </a:cubicBezTo>
                <a:cubicBezTo>
                  <a:pt x="8193127" y="1133769"/>
                  <a:pt x="8053479" y="1157275"/>
                  <a:pt x="8229600" y="1132115"/>
                </a:cubicBezTo>
                <a:cubicBezTo>
                  <a:pt x="8253790" y="1122439"/>
                  <a:pt x="8278868" y="1114738"/>
                  <a:pt x="8302171" y="1103086"/>
                </a:cubicBezTo>
                <a:cubicBezTo>
                  <a:pt x="8317773" y="1095285"/>
                  <a:pt x="8330112" y="1081858"/>
                  <a:pt x="8345714" y="1074057"/>
                </a:cubicBezTo>
                <a:cubicBezTo>
                  <a:pt x="8359398" y="1067215"/>
                  <a:pt x="8375573" y="1066385"/>
                  <a:pt x="8389257" y="1059543"/>
                </a:cubicBezTo>
                <a:cubicBezTo>
                  <a:pt x="8484222" y="1012062"/>
                  <a:pt x="8380054" y="1051166"/>
                  <a:pt x="8476343" y="986972"/>
                </a:cubicBezTo>
                <a:cubicBezTo>
                  <a:pt x="8489073" y="978485"/>
                  <a:pt x="8505371" y="977295"/>
                  <a:pt x="8519885" y="972457"/>
                </a:cubicBezTo>
                <a:cubicBezTo>
                  <a:pt x="8524723" y="957943"/>
                  <a:pt x="8525007" y="940991"/>
                  <a:pt x="8534400" y="928915"/>
                </a:cubicBezTo>
                <a:cubicBezTo>
                  <a:pt x="8559604" y="896510"/>
                  <a:pt x="8598713" y="875987"/>
                  <a:pt x="8621485" y="841829"/>
                </a:cubicBezTo>
                <a:lnTo>
                  <a:pt x="8650514" y="798286"/>
                </a:lnTo>
                <a:cubicBezTo>
                  <a:pt x="8655352" y="783772"/>
                  <a:pt x="8656541" y="767473"/>
                  <a:pt x="8665028" y="754743"/>
                </a:cubicBezTo>
                <a:cubicBezTo>
                  <a:pt x="8687379" y="721216"/>
                  <a:pt x="8719984" y="703592"/>
                  <a:pt x="8752114" y="682172"/>
                </a:cubicBezTo>
                <a:cubicBezTo>
                  <a:pt x="8780009" y="640330"/>
                  <a:pt x="8794405" y="612568"/>
                  <a:pt x="8839200" y="580572"/>
                </a:cubicBezTo>
                <a:cubicBezTo>
                  <a:pt x="8851650" y="571679"/>
                  <a:pt x="8868229" y="570895"/>
                  <a:pt x="8882743" y="566057"/>
                </a:cubicBezTo>
                <a:cubicBezTo>
                  <a:pt x="8887581" y="551543"/>
                  <a:pt x="8912259" y="525515"/>
                  <a:pt x="8897257" y="522515"/>
                </a:cubicBezTo>
                <a:cubicBezTo>
                  <a:pt x="8867252" y="516514"/>
                  <a:pt x="8839200" y="541867"/>
                  <a:pt x="8810171" y="551543"/>
                </a:cubicBezTo>
                <a:lnTo>
                  <a:pt x="8766628" y="566057"/>
                </a:lnTo>
                <a:cubicBezTo>
                  <a:pt x="8732254" y="577515"/>
                  <a:pt x="8655560" y="601081"/>
                  <a:pt x="8795657" y="566057"/>
                </a:cubicBezTo>
                <a:cubicBezTo>
                  <a:pt x="8810500" y="562346"/>
                  <a:pt x="8824357" y="555254"/>
                  <a:pt x="8839200" y="551543"/>
                </a:cubicBezTo>
                <a:cubicBezTo>
                  <a:pt x="8863133" y="545560"/>
                  <a:pt x="8887581" y="541867"/>
                  <a:pt x="8911771" y="537029"/>
                </a:cubicBezTo>
                <a:cubicBezTo>
                  <a:pt x="8906933" y="580572"/>
                  <a:pt x="8903919" y="624356"/>
                  <a:pt x="8897257" y="667657"/>
                </a:cubicBezTo>
                <a:cubicBezTo>
                  <a:pt x="8881570" y="769627"/>
                  <a:pt x="8882743" y="696255"/>
                  <a:pt x="8882743" y="740229"/>
                </a:cubicBezTo>
              </a:path>
            </a:pathLst>
          </a:custGeom>
          <a:noFill/>
          <a:ln w="76200">
            <a:solidFill>
              <a:srgbClr val="FF0000"/>
            </a:solidFill>
          </a:ln>
          <a:effectLst>
            <a:glow rad="228600">
              <a:schemeClr val="accent2">
                <a:satMod val="175000"/>
                <a:alpha val="40000"/>
              </a:schemeClr>
            </a:glo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28600" y="762000"/>
            <a:ext cx="8686800" cy="1376571"/>
          </a:xfrm>
        </p:spPr>
        <p:txBody>
          <a:bodyPr>
            <a:noAutofit/>
          </a:bodyPr>
          <a:lstStyle/>
          <a:p>
            <a:pPr marL="0" indent="0">
              <a:buNone/>
            </a:pPr>
            <a:r>
              <a:rPr lang="en-US" sz="2000" dirty="0">
                <a:solidFill>
                  <a:schemeClr val="bg1"/>
                </a:solidFill>
                <a:latin typeface="Arial" pitchFamily="34" charset="0"/>
                <a:cs typeface="Arial" pitchFamily="34" charset="0"/>
              </a:rPr>
              <a:t>	Since the Norman Invasion almost 1,000 years ago, at least twenty major conflicts have occurred between the two nations, as seen on the timeline below.  After the Reformation of the 1500s, several of the conflicts were driven by religious motives as France was predominantly Catholic and England predominantly Protestant.</a:t>
            </a:r>
          </a:p>
        </p:txBody>
      </p:sp>
      <p:sp>
        <p:nvSpPr>
          <p:cNvPr id="5" name="Rectangle 4"/>
          <p:cNvSpPr/>
          <p:nvPr/>
        </p:nvSpPr>
        <p:spPr>
          <a:xfrm>
            <a:off x="76200" y="6291366"/>
            <a:ext cx="899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effectLst>
                  <a:outerShdw blurRad="38100" dist="38100" dir="2700000" algn="tl">
                    <a:srgbClr val="000000">
                      <a:alpha val="43137"/>
                    </a:srgbClr>
                  </a:outerShdw>
                </a:effectLst>
              </a:rPr>
              <a:t>1000	1100	1200	1300	1400	1500	1600	1700	1800	1900</a:t>
            </a:r>
          </a:p>
        </p:txBody>
      </p:sp>
      <p:sp>
        <p:nvSpPr>
          <p:cNvPr id="6" name="Rectangle 5"/>
          <p:cNvSpPr/>
          <p:nvPr/>
        </p:nvSpPr>
        <p:spPr>
          <a:xfrm>
            <a:off x="76201" y="2430566"/>
            <a:ext cx="1168160" cy="738664"/>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Norman Conquest (1066)</a:t>
            </a:r>
          </a:p>
        </p:txBody>
      </p:sp>
      <p:sp>
        <p:nvSpPr>
          <p:cNvPr id="7" name="Rectangle 6"/>
          <p:cNvSpPr/>
          <p:nvPr/>
        </p:nvSpPr>
        <p:spPr>
          <a:xfrm>
            <a:off x="152400" y="3208780"/>
            <a:ext cx="1189626"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Breton War (1076-77)</a:t>
            </a:r>
          </a:p>
        </p:txBody>
      </p:sp>
      <p:sp>
        <p:nvSpPr>
          <p:cNvPr id="8" name="Rectangle 7"/>
          <p:cNvSpPr/>
          <p:nvPr/>
        </p:nvSpPr>
        <p:spPr>
          <a:xfrm>
            <a:off x="264420" y="3818380"/>
            <a:ext cx="1107180"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err="1">
                <a:latin typeface="Arial" pitchFamily="34" charset="0"/>
                <a:cs typeface="Arial" pitchFamily="34" charset="0"/>
              </a:rPr>
              <a:t>Vexin</a:t>
            </a:r>
            <a:r>
              <a:rPr lang="en-US" sz="1400" b="1" dirty="0">
                <a:latin typeface="Arial" pitchFamily="34" charset="0"/>
                <a:cs typeface="Arial" pitchFamily="34" charset="0"/>
              </a:rPr>
              <a:t> War (1087-98)</a:t>
            </a:r>
          </a:p>
        </p:txBody>
      </p:sp>
      <p:sp>
        <p:nvSpPr>
          <p:cNvPr id="9" name="Rectangle 8"/>
          <p:cNvSpPr/>
          <p:nvPr/>
        </p:nvSpPr>
        <p:spPr>
          <a:xfrm>
            <a:off x="381000" y="4410359"/>
            <a:ext cx="981917"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Rebellion of 1088</a:t>
            </a:r>
          </a:p>
        </p:txBody>
      </p:sp>
      <p:sp>
        <p:nvSpPr>
          <p:cNvPr id="11" name="Rectangle 10"/>
          <p:cNvSpPr/>
          <p:nvPr/>
        </p:nvSpPr>
        <p:spPr>
          <a:xfrm>
            <a:off x="457200" y="4989499"/>
            <a:ext cx="1524000"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Anglo-Norman War (1101)</a:t>
            </a:r>
          </a:p>
        </p:txBody>
      </p:sp>
      <p:sp>
        <p:nvSpPr>
          <p:cNvPr id="12" name="Rectangle 11"/>
          <p:cNvSpPr/>
          <p:nvPr/>
        </p:nvSpPr>
        <p:spPr>
          <a:xfrm>
            <a:off x="500868" y="5552272"/>
            <a:ext cx="1486984"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Anglo-Norman War (1105-06)</a:t>
            </a:r>
          </a:p>
        </p:txBody>
      </p:sp>
      <p:sp>
        <p:nvSpPr>
          <p:cNvPr id="13" name="Rectangle 12"/>
          <p:cNvSpPr/>
          <p:nvPr/>
        </p:nvSpPr>
        <p:spPr>
          <a:xfrm>
            <a:off x="2057400" y="5572780"/>
            <a:ext cx="1371387"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Anglo-French War (1117-20)</a:t>
            </a:r>
          </a:p>
        </p:txBody>
      </p:sp>
      <p:sp>
        <p:nvSpPr>
          <p:cNvPr id="14" name="Rectangle 13"/>
          <p:cNvSpPr/>
          <p:nvPr/>
        </p:nvSpPr>
        <p:spPr>
          <a:xfrm>
            <a:off x="2419891" y="4466279"/>
            <a:ext cx="1542509"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Henry II vs. Philip II 1208-13</a:t>
            </a:r>
          </a:p>
        </p:txBody>
      </p:sp>
      <p:sp>
        <p:nvSpPr>
          <p:cNvPr id="15" name="Rectangle 14"/>
          <p:cNvSpPr/>
          <p:nvPr/>
        </p:nvSpPr>
        <p:spPr>
          <a:xfrm>
            <a:off x="2185459" y="5013399"/>
            <a:ext cx="1700741"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Stephen/Matilda Civil War 1135-54 </a:t>
            </a:r>
          </a:p>
        </p:txBody>
      </p:sp>
      <p:sp>
        <p:nvSpPr>
          <p:cNvPr id="16" name="Rectangle 15"/>
          <p:cNvSpPr/>
          <p:nvPr/>
        </p:nvSpPr>
        <p:spPr>
          <a:xfrm>
            <a:off x="2854625" y="3872332"/>
            <a:ext cx="1183975"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err="1">
                <a:latin typeface="Arial" pitchFamily="34" charset="0"/>
                <a:cs typeface="Arial" pitchFamily="34" charset="0"/>
              </a:rPr>
              <a:t>Saintonge</a:t>
            </a:r>
            <a:r>
              <a:rPr lang="en-US" sz="1400" b="1" dirty="0">
                <a:latin typeface="Arial" pitchFamily="34" charset="0"/>
                <a:cs typeface="Arial" pitchFamily="34" charset="0"/>
              </a:rPr>
              <a:t> War (1242)</a:t>
            </a:r>
          </a:p>
        </p:txBody>
      </p:sp>
      <p:sp>
        <p:nvSpPr>
          <p:cNvPr id="17" name="Rectangle 16"/>
          <p:cNvSpPr/>
          <p:nvPr/>
        </p:nvSpPr>
        <p:spPr>
          <a:xfrm>
            <a:off x="2719350" y="3268766"/>
            <a:ext cx="1395450"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War of St. </a:t>
            </a:r>
            <a:r>
              <a:rPr lang="en-US" sz="1400" b="1" dirty="0" err="1">
                <a:latin typeface="Arial" pitchFamily="34" charset="0"/>
                <a:cs typeface="Arial" pitchFamily="34" charset="0"/>
              </a:rPr>
              <a:t>Sardos</a:t>
            </a:r>
            <a:r>
              <a:rPr lang="en-US" sz="1400" b="1" dirty="0">
                <a:latin typeface="Arial" pitchFamily="34" charset="0"/>
                <a:cs typeface="Arial" pitchFamily="34" charset="0"/>
              </a:rPr>
              <a:t> (1324)</a:t>
            </a:r>
          </a:p>
        </p:txBody>
      </p:sp>
      <p:sp>
        <p:nvSpPr>
          <p:cNvPr id="18" name="Rectangle 17"/>
          <p:cNvSpPr/>
          <p:nvPr/>
        </p:nvSpPr>
        <p:spPr>
          <a:xfrm>
            <a:off x="2822287" y="2685560"/>
            <a:ext cx="1673513"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Hundred Years’ War (1337-1453)</a:t>
            </a:r>
          </a:p>
        </p:txBody>
      </p:sp>
      <p:sp>
        <p:nvSpPr>
          <p:cNvPr id="19" name="Rectangle 18"/>
          <p:cNvSpPr/>
          <p:nvPr/>
        </p:nvSpPr>
        <p:spPr>
          <a:xfrm>
            <a:off x="4548614" y="2685560"/>
            <a:ext cx="1242586"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Italian Wars (1511-59)</a:t>
            </a:r>
          </a:p>
        </p:txBody>
      </p:sp>
      <p:sp>
        <p:nvSpPr>
          <p:cNvPr id="20" name="Rectangle 19"/>
          <p:cNvSpPr/>
          <p:nvPr/>
        </p:nvSpPr>
        <p:spPr>
          <a:xfrm>
            <a:off x="4531314" y="3271375"/>
            <a:ext cx="1412286"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Anglo-French War (1627-29)</a:t>
            </a:r>
          </a:p>
        </p:txBody>
      </p:sp>
      <p:sp>
        <p:nvSpPr>
          <p:cNvPr id="22" name="Rectangle 21"/>
          <p:cNvSpPr/>
          <p:nvPr/>
        </p:nvSpPr>
        <p:spPr>
          <a:xfrm>
            <a:off x="4660712" y="3857879"/>
            <a:ext cx="1511488"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Anglo-Dutch War (1666-67)</a:t>
            </a:r>
          </a:p>
        </p:txBody>
      </p:sp>
      <p:sp>
        <p:nvSpPr>
          <p:cNvPr id="23" name="Rectangle 22"/>
          <p:cNvSpPr/>
          <p:nvPr/>
        </p:nvSpPr>
        <p:spPr>
          <a:xfrm>
            <a:off x="4754175" y="4439512"/>
            <a:ext cx="1646625"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Nine Years’ War (1688-97)</a:t>
            </a:r>
          </a:p>
        </p:txBody>
      </p:sp>
      <p:sp>
        <p:nvSpPr>
          <p:cNvPr id="24" name="Rectangle 23"/>
          <p:cNvSpPr/>
          <p:nvPr/>
        </p:nvSpPr>
        <p:spPr>
          <a:xfrm>
            <a:off x="4876800" y="5029052"/>
            <a:ext cx="2057400"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War of Spanish Succession (1702-13)</a:t>
            </a:r>
          </a:p>
        </p:txBody>
      </p:sp>
      <p:sp>
        <p:nvSpPr>
          <p:cNvPr id="25" name="Rectangle 24"/>
          <p:cNvSpPr/>
          <p:nvPr/>
        </p:nvSpPr>
        <p:spPr>
          <a:xfrm>
            <a:off x="6534339" y="4439512"/>
            <a:ext cx="2000061"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War of Austrian Succession (1740-48)</a:t>
            </a:r>
          </a:p>
        </p:txBody>
      </p:sp>
      <p:sp>
        <p:nvSpPr>
          <p:cNvPr id="26" name="Rectangle 25"/>
          <p:cNvSpPr/>
          <p:nvPr/>
        </p:nvSpPr>
        <p:spPr>
          <a:xfrm>
            <a:off x="7067740" y="3268766"/>
            <a:ext cx="1981199"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American Revolution (1775-83)</a:t>
            </a:r>
          </a:p>
        </p:txBody>
      </p:sp>
      <p:sp>
        <p:nvSpPr>
          <p:cNvPr id="27" name="Rectangle 26"/>
          <p:cNvSpPr/>
          <p:nvPr/>
        </p:nvSpPr>
        <p:spPr>
          <a:xfrm>
            <a:off x="7578647" y="2685560"/>
            <a:ext cx="1489153"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Napoleonic Wars (1792-15)</a:t>
            </a:r>
          </a:p>
        </p:txBody>
      </p:sp>
      <p:sp>
        <p:nvSpPr>
          <p:cNvPr id="28" name="Rectangle 27"/>
          <p:cNvSpPr/>
          <p:nvPr/>
        </p:nvSpPr>
        <p:spPr>
          <a:xfrm>
            <a:off x="7010400" y="3848114"/>
            <a:ext cx="1524000" cy="523220"/>
          </a:xfrm>
          <a:prstGeom prst="rect">
            <a:avLst/>
          </a:prstGeom>
          <a:solidFill>
            <a:schemeClr val="bg1">
              <a:lumMod val="65000"/>
            </a:schemeClr>
          </a:solidFill>
          <a:ln>
            <a:solidFill>
              <a:srgbClr val="FF0000"/>
            </a:solidFill>
          </a:ln>
          <a:effectLst>
            <a:glow rad="228600">
              <a:schemeClr val="accent3">
                <a:satMod val="175000"/>
                <a:alpha val="40000"/>
              </a:schemeClr>
            </a:glow>
          </a:effectLst>
        </p:spPr>
        <p:txBody>
          <a:bodyPr wrap="square">
            <a:spAutoFit/>
          </a:bodyPr>
          <a:lstStyle/>
          <a:p>
            <a:pPr algn="ctr"/>
            <a:r>
              <a:rPr lang="en-US" sz="1400" b="1" dirty="0">
                <a:latin typeface="Arial" pitchFamily="34" charset="0"/>
                <a:cs typeface="Arial" pitchFamily="34" charset="0"/>
              </a:rPr>
              <a:t>Seven Years’ War (1754-63)</a:t>
            </a:r>
          </a:p>
        </p:txBody>
      </p:sp>
      <p:sp>
        <p:nvSpPr>
          <p:cNvPr id="38"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bg1"/>
                </a:solidFill>
                <a:latin typeface="Arial" panose="020B0604020202020204" pitchFamily="34" charset="0"/>
                <a:cs typeface="Arial" panose="020B0604020202020204" pitchFamily="34" charset="0"/>
              </a:rPr>
              <a:t>Hundred Years’ War</a:t>
            </a:r>
          </a:p>
        </p:txBody>
      </p:sp>
    </p:spTree>
    <p:extLst>
      <p:ext uri="{BB962C8B-B14F-4D97-AF65-F5344CB8AC3E}">
        <p14:creationId xmlns:p14="http://schemas.microsoft.com/office/powerpoint/2010/main" val="2189645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Gregolas\Desktop\Flag-Pins-France-Engl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514599" y="815874"/>
            <a:ext cx="3962399" cy="9811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152400" y="2445127"/>
            <a:ext cx="2590800" cy="4031873"/>
          </a:xfrm>
          <a:prstGeom prst="rect">
            <a:avLst/>
          </a:prstGeom>
          <a:ln w="38100">
            <a:solidFill>
              <a:srgbClr val="7030A0"/>
            </a:solidFill>
          </a:ln>
          <a:effectLst>
            <a:glow rad="228600">
              <a:schemeClr val="accent4">
                <a:satMod val="175000"/>
                <a:alpha val="40000"/>
              </a:schemeClr>
            </a:glow>
          </a:effectLst>
        </p:spPr>
        <p:txBody>
          <a:bodyPr wrap="square">
            <a:spAutoFit/>
          </a:bodyPr>
          <a:lstStyle/>
          <a:p>
            <a:pPr algn="ctr"/>
            <a:r>
              <a:rPr lang="en-US" sz="3600" b="1" dirty="0">
                <a:solidFill>
                  <a:srgbClr val="FF0000"/>
                </a:solidFill>
                <a:effectLst>
                  <a:outerShdw blurRad="38100" dist="38100" dir="2700000" algn="tl">
                    <a:srgbClr val="000000">
                      <a:alpha val="43137"/>
                    </a:srgbClr>
                  </a:outerShdw>
                </a:effectLst>
                <a:latin typeface="Arial" pitchFamily="34" charset="0"/>
                <a:cs typeface="Arial" pitchFamily="34" charset="0"/>
              </a:rPr>
              <a:t>English</a:t>
            </a:r>
          </a:p>
          <a:p>
            <a:pPr algn="ctr"/>
            <a:r>
              <a:rPr lang="en-US" sz="3600" b="1" dirty="0">
                <a:solidFill>
                  <a:srgbClr val="FF0000"/>
                </a:solidFill>
                <a:effectLst>
                  <a:outerShdw blurRad="38100" dist="38100" dir="2700000" algn="tl">
                    <a:srgbClr val="000000">
                      <a:alpha val="43137"/>
                    </a:srgbClr>
                  </a:outerShdw>
                </a:effectLst>
                <a:latin typeface="Arial" pitchFamily="34" charset="0"/>
                <a:cs typeface="Arial" pitchFamily="34" charset="0"/>
              </a:rPr>
              <a:t>England</a:t>
            </a:r>
          </a:p>
          <a:p>
            <a:pPr algn="ctr"/>
            <a:r>
              <a:rPr lang="en-US" sz="3600" b="1" dirty="0">
                <a:solidFill>
                  <a:srgbClr val="FF0000"/>
                </a:solidFill>
                <a:effectLst>
                  <a:outerShdw blurRad="38100" dist="38100" dir="2700000" algn="tl">
                    <a:srgbClr val="000000">
                      <a:alpha val="43137"/>
                    </a:srgbClr>
                  </a:outerShdw>
                </a:effectLst>
                <a:latin typeface="Arial" pitchFamily="34" charset="0"/>
                <a:cs typeface="Arial" pitchFamily="34" charset="0"/>
              </a:rPr>
              <a:t>Anglo</a:t>
            </a:r>
          </a:p>
          <a:p>
            <a:pPr algn="ctr"/>
            <a:r>
              <a:rPr lang="en-US" sz="3600" b="1" dirty="0">
                <a:solidFill>
                  <a:srgbClr val="FF0000"/>
                </a:solidFill>
                <a:effectLst>
                  <a:outerShdw blurRad="38100" dist="38100" dir="2700000" algn="tl">
                    <a:srgbClr val="000000">
                      <a:alpha val="43137"/>
                    </a:srgbClr>
                  </a:outerShdw>
                </a:effectLst>
                <a:latin typeface="Arial" pitchFamily="34" charset="0"/>
                <a:cs typeface="Arial" pitchFamily="34" charset="0"/>
              </a:rPr>
              <a:t>British</a:t>
            </a:r>
          </a:p>
          <a:p>
            <a:pPr algn="ctr"/>
            <a:r>
              <a:rPr lang="en-US" sz="3600" b="1" dirty="0">
                <a:solidFill>
                  <a:srgbClr val="FF0000"/>
                </a:solidFill>
                <a:effectLst>
                  <a:outerShdw blurRad="38100" dist="38100" dir="2700000" algn="tl">
                    <a:srgbClr val="000000">
                      <a:alpha val="43137"/>
                    </a:srgbClr>
                  </a:outerShdw>
                </a:effectLst>
                <a:latin typeface="Arial" pitchFamily="34" charset="0"/>
                <a:cs typeface="Arial" pitchFamily="34" charset="0"/>
              </a:rPr>
              <a:t>Brits</a:t>
            </a:r>
          </a:p>
          <a:p>
            <a:pPr algn="ctr"/>
            <a:r>
              <a:rPr lang="en-US" sz="3600" b="1" dirty="0">
                <a:solidFill>
                  <a:srgbClr val="FF0000"/>
                </a:solidFill>
                <a:effectLst>
                  <a:outerShdw blurRad="38100" dist="38100" dir="2700000" algn="tl">
                    <a:srgbClr val="000000">
                      <a:alpha val="43137"/>
                    </a:srgbClr>
                  </a:outerShdw>
                </a:effectLst>
                <a:latin typeface="Arial" pitchFamily="34" charset="0"/>
                <a:cs typeface="Arial" pitchFamily="34" charset="0"/>
              </a:rPr>
              <a:t>Britain</a:t>
            </a:r>
          </a:p>
          <a:p>
            <a:pPr algn="ctr"/>
            <a:r>
              <a:rPr lang="en-US" sz="2400" b="1" dirty="0">
                <a:solidFill>
                  <a:srgbClr val="FF0000"/>
                </a:solidFill>
                <a:effectLst>
                  <a:outerShdw blurRad="38100" dist="38100" dir="2700000" algn="tl">
                    <a:srgbClr val="000000">
                      <a:alpha val="43137"/>
                    </a:srgbClr>
                  </a:outerShdw>
                </a:effectLst>
                <a:latin typeface="Arial" pitchFamily="34" charset="0"/>
                <a:cs typeface="Arial" pitchFamily="34" charset="0"/>
              </a:rPr>
              <a:t>‘Roast Beef</a:t>
            </a:r>
            <a:r>
              <a:rPr lang="en-US" sz="3600" b="1" dirty="0">
                <a:solidFill>
                  <a:srgbClr val="FF0000"/>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Rectangle 6"/>
          <p:cNvSpPr/>
          <p:nvPr/>
        </p:nvSpPr>
        <p:spPr>
          <a:xfrm>
            <a:off x="6248400" y="2629793"/>
            <a:ext cx="2743199" cy="3847207"/>
          </a:xfrm>
          <a:prstGeom prst="rect">
            <a:avLst/>
          </a:prstGeom>
          <a:ln w="38100">
            <a:solidFill>
              <a:srgbClr val="7030A0"/>
            </a:solidFill>
          </a:ln>
          <a:effectLst>
            <a:glow rad="228600">
              <a:schemeClr val="accent4">
                <a:satMod val="175000"/>
                <a:alpha val="40000"/>
              </a:schemeClr>
            </a:glow>
          </a:effectLst>
        </p:spPr>
        <p:txBody>
          <a:bodyPr wrap="square">
            <a:spAutoFit/>
          </a:bodyPr>
          <a:lstStyle/>
          <a:p>
            <a:pPr algn="ctr"/>
            <a:r>
              <a:rPr lang="en-US" sz="3600" b="1" dirty="0">
                <a:solidFill>
                  <a:srgbClr val="0070C0"/>
                </a:solidFill>
                <a:effectLst>
                  <a:outerShdw blurRad="38100" dist="38100" dir="2700000" algn="tl">
                    <a:srgbClr val="000000">
                      <a:alpha val="43137"/>
                    </a:srgbClr>
                  </a:outerShdw>
                </a:effectLst>
                <a:latin typeface="Arial" pitchFamily="34" charset="0"/>
                <a:cs typeface="Arial" pitchFamily="34" charset="0"/>
              </a:rPr>
              <a:t>French</a:t>
            </a:r>
          </a:p>
          <a:p>
            <a:pPr algn="ctr"/>
            <a:r>
              <a:rPr lang="en-US" sz="3600" b="1" dirty="0">
                <a:solidFill>
                  <a:srgbClr val="0070C0"/>
                </a:solidFill>
                <a:effectLst>
                  <a:outerShdw blurRad="38100" dist="38100" dir="2700000" algn="tl">
                    <a:srgbClr val="000000">
                      <a:alpha val="43137"/>
                    </a:srgbClr>
                  </a:outerShdw>
                </a:effectLst>
                <a:latin typeface="Arial" pitchFamily="34" charset="0"/>
                <a:cs typeface="Arial" pitchFamily="34" charset="0"/>
              </a:rPr>
              <a:t>France</a:t>
            </a:r>
          </a:p>
          <a:p>
            <a:pPr algn="ctr"/>
            <a:r>
              <a:rPr lang="en-US" sz="3600" b="1" dirty="0">
                <a:solidFill>
                  <a:srgbClr val="0070C0"/>
                </a:solidFill>
                <a:effectLst>
                  <a:outerShdw blurRad="38100" dist="38100" dir="2700000" algn="tl">
                    <a:srgbClr val="000000">
                      <a:alpha val="43137"/>
                    </a:srgbClr>
                  </a:outerShdw>
                </a:effectLst>
                <a:latin typeface="Arial" pitchFamily="34" charset="0"/>
                <a:cs typeface="Arial" pitchFamily="34" charset="0"/>
              </a:rPr>
              <a:t>Frank</a:t>
            </a:r>
          </a:p>
          <a:p>
            <a:pPr algn="ctr"/>
            <a:r>
              <a:rPr lang="en-US" sz="3600" b="1" dirty="0">
                <a:solidFill>
                  <a:srgbClr val="0070C0"/>
                </a:solidFill>
                <a:effectLst>
                  <a:outerShdw blurRad="38100" dist="38100" dir="2700000" algn="tl">
                    <a:srgbClr val="000000">
                      <a:alpha val="43137"/>
                    </a:srgbClr>
                  </a:outerShdw>
                </a:effectLst>
                <a:latin typeface="Arial" pitchFamily="34" charset="0"/>
                <a:cs typeface="Arial" pitchFamily="34" charset="0"/>
              </a:rPr>
              <a:t>Franco</a:t>
            </a:r>
          </a:p>
          <a:p>
            <a:pPr algn="ctr"/>
            <a:r>
              <a:rPr lang="en-US" sz="3600" b="1" dirty="0">
                <a:solidFill>
                  <a:srgbClr val="0070C0"/>
                </a:solidFill>
                <a:effectLst>
                  <a:outerShdw blurRad="38100" dist="38100" dir="2700000" algn="tl">
                    <a:srgbClr val="000000">
                      <a:alpha val="43137"/>
                    </a:srgbClr>
                  </a:outerShdw>
                </a:effectLst>
                <a:latin typeface="Arial" pitchFamily="34" charset="0"/>
                <a:cs typeface="Arial" pitchFamily="34" charset="0"/>
              </a:rPr>
              <a:t>Gauls</a:t>
            </a:r>
          </a:p>
          <a:p>
            <a:pPr algn="ctr"/>
            <a:r>
              <a:rPr lang="en-US" sz="3600" b="1" dirty="0">
                <a:solidFill>
                  <a:srgbClr val="0070C0"/>
                </a:solidFill>
                <a:effectLst>
                  <a:outerShdw blurRad="38100" dist="38100" dir="2700000" algn="tl">
                    <a:srgbClr val="000000">
                      <a:alpha val="43137"/>
                    </a:srgbClr>
                  </a:outerShdw>
                </a:effectLst>
                <a:latin typeface="Arial" pitchFamily="34" charset="0"/>
                <a:cs typeface="Arial" pitchFamily="34" charset="0"/>
              </a:rPr>
              <a:t>Norman</a:t>
            </a:r>
          </a:p>
          <a:p>
            <a:pPr algn="ctr"/>
            <a:r>
              <a:rPr lang="en-US" sz="2400" b="1" dirty="0">
                <a:solidFill>
                  <a:srgbClr val="0070C0"/>
                </a:solidFill>
                <a:effectLst>
                  <a:outerShdw blurRad="38100" dist="38100" dir="2700000" algn="tl">
                    <a:srgbClr val="000000">
                      <a:alpha val="43137"/>
                    </a:srgbClr>
                  </a:outerShdw>
                </a:effectLst>
                <a:latin typeface="Arial" pitchFamily="34" charset="0"/>
                <a:cs typeface="Arial" pitchFamily="34" charset="0"/>
              </a:rPr>
              <a:t>‘Frog’</a:t>
            </a:r>
            <a:endParaRPr lang="en-US" sz="36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8" name="Rectangle 7"/>
          <p:cNvSpPr/>
          <p:nvPr/>
        </p:nvSpPr>
        <p:spPr>
          <a:xfrm>
            <a:off x="2743200" y="1677174"/>
            <a:ext cx="3505200" cy="4862870"/>
          </a:xfrm>
          <a:prstGeom prst="rect">
            <a:avLst/>
          </a:prstGeom>
          <a:solidFill>
            <a:srgbClr val="92D050"/>
          </a:solidFill>
          <a:ln w="38100">
            <a:solidFill>
              <a:srgbClr val="7030A0"/>
            </a:solidFill>
          </a:ln>
          <a:effectLst>
            <a:glow rad="228600">
              <a:schemeClr val="accent4">
                <a:satMod val="175000"/>
                <a:alpha val="40000"/>
              </a:schemeClr>
            </a:glow>
          </a:effectLst>
        </p:spPr>
        <p:txBody>
          <a:bodyPr wrap="square">
            <a:spAutoFit/>
          </a:bodyPr>
          <a:lstStyle/>
          <a:p>
            <a:pPr algn="ctr"/>
            <a:r>
              <a:rPr lang="en-US" sz="2800" b="1" dirty="0">
                <a:latin typeface="Arial" pitchFamily="34" charset="0"/>
                <a:cs typeface="Arial" pitchFamily="34" charset="0"/>
              </a:rPr>
              <a:t>Get the names straight!!! </a:t>
            </a:r>
          </a:p>
          <a:p>
            <a:pPr algn="ctr"/>
            <a:r>
              <a:rPr lang="en-US" sz="2400" dirty="0">
                <a:latin typeface="Arial" pitchFamily="34" charset="0"/>
                <a:cs typeface="Arial" pitchFamily="34" charset="0"/>
              </a:rPr>
              <a:t>Throughout the slides, many different names are used to mean the same thing.  Familiarize yourself with these lists so that you can tell the difference between the names of the two countries and the people who live there.</a:t>
            </a:r>
          </a:p>
          <a:p>
            <a:pPr algn="ctr"/>
            <a:endParaRPr lang="en-US" sz="1400" dirty="0">
              <a:latin typeface="Arial" pitchFamily="34" charset="0"/>
              <a:cs typeface="Arial" pitchFamily="34" charset="0"/>
            </a:endParaRPr>
          </a:p>
        </p:txBody>
      </p:sp>
      <p:pic>
        <p:nvPicPr>
          <p:cNvPr id="1026" name="Picture 2" descr="C:\Users\Gregolas\Desktop\991718_1801_1024x20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815875"/>
            <a:ext cx="2743199" cy="18139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Gregolas\Desktop\yummy-roast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1" y="896865"/>
            <a:ext cx="2590800" cy="15482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bg1"/>
                </a:solidFill>
                <a:latin typeface="Arial" panose="020B0604020202020204" pitchFamily="34" charset="0"/>
                <a:cs typeface="Arial" panose="020B0604020202020204" pitchFamily="34" charset="0"/>
              </a:rPr>
              <a:t>Hundred Years’ War</a:t>
            </a:r>
          </a:p>
        </p:txBody>
      </p:sp>
    </p:spTree>
    <p:extLst>
      <p:ext uri="{BB962C8B-B14F-4D97-AF65-F5344CB8AC3E}">
        <p14:creationId xmlns:p14="http://schemas.microsoft.com/office/powerpoint/2010/main" val="892617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839200" cy="6248400"/>
          </a:xfrm>
        </p:spPr>
        <p:txBody>
          <a:bodyPr>
            <a:noAutofit/>
          </a:bodyPr>
          <a:lstStyle/>
          <a:p>
            <a:pPr marL="0" indent="0">
              <a:buNone/>
            </a:pPr>
            <a:r>
              <a:rPr lang="en-US" sz="2800" dirty="0">
                <a:solidFill>
                  <a:schemeClr val="bg1"/>
                </a:solidFill>
                <a:latin typeface="Arial" panose="020B0604020202020204" pitchFamily="34" charset="0"/>
                <a:cs typeface="Arial" panose="020B0604020202020204" pitchFamily="34" charset="0"/>
              </a:rPr>
              <a:t>	</a:t>
            </a:r>
            <a:r>
              <a:rPr lang="en-US" sz="2000" dirty="0">
                <a:solidFill>
                  <a:schemeClr val="bg1"/>
                </a:solidFill>
                <a:latin typeface="Arial" panose="020B0604020202020204" pitchFamily="34" charset="0"/>
                <a:cs typeface="Arial" panose="020B0604020202020204" pitchFamily="34" charset="0"/>
              </a:rPr>
              <a:t>The so-called Hundred Years’ War was actually a series of several conflicts between England and France that took over one hundred years and included many other European allies.  The conflict forever changed military strategy and gave rise to French and English national pride.</a:t>
            </a:r>
          </a:p>
          <a:p>
            <a:pPr marL="0" indent="0">
              <a:buNone/>
            </a:pPr>
            <a:endParaRPr lang="en-US" sz="700" dirty="0">
              <a:solidFill>
                <a:schemeClr val="bg1"/>
              </a:solidFill>
              <a:latin typeface="Arial" panose="020B0604020202020204" pitchFamily="34" charset="0"/>
              <a:cs typeface="Arial" panose="020B0604020202020204" pitchFamily="34" charset="0"/>
            </a:endParaRPr>
          </a:p>
          <a:p>
            <a:pPr marL="0" indent="0">
              <a:buNone/>
            </a:pPr>
            <a:r>
              <a:rPr lang="en-US" sz="24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Edwardian Era War (1337-1360) + </a:t>
            </a:r>
          </a:p>
          <a:p>
            <a:pPr marL="0" indent="0">
              <a:buNone/>
            </a:pPr>
            <a:r>
              <a:rPr lang="en-US" sz="24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Caroline War (1369-1389) +</a:t>
            </a:r>
          </a:p>
          <a:p>
            <a:pPr marL="0" indent="0">
              <a:buNone/>
            </a:pPr>
            <a:r>
              <a:rPr lang="en-US" sz="24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Lancastrian War (1415-1453) + </a:t>
            </a:r>
          </a:p>
          <a:p>
            <a:pPr marL="0" indent="0">
              <a:buNone/>
            </a:pPr>
            <a:r>
              <a:rPr lang="en-US" sz="2400" b="1" dirty="0">
                <a:solidFill>
                  <a:schemeClr val="accent6">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Breton War of Succession (1341-1364) + </a:t>
            </a:r>
          </a:p>
          <a:p>
            <a:pPr marL="0" indent="0">
              <a:buNone/>
            </a:pPr>
            <a:r>
              <a:rPr lang="en-US" sz="2400" b="1" dirty="0">
                <a:solidFill>
                  <a:schemeClr val="accent6">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Castilian Civil War (1366-1369) + </a:t>
            </a:r>
          </a:p>
          <a:p>
            <a:pPr marL="0" indent="0">
              <a:buNone/>
            </a:pPr>
            <a:r>
              <a:rPr lang="en-US" sz="2400" b="1" dirty="0">
                <a:solidFill>
                  <a:schemeClr val="accent6">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War of the Two Peters (1356-1375) + </a:t>
            </a:r>
          </a:p>
          <a:p>
            <a:pPr marL="0" indent="0">
              <a:buNone/>
            </a:pPr>
            <a:r>
              <a:rPr lang="en-US" sz="2400" b="1" dirty="0">
                <a:solidFill>
                  <a:schemeClr val="accent6">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1383-1385 Crisis (1383-1385)</a:t>
            </a:r>
          </a:p>
          <a:p>
            <a:pPr marL="0" indent="0">
              <a:buNone/>
            </a:pPr>
            <a:r>
              <a:rPr lang="en-US" sz="6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4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Hundred Years’ War</a:t>
            </a:r>
            <a:endParaRPr lang="en-US" sz="1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4" name="Straight Connector 3"/>
          <p:cNvCxnSpPr/>
          <p:nvPr/>
        </p:nvCxnSpPr>
        <p:spPr>
          <a:xfrm>
            <a:off x="228600" y="5410200"/>
            <a:ext cx="61722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bg1"/>
                </a:solidFill>
                <a:latin typeface="Arial" panose="020B0604020202020204" pitchFamily="34" charset="0"/>
                <a:cs typeface="Arial" panose="020B0604020202020204" pitchFamily="34" charset="0"/>
              </a:rPr>
              <a:t>Hundred Years’ War</a:t>
            </a:r>
          </a:p>
        </p:txBody>
      </p:sp>
      <p:sp>
        <p:nvSpPr>
          <p:cNvPr id="2" name="Rectangle 1"/>
          <p:cNvSpPr/>
          <p:nvPr/>
        </p:nvSpPr>
        <p:spPr>
          <a:xfrm>
            <a:off x="5562600" y="2138065"/>
            <a:ext cx="2467931" cy="923330"/>
          </a:xfrm>
          <a:prstGeom prst="rect">
            <a:avLst/>
          </a:prstGeom>
        </p:spPr>
        <p:txBody>
          <a:bodyPr wrap="square">
            <a:spAutoFit/>
          </a:bodyPr>
          <a:lstStyle/>
          <a:p>
            <a:pPr algn="ctr"/>
            <a:r>
              <a:rPr lang="en-US" b="1" i="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Three main stages of the Hundred Years’ War</a:t>
            </a:r>
            <a:endParaRPr lang="en-US" i="1" dirty="0"/>
          </a:p>
        </p:txBody>
      </p:sp>
      <p:sp>
        <p:nvSpPr>
          <p:cNvPr id="7" name="Rectangle 6"/>
          <p:cNvSpPr/>
          <p:nvPr/>
        </p:nvSpPr>
        <p:spPr>
          <a:xfrm>
            <a:off x="6248400" y="3737919"/>
            <a:ext cx="2467931" cy="923330"/>
          </a:xfrm>
          <a:prstGeom prst="rect">
            <a:avLst/>
          </a:prstGeom>
        </p:spPr>
        <p:txBody>
          <a:bodyPr wrap="square">
            <a:spAutoFit/>
          </a:bodyPr>
          <a:lstStyle/>
          <a:p>
            <a:pPr algn="ctr"/>
            <a:r>
              <a:rPr lang="en-US" b="1" i="1" dirty="0">
                <a:solidFill>
                  <a:schemeClr val="accent6">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Other wars related to the Hundred Years’ War</a:t>
            </a:r>
            <a:endParaRPr lang="en-US" i="1" dirty="0">
              <a:solidFill>
                <a:schemeClr val="accent6">
                  <a:lumMod val="60000"/>
                  <a:lumOff val="40000"/>
                </a:schemeClr>
              </a:solidFill>
            </a:endParaRPr>
          </a:p>
        </p:txBody>
      </p:sp>
    </p:spTree>
    <p:extLst>
      <p:ext uri="{BB962C8B-B14F-4D97-AF65-F5344CB8AC3E}">
        <p14:creationId xmlns:p14="http://schemas.microsoft.com/office/powerpoint/2010/main" val="308416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7800" y="762000"/>
            <a:ext cx="3810000" cy="5909594"/>
          </a:xfrm>
        </p:spPr>
        <p:txBody>
          <a:bodyPr>
            <a:noAutofit/>
          </a:bodyPr>
          <a:lstStyle/>
          <a:p>
            <a:pPr marL="0" indent="0">
              <a:buNone/>
            </a:pPr>
            <a:r>
              <a:rPr lang="en-US" sz="2000" dirty="0">
                <a:solidFill>
                  <a:schemeClr val="bg1"/>
                </a:solidFill>
                <a:latin typeface="Arial" panose="020B0604020202020204" pitchFamily="34" charset="0"/>
                <a:cs typeface="Arial" panose="020B0604020202020204" pitchFamily="34" charset="0"/>
              </a:rPr>
              <a:t>	The </a:t>
            </a:r>
            <a:r>
              <a:rPr lang="en-US" sz="2000" b="1" u="sng" dirty="0">
                <a:solidFill>
                  <a:schemeClr val="bg1"/>
                </a:solidFill>
                <a:latin typeface="Arial" panose="020B0604020202020204" pitchFamily="34" charset="0"/>
                <a:cs typeface="Arial" panose="020B0604020202020204" pitchFamily="34" charset="0"/>
              </a:rPr>
              <a:t>Edwardian War </a:t>
            </a:r>
            <a:r>
              <a:rPr lang="en-US" sz="2000" dirty="0">
                <a:solidFill>
                  <a:schemeClr val="bg1"/>
                </a:solidFill>
                <a:latin typeface="Arial" panose="020B0604020202020204" pitchFamily="34" charset="0"/>
                <a:cs typeface="Arial" panose="020B0604020202020204" pitchFamily="34" charset="0"/>
              </a:rPr>
              <a:t>was the first stage of the Hundred Years’ War and began when England’s King Edward III inherited the *Duchy of Aquitaine.  France’s King Philip VI considered Edward a duke who was to acknowledge allegiance to France.  Edward refused, so Philip claimed Aquitaine as his own.  In response, the English King Edward also declared himself to be the King of France and led an army across parts of France.  Edward won victories at </a:t>
            </a:r>
            <a:r>
              <a:rPr lang="en-US" sz="2000" dirty="0" err="1">
                <a:solidFill>
                  <a:schemeClr val="bg1"/>
                </a:solidFill>
                <a:latin typeface="Arial" panose="020B0604020202020204" pitchFamily="34" charset="0"/>
                <a:cs typeface="Arial" panose="020B0604020202020204" pitchFamily="34" charset="0"/>
              </a:rPr>
              <a:t>Auberoche</a:t>
            </a:r>
            <a:r>
              <a:rPr lang="en-US" sz="2000" dirty="0">
                <a:solidFill>
                  <a:schemeClr val="bg1"/>
                </a:solidFill>
                <a:latin typeface="Arial" panose="020B0604020202020204" pitchFamily="34" charset="0"/>
                <a:cs typeface="Arial" panose="020B0604020202020204" pitchFamily="34" charset="0"/>
              </a:rPr>
              <a:t> (1345), Crecy (1346), Calais (1347) and La Roche-</a:t>
            </a:r>
            <a:r>
              <a:rPr lang="en-US" sz="2000" dirty="0" err="1">
                <a:solidFill>
                  <a:schemeClr val="bg1"/>
                </a:solidFill>
                <a:latin typeface="Arial" panose="020B0604020202020204" pitchFamily="34" charset="0"/>
                <a:cs typeface="Arial" panose="020B0604020202020204" pitchFamily="34" charset="0"/>
              </a:rPr>
              <a:t>Derrien</a:t>
            </a:r>
            <a:r>
              <a:rPr lang="en-US" sz="2000" dirty="0">
                <a:solidFill>
                  <a:schemeClr val="bg1"/>
                </a:solidFill>
                <a:latin typeface="Arial" panose="020B0604020202020204" pitchFamily="34" charset="0"/>
                <a:cs typeface="Arial" panose="020B0604020202020204" pitchFamily="34" charset="0"/>
              </a:rPr>
              <a:t> (1347).. </a:t>
            </a:r>
          </a:p>
        </p:txBody>
      </p:sp>
      <p:sp>
        <p:nvSpPr>
          <p:cNvPr id="4" name="Rectangle 3"/>
          <p:cNvSpPr/>
          <p:nvPr/>
        </p:nvSpPr>
        <p:spPr>
          <a:xfrm>
            <a:off x="109249" y="6302262"/>
            <a:ext cx="5115503" cy="369332"/>
          </a:xfrm>
          <a:prstGeom prst="rect">
            <a:avLst/>
          </a:prstGeom>
        </p:spPr>
        <p:txBody>
          <a:bodyPr wrap="none">
            <a:spAutoFit/>
          </a:bodyPr>
          <a:lstStyle/>
          <a:p>
            <a:r>
              <a:rPr lang="en-US" dirty="0">
                <a:solidFill>
                  <a:schemeClr val="bg1"/>
                </a:solidFill>
                <a:latin typeface="Arial" panose="020B0604020202020204" pitchFamily="34" charset="0"/>
                <a:cs typeface="Arial" panose="020B0604020202020204" pitchFamily="34" charset="0"/>
              </a:rPr>
              <a:t>*Duchy = region governed by a duke or duchess</a:t>
            </a:r>
            <a:endParaRPr lang="en-US" dirty="0"/>
          </a:p>
        </p:txBody>
      </p:sp>
      <p:sp>
        <p:nvSpPr>
          <p:cNvPr id="6"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bg1"/>
                </a:solidFill>
                <a:latin typeface="Arial" panose="020B0604020202020204" pitchFamily="34" charset="0"/>
                <a:cs typeface="Arial" panose="020B0604020202020204" pitchFamily="34" charset="0"/>
              </a:rPr>
              <a:t>Hundred Years’ War: Edwardian War</a:t>
            </a:r>
          </a:p>
        </p:txBody>
      </p:sp>
      <p:sp>
        <p:nvSpPr>
          <p:cNvPr id="7" name="Rectangle 6"/>
          <p:cNvSpPr/>
          <p:nvPr/>
        </p:nvSpPr>
        <p:spPr>
          <a:xfrm>
            <a:off x="2331839" y="1706266"/>
            <a:ext cx="1481496" cy="461665"/>
          </a:xfrm>
          <a:prstGeom prst="rect">
            <a:avLst/>
          </a:prstGeom>
        </p:spPr>
        <p:txBody>
          <a:bodyPr wrap="none">
            <a:spAutoFit/>
          </a:bodyPr>
          <a:lstStyle/>
          <a:p>
            <a:r>
              <a:rPr lang="en-US"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England </a:t>
            </a:r>
            <a:endParaRPr lang="en-US" b="1" dirty="0">
              <a:solidFill>
                <a:srgbClr val="FF0000"/>
              </a:solidFill>
              <a:effectLst>
                <a:outerShdw blurRad="38100" dist="38100" dir="2700000" algn="tl">
                  <a:srgbClr val="000000">
                    <a:alpha val="43137"/>
                  </a:srgbClr>
                </a:outerShdw>
              </a:effectLst>
            </a:endParaRPr>
          </a:p>
        </p:txBody>
      </p:sp>
      <p:sp>
        <p:nvSpPr>
          <p:cNvPr id="8" name="Rectangle 7"/>
          <p:cNvSpPr/>
          <p:nvPr/>
        </p:nvSpPr>
        <p:spPr>
          <a:xfrm>
            <a:off x="3130480" y="3928105"/>
            <a:ext cx="1194558" cy="461665"/>
          </a:xfrm>
          <a:prstGeom prst="rect">
            <a:avLst/>
          </a:prstGeom>
        </p:spPr>
        <p:txBody>
          <a:bodyPr wrap="none">
            <a:spAutoFit/>
          </a:bodyPr>
          <a:lstStyle/>
          <a:p>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France</a:t>
            </a:r>
            <a:endParaRPr lang="en-US" b="1" dirty="0">
              <a:solidFill>
                <a:srgbClr val="00B0F0"/>
              </a:solidFill>
              <a:effectLst>
                <a:outerShdw blurRad="38100" dist="38100" dir="2700000" algn="tl">
                  <a:srgbClr val="000000">
                    <a:alpha val="43137"/>
                  </a:srgbClr>
                </a:outerShdw>
              </a:effectLst>
            </a:endParaRPr>
          </a:p>
        </p:txBody>
      </p:sp>
      <p:sp>
        <p:nvSpPr>
          <p:cNvPr id="9" name="Rectangle 8"/>
          <p:cNvSpPr/>
          <p:nvPr/>
        </p:nvSpPr>
        <p:spPr>
          <a:xfrm rot="921986">
            <a:off x="1586598" y="4578818"/>
            <a:ext cx="1288876" cy="646331"/>
          </a:xfrm>
          <a:prstGeom prst="rect">
            <a:avLst/>
          </a:prstGeom>
        </p:spPr>
        <p:txBody>
          <a:bodyPr wrap="square">
            <a:spAutoFit/>
          </a:bodyPr>
          <a:lstStyle/>
          <a:p>
            <a:r>
              <a:rPr lang="en-US" dirty="0">
                <a:solidFill>
                  <a:schemeClr val="bg1"/>
                </a:solidFill>
                <a:latin typeface="Arial" panose="020B0604020202020204" pitchFamily="34" charset="0"/>
                <a:cs typeface="Arial" panose="020B0604020202020204" pitchFamily="34" charset="0"/>
              </a:rPr>
              <a:t>Duchy of Aquitaine</a:t>
            </a:r>
            <a:endParaRPr lang="en-US" dirty="0"/>
          </a:p>
        </p:txBody>
      </p:sp>
      <p:cxnSp>
        <p:nvCxnSpPr>
          <p:cNvPr id="11" name="Curved Connector 10"/>
          <p:cNvCxnSpPr/>
          <p:nvPr/>
        </p:nvCxnSpPr>
        <p:spPr>
          <a:xfrm>
            <a:off x="2688236" y="4988640"/>
            <a:ext cx="575049" cy="503307"/>
          </a:xfrm>
          <a:prstGeom prst="curvedConnector3">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233686" y="2131656"/>
            <a:ext cx="1640193" cy="400110"/>
          </a:xfrm>
          <a:prstGeom prst="rect">
            <a:avLst/>
          </a:prstGeom>
        </p:spPr>
        <p:txBody>
          <a:bodyPr wrap="none">
            <a:spAutoFit/>
          </a:bodyPr>
          <a:lstStyle/>
          <a:p>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Edward</a:t>
            </a:r>
            <a:endParaRPr lang="en-US" sz="1600" dirty="0">
              <a:solidFill>
                <a:srgbClr val="FF0000"/>
              </a:solidFill>
              <a:effectLst>
                <a:outerShdw blurRad="38100" dist="38100" dir="2700000" algn="tl">
                  <a:srgbClr val="000000">
                    <a:alpha val="43137"/>
                  </a:srgbClr>
                </a:outerShdw>
              </a:effectLst>
            </a:endParaRPr>
          </a:p>
        </p:txBody>
      </p:sp>
      <p:sp>
        <p:nvSpPr>
          <p:cNvPr id="13" name="Rectangle 12"/>
          <p:cNvSpPr/>
          <p:nvPr/>
        </p:nvSpPr>
        <p:spPr>
          <a:xfrm>
            <a:off x="3048000" y="4347302"/>
            <a:ext cx="1399742" cy="400110"/>
          </a:xfrm>
          <a:prstGeom prst="rect">
            <a:avLst/>
          </a:prstGeom>
        </p:spPr>
        <p:txBody>
          <a:bodyPr wrap="none">
            <a:spAutoFit/>
          </a:bodyPr>
          <a:lstStyle/>
          <a:p>
            <a:r>
              <a:rPr lang="en-US" sz="2000"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Philip</a:t>
            </a:r>
            <a:endParaRPr lang="en-US" sz="1600" dirty="0">
              <a:solidFill>
                <a:srgbClr val="00B0F0"/>
              </a:solidFill>
              <a:effectLst>
                <a:outerShdw blurRad="38100" dist="38100" dir="2700000" algn="tl">
                  <a:srgbClr val="000000">
                    <a:alpha val="43137"/>
                  </a:srgbClr>
                </a:outerShdw>
              </a:effectLst>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9936" y="1523310"/>
            <a:ext cx="898475" cy="1171525"/>
          </a:xfrm>
          <a:prstGeom prst="rect">
            <a:avLst/>
          </a:prstGeom>
          <a:ln>
            <a:noFill/>
          </a:ln>
          <a:effectLst>
            <a:softEdge rad="112500"/>
          </a:effectLst>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600" y="3657600"/>
            <a:ext cx="965200" cy="1447800"/>
          </a:xfrm>
          <a:prstGeom prst="rect">
            <a:avLst/>
          </a:prstGeom>
          <a:ln>
            <a:noFill/>
          </a:ln>
          <a:effectLst>
            <a:softEdge rad="112500"/>
          </a:effectLst>
        </p:spPr>
      </p:pic>
      <p:sp>
        <p:nvSpPr>
          <p:cNvPr id="16" name="Explosion 1 15"/>
          <p:cNvSpPr/>
          <p:nvPr/>
        </p:nvSpPr>
        <p:spPr>
          <a:xfrm>
            <a:off x="3962400" y="2823411"/>
            <a:ext cx="304800" cy="304800"/>
          </a:xfrm>
          <a:prstGeom prst="irregularSeal1">
            <a:avLst/>
          </a:prstGeom>
          <a:solidFill>
            <a:srgbClr val="FFFF00"/>
          </a:solidFill>
          <a:ln w="12700">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263285" y="2758879"/>
            <a:ext cx="851515" cy="369332"/>
          </a:xfrm>
          <a:prstGeom prst="rect">
            <a:avLst/>
          </a:prstGeom>
        </p:spPr>
        <p:txBody>
          <a:bodyPr wrap="none">
            <a:spAutoFit/>
          </a:bodyPr>
          <a:lstStyle/>
          <a:p>
            <a:r>
              <a:rPr lang="en-US" dirty="0">
                <a:solidFill>
                  <a:schemeClr val="bg1"/>
                </a:solidFill>
                <a:latin typeface="Arial" panose="020B0604020202020204" pitchFamily="34" charset="0"/>
                <a:cs typeface="Arial" panose="020B0604020202020204" pitchFamily="34" charset="0"/>
              </a:rPr>
              <a:t>Crecy </a:t>
            </a:r>
            <a:endParaRPr lang="en-US" dirty="0"/>
          </a:p>
        </p:txBody>
      </p:sp>
      <p:sp>
        <p:nvSpPr>
          <p:cNvPr id="18" name="Rectangle 17"/>
          <p:cNvSpPr/>
          <p:nvPr/>
        </p:nvSpPr>
        <p:spPr>
          <a:xfrm>
            <a:off x="4365038" y="2454079"/>
            <a:ext cx="825867" cy="369332"/>
          </a:xfrm>
          <a:prstGeom prst="rect">
            <a:avLst/>
          </a:prstGeom>
        </p:spPr>
        <p:txBody>
          <a:bodyPr wrap="none">
            <a:spAutoFit/>
          </a:bodyPr>
          <a:lstStyle/>
          <a:p>
            <a:r>
              <a:rPr lang="en-US" dirty="0">
                <a:solidFill>
                  <a:schemeClr val="bg1"/>
                </a:solidFill>
                <a:latin typeface="Arial" panose="020B0604020202020204" pitchFamily="34" charset="0"/>
                <a:cs typeface="Arial" panose="020B0604020202020204" pitchFamily="34" charset="0"/>
              </a:rPr>
              <a:t>Calais</a:t>
            </a:r>
            <a:endParaRPr lang="en-US" dirty="0"/>
          </a:p>
        </p:txBody>
      </p:sp>
      <p:sp>
        <p:nvSpPr>
          <p:cNvPr id="19" name="Explosion 1 18"/>
          <p:cNvSpPr/>
          <p:nvPr/>
        </p:nvSpPr>
        <p:spPr>
          <a:xfrm>
            <a:off x="4074695" y="2498013"/>
            <a:ext cx="304800" cy="304800"/>
          </a:xfrm>
          <a:prstGeom prst="irregularSeal1">
            <a:avLst/>
          </a:prstGeom>
          <a:solidFill>
            <a:srgbClr val="FFFF00"/>
          </a:solidFill>
          <a:ln w="12700">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607811" y="5262809"/>
            <a:ext cx="1364476" cy="369332"/>
          </a:xfrm>
          <a:prstGeom prst="rect">
            <a:avLst/>
          </a:prstGeom>
        </p:spPr>
        <p:txBody>
          <a:bodyPr wrap="none">
            <a:spAutoFit/>
          </a:bodyPr>
          <a:lstStyle/>
          <a:p>
            <a:r>
              <a:rPr lang="en-US" dirty="0" err="1">
                <a:solidFill>
                  <a:schemeClr val="bg1"/>
                </a:solidFill>
                <a:latin typeface="Arial" panose="020B0604020202020204" pitchFamily="34" charset="0"/>
                <a:cs typeface="Arial" panose="020B0604020202020204" pitchFamily="34" charset="0"/>
              </a:rPr>
              <a:t>Auberoche</a:t>
            </a:r>
            <a:r>
              <a:rPr lang="en-US" dirty="0">
                <a:solidFill>
                  <a:schemeClr val="bg1"/>
                </a:solidFill>
                <a:latin typeface="Arial" panose="020B0604020202020204" pitchFamily="34" charset="0"/>
                <a:cs typeface="Arial" panose="020B0604020202020204" pitchFamily="34" charset="0"/>
              </a:rPr>
              <a:t> </a:t>
            </a:r>
            <a:endParaRPr lang="en-US" dirty="0"/>
          </a:p>
        </p:txBody>
      </p:sp>
      <p:sp>
        <p:nvSpPr>
          <p:cNvPr id="21" name="Explosion 1 20"/>
          <p:cNvSpPr/>
          <p:nvPr/>
        </p:nvSpPr>
        <p:spPr>
          <a:xfrm>
            <a:off x="3321510" y="5252927"/>
            <a:ext cx="304800" cy="304800"/>
          </a:xfrm>
          <a:prstGeom prst="irregularSeal1">
            <a:avLst/>
          </a:prstGeom>
          <a:solidFill>
            <a:srgbClr val="FFFF00"/>
          </a:solidFill>
          <a:ln w="12700">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Explosion 1 22"/>
          <p:cNvSpPr/>
          <p:nvPr/>
        </p:nvSpPr>
        <p:spPr>
          <a:xfrm>
            <a:off x="2078636" y="3304287"/>
            <a:ext cx="304800" cy="304800"/>
          </a:xfrm>
          <a:prstGeom prst="irregularSeal1">
            <a:avLst/>
          </a:prstGeom>
          <a:solidFill>
            <a:srgbClr val="FFFF00"/>
          </a:solidFill>
          <a:ln w="12700">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09249" y="3288268"/>
            <a:ext cx="2069797" cy="369332"/>
          </a:xfrm>
          <a:prstGeom prst="rect">
            <a:avLst/>
          </a:prstGeom>
        </p:spPr>
        <p:txBody>
          <a:bodyPr wrap="none">
            <a:spAutoFit/>
          </a:bodyPr>
          <a:lstStyle/>
          <a:p>
            <a:r>
              <a:rPr lang="en-US" dirty="0">
                <a:solidFill>
                  <a:schemeClr val="bg1"/>
                </a:solidFill>
                <a:latin typeface="Arial" panose="020B0604020202020204" pitchFamily="34" charset="0"/>
                <a:cs typeface="Arial" panose="020B0604020202020204" pitchFamily="34" charset="0"/>
              </a:rPr>
              <a:t>La Roche-</a:t>
            </a:r>
            <a:r>
              <a:rPr lang="en-US" dirty="0" err="1">
                <a:solidFill>
                  <a:schemeClr val="bg1"/>
                </a:solidFill>
                <a:latin typeface="Arial" panose="020B0604020202020204" pitchFamily="34" charset="0"/>
                <a:cs typeface="Arial" panose="020B0604020202020204" pitchFamily="34" charset="0"/>
              </a:rPr>
              <a:t>Derrien</a:t>
            </a:r>
            <a:r>
              <a:rPr lang="en-US" dirty="0">
                <a:solidFill>
                  <a:schemeClr val="bg1"/>
                </a:solidFill>
                <a:latin typeface="Arial" panose="020B0604020202020204" pitchFamily="34" charset="0"/>
                <a:cs typeface="Arial" panose="020B0604020202020204" pitchFamily="34" charset="0"/>
              </a:rPr>
              <a:t> </a:t>
            </a:r>
            <a:endParaRPr lang="en-US" dirty="0"/>
          </a:p>
        </p:txBody>
      </p:sp>
      <p:sp>
        <p:nvSpPr>
          <p:cNvPr id="25" name="12-Point Star 24"/>
          <p:cNvSpPr/>
          <p:nvPr/>
        </p:nvSpPr>
        <p:spPr>
          <a:xfrm>
            <a:off x="121281" y="772817"/>
            <a:ext cx="640719" cy="659304"/>
          </a:xfrm>
          <a:prstGeom prst="star1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chemeClr val="tx1"/>
                </a:solidFill>
              </a:rPr>
              <a:t>1</a:t>
            </a:r>
            <a:endParaRPr lang="en-US" sz="1050" b="1" dirty="0">
              <a:solidFill>
                <a:schemeClr val="tx1"/>
              </a:solidFill>
            </a:endParaRPr>
          </a:p>
        </p:txBody>
      </p:sp>
    </p:spTree>
    <p:extLst>
      <p:ext uri="{BB962C8B-B14F-4D97-AF65-F5344CB8AC3E}">
        <p14:creationId xmlns:p14="http://schemas.microsoft.com/office/powerpoint/2010/main" val="62549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0" end="0"/>
                                            </p:txEl>
                                          </p:spTgt>
                                        </p:tgtEl>
                                        <p:attrNameLst>
                                          <p:attrName>style.visibility</p:attrName>
                                        </p:attrNameLst>
                                      </p:cBhvr>
                                      <p:to>
                                        <p:strVal val="visible"/>
                                      </p:to>
                                    </p:set>
                                    <p:animEffect transition="in" filter="fade">
                                      <p:cBhvr>
                                        <p:cTn id="36" dur="500"/>
                                        <p:tgtEl>
                                          <p:spTgt spid="3">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P spid="8" grpId="0"/>
      <p:bldP spid="9" grpId="0"/>
      <p:bldP spid="12" grpId="0"/>
      <p:bldP spid="13" grpId="0"/>
      <p:bldP spid="16" grpId="0" animBg="1"/>
      <p:bldP spid="17" grpId="0"/>
      <p:bldP spid="18" grpId="0"/>
      <p:bldP spid="19" grpId="0" animBg="1"/>
      <p:bldP spid="20" grpId="0"/>
      <p:bldP spid="21" grpId="0" animBg="1"/>
      <p:bldP spid="23"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0" y="762000"/>
            <a:ext cx="3657600" cy="4800600"/>
          </a:xfrm>
        </p:spPr>
        <p:txBody>
          <a:bodyPr>
            <a:noAutofit/>
          </a:bodyPr>
          <a:lstStyle/>
          <a:p>
            <a:pPr marL="0" indent="0">
              <a:buNone/>
            </a:pPr>
            <a:r>
              <a:rPr lang="en-US" sz="2000" dirty="0">
                <a:solidFill>
                  <a:schemeClr val="bg1"/>
                </a:solidFill>
                <a:latin typeface="Arial" panose="020B0604020202020204" pitchFamily="34" charset="0"/>
                <a:cs typeface="Arial" panose="020B0604020202020204" pitchFamily="34" charset="0"/>
              </a:rPr>
              <a:t>	The war was put on hold in 1353 due to the outbreak of the Bubonic Plague.  When the war picked up again, French King John II had replaced King Philip VI after his death in 1350.  Edward captured John at the Battle of Poitiers (1356).  Truces and treaties followed.  Edward was given many lands in France in exchange for taking back his claims to the French Throne.  Peace followed for nine years. </a:t>
            </a:r>
          </a:p>
        </p:txBody>
      </p:sp>
      <p:sp>
        <p:nvSpPr>
          <p:cNvPr id="6"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bg1"/>
                </a:solidFill>
                <a:latin typeface="Arial" panose="020B0604020202020204" pitchFamily="34" charset="0"/>
                <a:cs typeface="Arial" panose="020B0604020202020204" pitchFamily="34" charset="0"/>
              </a:rPr>
              <a:t>Hundred Years’ War: Edwardian War</a:t>
            </a:r>
          </a:p>
        </p:txBody>
      </p:sp>
      <p:sp>
        <p:nvSpPr>
          <p:cNvPr id="5" name="Rectangle 4"/>
          <p:cNvSpPr/>
          <p:nvPr/>
        </p:nvSpPr>
        <p:spPr>
          <a:xfrm>
            <a:off x="2331839" y="1706266"/>
            <a:ext cx="1481496" cy="461665"/>
          </a:xfrm>
          <a:prstGeom prst="rect">
            <a:avLst/>
          </a:prstGeom>
        </p:spPr>
        <p:txBody>
          <a:bodyPr wrap="none">
            <a:spAutoFit/>
          </a:bodyPr>
          <a:lstStyle/>
          <a:p>
            <a:r>
              <a:rPr lang="en-US"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England </a:t>
            </a:r>
            <a:endParaRPr lang="en-US" b="1" dirty="0">
              <a:solidFill>
                <a:srgbClr val="FF0000"/>
              </a:solidFill>
              <a:effectLst>
                <a:outerShdw blurRad="38100" dist="38100" dir="2700000" algn="tl">
                  <a:srgbClr val="000000">
                    <a:alpha val="43137"/>
                  </a:srgbClr>
                </a:outerShdw>
              </a:effectLst>
            </a:endParaRPr>
          </a:p>
        </p:txBody>
      </p:sp>
      <p:sp>
        <p:nvSpPr>
          <p:cNvPr id="7" name="Rectangle 6"/>
          <p:cNvSpPr/>
          <p:nvPr/>
        </p:nvSpPr>
        <p:spPr>
          <a:xfrm>
            <a:off x="3130480" y="3928105"/>
            <a:ext cx="1194558" cy="461665"/>
          </a:xfrm>
          <a:prstGeom prst="rect">
            <a:avLst/>
          </a:prstGeom>
        </p:spPr>
        <p:txBody>
          <a:bodyPr wrap="none">
            <a:spAutoFit/>
          </a:bodyPr>
          <a:lstStyle/>
          <a:p>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France</a:t>
            </a:r>
            <a:endParaRPr lang="en-US" b="1" dirty="0">
              <a:solidFill>
                <a:srgbClr val="00B0F0"/>
              </a:solidFill>
              <a:effectLst>
                <a:outerShdw blurRad="38100" dist="38100" dir="2700000" algn="tl">
                  <a:srgbClr val="000000">
                    <a:alpha val="43137"/>
                  </a:srgbClr>
                </a:outerShdw>
              </a:effectLst>
            </a:endParaRPr>
          </a:p>
        </p:txBody>
      </p:sp>
      <p:sp>
        <p:nvSpPr>
          <p:cNvPr id="8" name="Rectangle 7"/>
          <p:cNvSpPr/>
          <p:nvPr/>
        </p:nvSpPr>
        <p:spPr>
          <a:xfrm>
            <a:off x="2233686" y="2131656"/>
            <a:ext cx="1640193" cy="400110"/>
          </a:xfrm>
          <a:prstGeom prst="rect">
            <a:avLst/>
          </a:prstGeom>
        </p:spPr>
        <p:txBody>
          <a:bodyPr wrap="none">
            <a:spAutoFit/>
          </a:bodyPr>
          <a:lstStyle/>
          <a:p>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Edward</a:t>
            </a:r>
            <a:endParaRPr lang="en-US" sz="1600" dirty="0">
              <a:solidFill>
                <a:srgbClr val="FF0000"/>
              </a:solidFill>
              <a:effectLst>
                <a:outerShdw blurRad="38100" dist="38100" dir="2700000" algn="tl">
                  <a:srgbClr val="000000">
                    <a:alpha val="43137"/>
                  </a:srgbClr>
                </a:outerShdw>
              </a:effectLst>
            </a:endParaRPr>
          </a:p>
        </p:txBody>
      </p:sp>
      <p:sp>
        <p:nvSpPr>
          <p:cNvPr id="9" name="Rectangle 8"/>
          <p:cNvSpPr/>
          <p:nvPr/>
        </p:nvSpPr>
        <p:spPr>
          <a:xfrm>
            <a:off x="3048000" y="4347302"/>
            <a:ext cx="1326004" cy="400110"/>
          </a:xfrm>
          <a:prstGeom prst="rect">
            <a:avLst/>
          </a:prstGeom>
        </p:spPr>
        <p:txBody>
          <a:bodyPr wrap="none">
            <a:spAutoFit/>
          </a:bodyPr>
          <a:lstStyle/>
          <a:p>
            <a:r>
              <a:rPr lang="en-US" sz="2000"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John</a:t>
            </a:r>
            <a:endParaRPr lang="en-US" sz="1600" dirty="0">
              <a:solidFill>
                <a:srgbClr val="00B0F0"/>
              </a:solidFill>
              <a:effectLst>
                <a:outerShdw blurRad="38100" dist="38100" dir="2700000" algn="tl">
                  <a:srgbClr val="000000">
                    <a:alpha val="43137"/>
                  </a:srgbClr>
                </a:outerShdw>
              </a:effectLst>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9936" y="1523310"/>
            <a:ext cx="898475" cy="1171525"/>
          </a:xfrm>
          <a:prstGeom prst="rect">
            <a:avLst/>
          </a:prstGeom>
          <a:ln>
            <a:noFill/>
          </a:ln>
          <a:effectLst>
            <a:softEdge rad="112500"/>
          </a:effectLst>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5038" y="3684362"/>
            <a:ext cx="810260" cy="1325880"/>
          </a:xfrm>
          <a:prstGeom prst="rect">
            <a:avLst/>
          </a:prstGeom>
          <a:ln>
            <a:noFill/>
          </a:ln>
          <a:effectLst>
            <a:softEdge rad="31750"/>
          </a:effectLst>
        </p:spPr>
      </p:pic>
      <p:sp>
        <p:nvSpPr>
          <p:cNvPr id="12" name="12-Point Star 11"/>
          <p:cNvSpPr/>
          <p:nvPr/>
        </p:nvSpPr>
        <p:spPr>
          <a:xfrm>
            <a:off x="121281" y="772817"/>
            <a:ext cx="640719" cy="659304"/>
          </a:xfrm>
          <a:prstGeom prst="star1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chemeClr val="tx1"/>
                </a:solidFill>
              </a:rPr>
              <a:t>1</a:t>
            </a:r>
            <a:endParaRPr lang="en-US" sz="1050" b="1" dirty="0">
              <a:solidFill>
                <a:schemeClr val="tx1"/>
              </a:solidFill>
            </a:endParaRPr>
          </a:p>
        </p:txBody>
      </p:sp>
      <p:cxnSp>
        <p:nvCxnSpPr>
          <p:cNvPr id="14" name="Curved Connector 13"/>
          <p:cNvCxnSpPr/>
          <p:nvPr/>
        </p:nvCxnSpPr>
        <p:spPr>
          <a:xfrm rot="16200000" flipH="1">
            <a:off x="1423616" y="3709618"/>
            <a:ext cx="2639168" cy="609599"/>
          </a:xfrm>
          <a:prstGeom prst="curvedConnector3">
            <a:avLst>
              <a:gd name="adj1" fmla="val 99236"/>
            </a:avLst>
          </a:prstGeom>
          <a:ln w="5715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rot="16200000" flipH="1">
            <a:off x="2590982" y="3046334"/>
            <a:ext cx="1065152" cy="210907"/>
          </a:xfrm>
          <a:prstGeom prst="curvedConnector3">
            <a:avLst/>
          </a:prstGeom>
          <a:ln w="5715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a:off x="3542873" y="2513834"/>
            <a:ext cx="773565" cy="437131"/>
          </a:xfrm>
          <a:prstGeom prst="curvedConnector3">
            <a:avLst/>
          </a:prstGeom>
          <a:ln w="5715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9" name="Curved Connector 18"/>
          <p:cNvCxnSpPr/>
          <p:nvPr/>
        </p:nvCxnSpPr>
        <p:spPr>
          <a:xfrm rot="16200000" flipH="1">
            <a:off x="3140359" y="2705093"/>
            <a:ext cx="821129" cy="524824"/>
          </a:xfrm>
          <a:prstGeom prst="curvedConnector3">
            <a:avLst/>
          </a:prstGeom>
          <a:ln w="5715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887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5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3571" y="838200"/>
            <a:ext cx="3648029" cy="5867400"/>
          </a:xfrm>
        </p:spPr>
        <p:txBody>
          <a:bodyPr>
            <a:normAutofit/>
          </a:bodyPr>
          <a:lstStyle/>
          <a:p>
            <a:pPr marL="0" indent="0">
              <a:buNone/>
            </a:pPr>
            <a:r>
              <a:rPr lang="en-US" sz="2000" dirty="0">
                <a:solidFill>
                  <a:schemeClr val="bg1"/>
                </a:solidFill>
                <a:latin typeface="Arial" panose="020B0604020202020204" pitchFamily="34" charset="0"/>
                <a:cs typeface="Arial" panose="020B0604020202020204" pitchFamily="34" charset="0"/>
              </a:rPr>
              <a:t>	After almost a decade of peace, the second phase of the Hundred Years’ War erupted.  The </a:t>
            </a:r>
            <a:r>
              <a:rPr lang="en-US" sz="2000" b="1" u="sng" dirty="0">
                <a:solidFill>
                  <a:schemeClr val="bg1"/>
                </a:solidFill>
                <a:latin typeface="Arial" panose="020B0604020202020204" pitchFamily="34" charset="0"/>
                <a:cs typeface="Arial" panose="020B0604020202020204" pitchFamily="34" charset="0"/>
              </a:rPr>
              <a:t>Caroline War </a:t>
            </a:r>
            <a:r>
              <a:rPr lang="en-US" sz="2000" dirty="0">
                <a:solidFill>
                  <a:schemeClr val="bg1"/>
                </a:solidFill>
                <a:latin typeface="Arial" panose="020B0604020202020204" pitchFamily="34" charset="0"/>
                <a:cs typeface="Arial" panose="020B0604020202020204" pitchFamily="34" charset="0"/>
              </a:rPr>
              <a:t>was named after French King Charles V, who declared war on England after Edward’s son, Edward IV, refused demands to come to Paris.  Charles wanted to take back the territories that were lost to England years earlier and gained back much territory before his death.</a:t>
            </a:r>
          </a:p>
        </p:txBody>
      </p:sp>
      <p:sp>
        <p:nvSpPr>
          <p:cNvPr id="5" name="Rectangle 4"/>
          <p:cNvSpPr/>
          <p:nvPr/>
        </p:nvSpPr>
        <p:spPr>
          <a:xfrm>
            <a:off x="2331839" y="1706266"/>
            <a:ext cx="1481496" cy="461665"/>
          </a:xfrm>
          <a:prstGeom prst="rect">
            <a:avLst/>
          </a:prstGeom>
        </p:spPr>
        <p:txBody>
          <a:bodyPr wrap="none">
            <a:spAutoFit/>
          </a:bodyPr>
          <a:lstStyle/>
          <a:p>
            <a:r>
              <a:rPr lang="en-US"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England </a:t>
            </a:r>
            <a:endParaRPr lang="en-US" b="1" dirty="0">
              <a:solidFill>
                <a:srgbClr val="FF0000"/>
              </a:solidFill>
              <a:effectLst>
                <a:outerShdw blurRad="38100" dist="38100" dir="2700000" algn="tl">
                  <a:srgbClr val="000000">
                    <a:alpha val="43137"/>
                  </a:srgbClr>
                </a:outerShdw>
              </a:effectLst>
            </a:endParaRPr>
          </a:p>
        </p:txBody>
      </p:sp>
      <p:sp>
        <p:nvSpPr>
          <p:cNvPr id="6" name="Rectangle 5"/>
          <p:cNvSpPr/>
          <p:nvPr/>
        </p:nvSpPr>
        <p:spPr>
          <a:xfrm>
            <a:off x="3130480" y="3928105"/>
            <a:ext cx="1194558" cy="461665"/>
          </a:xfrm>
          <a:prstGeom prst="rect">
            <a:avLst/>
          </a:prstGeom>
        </p:spPr>
        <p:txBody>
          <a:bodyPr wrap="none">
            <a:spAutoFit/>
          </a:bodyPr>
          <a:lstStyle/>
          <a:p>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France</a:t>
            </a:r>
            <a:endParaRPr lang="en-US" b="1" dirty="0">
              <a:solidFill>
                <a:srgbClr val="00B0F0"/>
              </a:solidFill>
              <a:effectLst>
                <a:outerShdw blurRad="38100" dist="38100" dir="2700000" algn="tl">
                  <a:srgbClr val="000000">
                    <a:alpha val="43137"/>
                  </a:srgbClr>
                </a:outerShdw>
              </a:effectLst>
            </a:endParaRPr>
          </a:p>
        </p:txBody>
      </p:sp>
      <p:sp>
        <p:nvSpPr>
          <p:cNvPr id="7" name="Rectangle 6"/>
          <p:cNvSpPr/>
          <p:nvPr/>
        </p:nvSpPr>
        <p:spPr>
          <a:xfrm>
            <a:off x="2133600" y="2131656"/>
            <a:ext cx="2415143" cy="400110"/>
          </a:xfrm>
          <a:prstGeom prst="rect">
            <a:avLst/>
          </a:prstGeom>
        </p:spPr>
        <p:txBody>
          <a:bodyPr wrap="square">
            <a:spAutoFit/>
          </a:bodyPr>
          <a:lstStyle/>
          <a:p>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Edward IV</a:t>
            </a:r>
          </a:p>
        </p:txBody>
      </p:sp>
      <p:sp>
        <p:nvSpPr>
          <p:cNvPr id="8" name="Rectangle 7"/>
          <p:cNvSpPr/>
          <p:nvPr/>
        </p:nvSpPr>
        <p:spPr>
          <a:xfrm>
            <a:off x="2352375" y="4361448"/>
            <a:ext cx="1896673" cy="400110"/>
          </a:xfrm>
          <a:prstGeom prst="rect">
            <a:avLst/>
          </a:prstGeom>
        </p:spPr>
        <p:txBody>
          <a:bodyPr wrap="none">
            <a:spAutoFit/>
          </a:bodyPr>
          <a:lstStyle/>
          <a:p>
            <a:r>
              <a:rPr lang="en-US" sz="2000"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Charles V</a:t>
            </a:r>
            <a:endParaRPr lang="en-US" sz="1600" dirty="0">
              <a:solidFill>
                <a:srgbClr val="00B0F0"/>
              </a:solidFill>
              <a:effectLst>
                <a:outerShdw blurRad="38100" dist="38100" dir="2700000" algn="tl">
                  <a:srgbClr val="000000">
                    <a:alpha val="43137"/>
                  </a:srgbClr>
                </a:outerShdw>
              </a:effectLst>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0676" y="1539724"/>
            <a:ext cx="1011812" cy="1299818"/>
          </a:xfrm>
          <a:prstGeom prst="rect">
            <a:avLst/>
          </a:prstGeom>
          <a:ln>
            <a:noFill/>
          </a:ln>
          <a:effectLst>
            <a:softEdge rad="112500"/>
          </a:effectLst>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0654" y="3646192"/>
            <a:ext cx="1168892" cy="1487155"/>
          </a:xfrm>
          <a:prstGeom prst="rect">
            <a:avLst/>
          </a:prstGeom>
          <a:ln>
            <a:noFill/>
          </a:ln>
          <a:effectLst>
            <a:softEdge rad="112500"/>
          </a:effectLst>
        </p:spPr>
      </p:pic>
      <p:sp>
        <p:nvSpPr>
          <p:cNvPr id="13"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bg1"/>
                </a:solidFill>
                <a:latin typeface="Arial" panose="020B0604020202020204" pitchFamily="34" charset="0"/>
                <a:cs typeface="Arial" panose="020B0604020202020204" pitchFamily="34" charset="0"/>
              </a:rPr>
              <a:t>Hundred Years’ War: Caroline War</a:t>
            </a:r>
          </a:p>
        </p:txBody>
      </p:sp>
      <p:sp>
        <p:nvSpPr>
          <p:cNvPr id="10" name="12-Point Star 9"/>
          <p:cNvSpPr/>
          <p:nvPr/>
        </p:nvSpPr>
        <p:spPr>
          <a:xfrm>
            <a:off x="121281" y="772817"/>
            <a:ext cx="640719" cy="659304"/>
          </a:xfrm>
          <a:prstGeom prst="star1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chemeClr val="tx1"/>
                </a:solidFill>
              </a:rPr>
              <a:t>2</a:t>
            </a:r>
            <a:endParaRPr lang="en-US" sz="1050" b="1" dirty="0">
              <a:solidFill>
                <a:schemeClr val="tx1"/>
              </a:solidFill>
            </a:endParaRPr>
          </a:p>
        </p:txBody>
      </p:sp>
      <p:cxnSp>
        <p:nvCxnSpPr>
          <p:cNvPr id="14" name="Curved Connector 13"/>
          <p:cNvCxnSpPr/>
          <p:nvPr/>
        </p:nvCxnSpPr>
        <p:spPr>
          <a:xfrm rot="16200000" flipV="1">
            <a:off x="2728267" y="3329927"/>
            <a:ext cx="651507" cy="533402"/>
          </a:xfrm>
          <a:prstGeom prst="curvedConnector3">
            <a:avLst/>
          </a:prstGeom>
          <a:ln w="57150">
            <a:solidFill>
              <a:srgbClr val="00B0F0"/>
            </a:solidFill>
            <a:tailEnd type="triangle"/>
          </a:ln>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rot="16200000" flipV="1">
            <a:off x="3130213" y="3308966"/>
            <a:ext cx="685800" cy="304802"/>
          </a:xfrm>
          <a:prstGeom prst="curvedConnector3">
            <a:avLst/>
          </a:prstGeom>
          <a:ln w="57150">
            <a:solidFill>
              <a:srgbClr val="00B0F0"/>
            </a:solidFill>
            <a:tailEnd type="triangle"/>
          </a:ln>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6" name="Curved Connector 15"/>
          <p:cNvCxnSpPr/>
          <p:nvPr/>
        </p:nvCxnSpPr>
        <p:spPr>
          <a:xfrm rot="16200000" flipV="1">
            <a:off x="3849759" y="3056274"/>
            <a:ext cx="762002" cy="124387"/>
          </a:xfrm>
          <a:prstGeom prst="curvedConnector3">
            <a:avLst/>
          </a:prstGeom>
          <a:ln w="57150">
            <a:solidFill>
              <a:srgbClr val="00B0F0"/>
            </a:solidFill>
            <a:tailEnd type="triangle"/>
          </a:ln>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rot="10800000" flipV="1">
            <a:off x="3130480" y="5235894"/>
            <a:ext cx="611158" cy="250505"/>
          </a:xfrm>
          <a:prstGeom prst="curvedConnector3">
            <a:avLst/>
          </a:prstGeom>
          <a:ln w="57150">
            <a:solidFill>
              <a:srgbClr val="00B0F0"/>
            </a:solidFill>
            <a:tailEnd type="triangle"/>
          </a:ln>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601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3571" y="838200"/>
            <a:ext cx="3648029" cy="5867400"/>
          </a:xfrm>
        </p:spPr>
        <p:txBody>
          <a:bodyPr>
            <a:normAutofit/>
          </a:bodyPr>
          <a:lstStyle/>
          <a:p>
            <a:pPr marL="0" indent="0">
              <a:buNone/>
            </a:pPr>
            <a:r>
              <a:rPr lang="en-US" sz="2000" dirty="0">
                <a:solidFill>
                  <a:schemeClr val="bg1"/>
                </a:solidFill>
                <a:latin typeface="Arial" panose="020B0604020202020204" pitchFamily="34" charset="0"/>
                <a:cs typeface="Arial" panose="020B0604020202020204" pitchFamily="34" charset="0"/>
              </a:rPr>
              <a:t>	The successor of Charles V was Charles VI, who made peace with Edward IV’s son, the English King Richard II, in 1389.  Peace treaties were upheld for the next twenty-five years which maintained the territories regained by the French.</a:t>
            </a:r>
          </a:p>
        </p:txBody>
      </p:sp>
      <p:sp>
        <p:nvSpPr>
          <p:cNvPr id="5" name="Rectangle 4"/>
          <p:cNvSpPr/>
          <p:nvPr/>
        </p:nvSpPr>
        <p:spPr>
          <a:xfrm>
            <a:off x="2331839" y="1706266"/>
            <a:ext cx="1481496" cy="461665"/>
          </a:xfrm>
          <a:prstGeom prst="rect">
            <a:avLst/>
          </a:prstGeom>
        </p:spPr>
        <p:txBody>
          <a:bodyPr wrap="none">
            <a:spAutoFit/>
          </a:bodyPr>
          <a:lstStyle/>
          <a:p>
            <a:r>
              <a:rPr lang="en-US"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England </a:t>
            </a:r>
            <a:endParaRPr lang="en-US" b="1" dirty="0">
              <a:solidFill>
                <a:srgbClr val="FF0000"/>
              </a:solidFill>
              <a:effectLst>
                <a:outerShdw blurRad="38100" dist="38100" dir="2700000" algn="tl">
                  <a:srgbClr val="000000">
                    <a:alpha val="43137"/>
                  </a:srgbClr>
                </a:outerShdw>
              </a:effectLst>
            </a:endParaRPr>
          </a:p>
        </p:txBody>
      </p:sp>
      <p:sp>
        <p:nvSpPr>
          <p:cNvPr id="6" name="Rectangle 5"/>
          <p:cNvSpPr/>
          <p:nvPr/>
        </p:nvSpPr>
        <p:spPr>
          <a:xfrm>
            <a:off x="3130480" y="3928105"/>
            <a:ext cx="1194558" cy="461665"/>
          </a:xfrm>
          <a:prstGeom prst="rect">
            <a:avLst/>
          </a:prstGeom>
        </p:spPr>
        <p:txBody>
          <a:bodyPr wrap="none">
            <a:spAutoFit/>
          </a:bodyPr>
          <a:lstStyle/>
          <a:p>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France</a:t>
            </a:r>
            <a:endParaRPr lang="en-US" b="1" dirty="0">
              <a:solidFill>
                <a:srgbClr val="00B0F0"/>
              </a:solidFill>
              <a:effectLst>
                <a:outerShdw blurRad="38100" dist="38100" dir="2700000" algn="tl">
                  <a:srgbClr val="000000">
                    <a:alpha val="43137"/>
                  </a:srgbClr>
                </a:outerShdw>
              </a:effectLst>
            </a:endParaRPr>
          </a:p>
        </p:txBody>
      </p:sp>
      <p:sp>
        <p:nvSpPr>
          <p:cNvPr id="7" name="Rectangle 6"/>
          <p:cNvSpPr/>
          <p:nvPr/>
        </p:nvSpPr>
        <p:spPr>
          <a:xfrm>
            <a:off x="2133600" y="2131656"/>
            <a:ext cx="2415143" cy="400110"/>
          </a:xfrm>
          <a:prstGeom prst="rect">
            <a:avLst/>
          </a:prstGeom>
        </p:spPr>
        <p:txBody>
          <a:bodyPr wrap="square">
            <a:spAutoFit/>
          </a:bodyPr>
          <a:lstStyle/>
          <a:p>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Richard</a:t>
            </a:r>
          </a:p>
        </p:txBody>
      </p:sp>
      <p:sp>
        <p:nvSpPr>
          <p:cNvPr id="8" name="Rectangle 7"/>
          <p:cNvSpPr/>
          <p:nvPr/>
        </p:nvSpPr>
        <p:spPr>
          <a:xfrm>
            <a:off x="2247139" y="4347301"/>
            <a:ext cx="1967205" cy="400110"/>
          </a:xfrm>
          <a:prstGeom prst="rect">
            <a:avLst/>
          </a:prstGeom>
        </p:spPr>
        <p:txBody>
          <a:bodyPr wrap="none">
            <a:spAutoFit/>
          </a:bodyPr>
          <a:lstStyle/>
          <a:p>
            <a:r>
              <a:rPr lang="en-US" sz="2000"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Charles VI</a:t>
            </a:r>
            <a:endParaRPr lang="en-US" sz="1600" dirty="0">
              <a:solidFill>
                <a:srgbClr val="00B0F0"/>
              </a:solidFill>
              <a:effectLst>
                <a:outerShdw blurRad="38100" dist="38100" dir="2700000" algn="tl">
                  <a:srgbClr val="000000">
                    <a:alpha val="43137"/>
                  </a:srgbClr>
                </a:outerShdw>
              </a:effectLst>
            </a:endParaRPr>
          </a:p>
        </p:txBody>
      </p:sp>
      <p:sp>
        <p:nvSpPr>
          <p:cNvPr id="13"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bg1"/>
                </a:solidFill>
                <a:latin typeface="Arial" panose="020B0604020202020204" pitchFamily="34" charset="0"/>
                <a:cs typeface="Arial" panose="020B0604020202020204" pitchFamily="34" charset="0"/>
              </a:rPr>
              <a:t>Hundred Years’ War: Caroline War</a:t>
            </a: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5714" y="1582137"/>
            <a:ext cx="857250" cy="1099038"/>
          </a:xfrm>
          <a:prstGeom prst="rect">
            <a:avLst/>
          </a:prstGeom>
          <a:ln>
            <a:noFill/>
          </a:ln>
          <a:effectLst>
            <a:softEdge rad="112500"/>
          </a:effectLst>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3889" y="3661548"/>
            <a:ext cx="1110486" cy="1371507"/>
          </a:xfrm>
          <a:prstGeom prst="rect">
            <a:avLst/>
          </a:prstGeom>
          <a:ln>
            <a:noFill/>
          </a:ln>
          <a:effectLst>
            <a:softEdge rad="112500"/>
          </a:effectLst>
        </p:spPr>
      </p:pic>
      <p:sp>
        <p:nvSpPr>
          <p:cNvPr id="16" name="12-Point Star 15"/>
          <p:cNvSpPr/>
          <p:nvPr/>
        </p:nvSpPr>
        <p:spPr>
          <a:xfrm>
            <a:off x="121281" y="772817"/>
            <a:ext cx="640719" cy="659304"/>
          </a:xfrm>
          <a:prstGeom prst="star1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chemeClr val="tx1"/>
                </a:solidFill>
              </a:rPr>
              <a:t>2</a:t>
            </a:r>
            <a:endParaRPr lang="en-US" sz="1050" b="1" dirty="0">
              <a:solidFill>
                <a:schemeClr val="tx1"/>
              </a:solidFill>
            </a:endParaRPr>
          </a:p>
        </p:txBody>
      </p:sp>
      <p:sp>
        <p:nvSpPr>
          <p:cNvPr id="17" name="Rectangle 16"/>
          <p:cNvSpPr/>
          <p:nvPr/>
        </p:nvSpPr>
        <p:spPr>
          <a:xfrm rot="20410757">
            <a:off x="2002230" y="2523966"/>
            <a:ext cx="3292889" cy="1107996"/>
          </a:xfrm>
          <a:prstGeom prst="rect">
            <a:avLst/>
          </a:prstGeom>
        </p:spPr>
        <p:txBody>
          <a:bodyPr wrap="none">
            <a:spAutoFit/>
          </a:bodyPr>
          <a:lstStyle/>
          <a:p>
            <a:r>
              <a:rPr lang="en-US" sz="6600" dirty="0">
                <a:solidFill>
                  <a:schemeClr val="bg1"/>
                </a:solidFill>
                <a:latin typeface="Arial" panose="020B0604020202020204" pitchFamily="34" charset="0"/>
                <a:cs typeface="Arial" panose="020B0604020202020204" pitchFamily="34" charset="0"/>
              </a:rPr>
              <a:t>Peace? </a:t>
            </a:r>
            <a:endParaRPr lang="en-US" dirty="0"/>
          </a:p>
        </p:txBody>
      </p:sp>
    </p:spTree>
    <p:extLst>
      <p:ext uri="{BB962C8B-B14F-4D97-AF65-F5344CB8AC3E}">
        <p14:creationId xmlns:p14="http://schemas.microsoft.com/office/powerpoint/2010/main" val="231871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7753" y="1219200"/>
            <a:ext cx="3713846" cy="5334000"/>
          </a:xfrm>
        </p:spPr>
        <p:txBody>
          <a:bodyPr>
            <a:normAutofit/>
          </a:bodyPr>
          <a:lstStyle/>
          <a:p>
            <a:pPr marL="0" indent="0">
              <a:buNone/>
            </a:pPr>
            <a:r>
              <a:rPr lang="en-US" sz="2000" dirty="0">
                <a:solidFill>
                  <a:schemeClr val="bg1"/>
                </a:solidFill>
                <a:latin typeface="Arial" panose="020B0604020202020204" pitchFamily="34" charset="0"/>
                <a:cs typeface="Arial" panose="020B0604020202020204" pitchFamily="34" charset="0"/>
              </a:rPr>
              <a:t>	The third phase of the Hundred Years’ War was called the </a:t>
            </a:r>
            <a:r>
              <a:rPr lang="en-US" sz="2000" b="1" u="sng" dirty="0">
                <a:solidFill>
                  <a:schemeClr val="bg1"/>
                </a:solidFill>
                <a:latin typeface="Arial" panose="020B0604020202020204" pitchFamily="34" charset="0"/>
                <a:cs typeface="Arial" panose="020B0604020202020204" pitchFamily="34" charset="0"/>
              </a:rPr>
              <a:t>Lancastrian War</a:t>
            </a:r>
            <a:r>
              <a:rPr lang="en-US" sz="2000" dirty="0">
                <a:solidFill>
                  <a:schemeClr val="bg1"/>
                </a:solidFill>
                <a:latin typeface="Arial" panose="020B0604020202020204" pitchFamily="34" charset="0"/>
                <a:cs typeface="Arial" panose="020B0604020202020204" pitchFamily="34" charset="0"/>
              </a:rPr>
              <a:t>, starting when England’s Henry V (of the House of Lancaster) invaded Normandy in 1415.  When Henry died, his brother John led invasions deep into France in the name of the young English king Henry VI.  After an English King was crowned in Paris, the French crowned Charles VII in Notre Dame.  The English were later pushed out of France with the help of charismatic leaders like Joan of Arc.  </a:t>
            </a:r>
          </a:p>
        </p:txBody>
      </p:sp>
      <p:sp>
        <p:nvSpPr>
          <p:cNvPr id="6"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panose="020B0604020202020204" pitchFamily="34" charset="0"/>
                <a:cs typeface="Arial" panose="020B0604020202020204" pitchFamily="34" charset="0"/>
              </a:rPr>
              <a:t>Hundred Years’ War: Lancastrian War</a:t>
            </a:r>
          </a:p>
        </p:txBody>
      </p:sp>
      <p:sp>
        <p:nvSpPr>
          <p:cNvPr id="7" name="Rectangle 6"/>
          <p:cNvSpPr/>
          <p:nvPr/>
        </p:nvSpPr>
        <p:spPr>
          <a:xfrm>
            <a:off x="2331839" y="1706266"/>
            <a:ext cx="1481496" cy="461665"/>
          </a:xfrm>
          <a:prstGeom prst="rect">
            <a:avLst/>
          </a:prstGeom>
        </p:spPr>
        <p:txBody>
          <a:bodyPr wrap="none">
            <a:spAutoFit/>
          </a:bodyPr>
          <a:lstStyle/>
          <a:p>
            <a:r>
              <a:rPr lang="en-US"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England </a:t>
            </a:r>
            <a:endParaRPr lang="en-US" b="1" dirty="0">
              <a:solidFill>
                <a:srgbClr val="FF0000"/>
              </a:solidFill>
              <a:effectLst>
                <a:outerShdw blurRad="38100" dist="38100" dir="2700000" algn="tl">
                  <a:srgbClr val="000000">
                    <a:alpha val="43137"/>
                  </a:srgbClr>
                </a:outerShdw>
              </a:effectLst>
            </a:endParaRPr>
          </a:p>
        </p:txBody>
      </p:sp>
      <p:sp>
        <p:nvSpPr>
          <p:cNvPr id="8" name="Rectangle 7"/>
          <p:cNvSpPr/>
          <p:nvPr/>
        </p:nvSpPr>
        <p:spPr>
          <a:xfrm>
            <a:off x="3148842" y="3886200"/>
            <a:ext cx="1194558" cy="461665"/>
          </a:xfrm>
          <a:prstGeom prst="rect">
            <a:avLst/>
          </a:prstGeom>
        </p:spPr>
        <p:txBody>
          <a:bodyPr wrap="none">
            <a:spAutoFit/>
          </a:bodyPr>
          <a:lstStyle/>
          <a:p>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France</a:t>
            </a:r>
            <a:endParaRPr lang="en-US" b="1" dirty="0">
              <a:solidFill>
                <a:srgbClr val="00B0F0"/>
              </a:solidFill>
              <a:effectLst>
                <a:outerShdw blurRad="38100" dist="38100" dir="2700000" algn="tl">
                  <a:srgbClr val="000000">
                    <a:alpha val="43137"/>
                  </a:srgbClr>
                </a:outerShdw>
              </a:effectLst>
            </a:endParaRPr>
          </a:p>
        </p:txBody>
      </p:sp>
      <p:sp>
        <p:nvSpPr>
          <p:cNvPr id="9" name="Rectangle 8"/>
          <p:cNvSpPr/>
          <p:nvPr/>
        </p:nvSpPr>
        <p:spPr>
          <a:xfrm>
            <a:off x="2308748" y="2131655"/>
            <a:ext cx="1461383" cy="400110"/>
          </a:xfrm>
          <a:prstGeom prst="rect">
            <a:avLst/>
          </a:prstGeom>
        </p:spPr>
        <p:txBody>
          <a:bodyPr wrap="square">
            <a:spAutoFit/>
          </a:bodyPr>
          <a:lstStyle/>
          <a:p>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Duke John</a:t>
            </a:r>
          </a:p>
        </p:txBody>
      </p:sp>
      <p:sp>
        <p:nvSpPr>
          <p:cNvPr id="10" name="Rectangle 9"/>
          <p:cNvSpPr/>
          <p:nvPr/>
        </p:nvSpPr>
        <p:spPr>
          <a:xfrm>
            <a:off x="2199940" y="4350341"/>
            <a:ext cx="2037737" cy="400110"/>
          </a:xfrm>
          <a:prstGeom prst="rect">
            <a:avLst/>
          </a:prstGeom>
        </p:spPr>
        <p:txBody>
          <a:bodyPr wrap="none">
            <a:spAutoFit/>
          </a:bodyPr>
          <a:lstStyle/>
          <a:p>
            <a:r>
              <a:rPr lang="en-US" sz="2000"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Charles VII</a:t>
            </a:r>
            <a:endParaRPr lang="en-US" sz="1600" dirty="0">
              <a:solidFill>
                <a:srgbClr val="00B0F0"/>
              </a:solidFill>
              <a:effectLst>
                <a:outerShdw blurRad="38100" dist="38100" dir="2700000" algn="tl">
                  <a:srgbClr val="000000">
                    <a:alpha val="43137"/>
                  </a:srgbClr>
                </a:outerShdw>
              </a:effectLst>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468" y="1513215"/>
            <a:ext cx="1055472" cy="1236881"/>
          </a:xfrm>
          <a:prstGeom prst="rect">
            <a:avLst/>
          </a:prstGeom>
          <a:ln>
            <a:noFill/>
          </a:ln>
          <a:effectLst>
            <a:softEdge rad="112500"/>
          </a:effectLst>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3796" y="3911011"/>
            <a:ext cx="924583" cy="1101095"/>
          </a:xfrm>
          <a:prstGeom prst="rect">
            <a:avLst/>
          </a:prstGeom>
          <a:ln>
            <a:noFill/>
          </a:ln>
          <a:effectLst>
            <a:softEdge rad="112500"/>
          </a:effectLst>
        </p:spPr>
      </p:pic>
      <p:sp>
        <p:nvSpPr>
          <p:cNvPr id="14" name="12-Point Star 13"/>
          <p:cNvSpPr/>
          <p:nvPr/>
        </p:nvSpPr>
        <p:spPr>
          <a:xfrm>
            <a:off x="121281" y="772817"/>
            <a:ext cx="640719" cy="659304"/>
          </a:xfrm>
          <a:prstGeom prst="star1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chemeClr val="tx1"/>
                </a:solidFill>
              </a:rPr>
              <a:t>3</a:t>
            </a:r>
            <a:endParaRPr lang="en-US" sz="1050" b="1" dirty="0">
              <a:solidFill>
                <a:schemeClr val="tx1"/>
              </a:solidFill>
            </a:endParaRPr>
          </a:p>
        </p:txBody>
      </p:sp>
      <p:cxnSp>
        <p:nvCxnSpPr>
          <p:cNvPr id="15" name="Curved Connector 14"/>
          <p:cNvCxnSpPr/>
          <p:nvPr/>
        </p:nvCxnSpPr>
        <p:spPr>
          <a:xfrm rot="16200000" flipH="1">
            <a:off x="1995116" y="3138118"/>
            <a:ext cx="1419968" cy="533400"/>
          </a:xfrm>
          <a:prstGeom prst="curvedConnector3">
            <a:avLst/>
          </a:prstGeom>
          <a:ln w="5715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6" name="Curved Connector 15"/>
          <p:cNvCxnSpPr/>
          <p:nvPr/>
        </p:nvCxnSpPr>
        <p:spPr>
          <a:xfrm rot="16200000" flipH="1">
            <a:off x="2628158" y="3009158"/>
            <a:ext cx="1266988" cy="487096"/>
          </a:xfrm>
          <a:prstGeom prst="curvedConnector3">
            <a:avLst/>
          </a:prstGeom>
          <a:ln w="5715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a:off x="3542873" y="2513834"/>
            <a:ext cx="1257727" cy="991366"/>
          </a:xfrm>
          <a:prstGeom prst="curvedConnector3">
            <a:avLst/>
          </a:prstGeom>
          <a:ln w="5715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8" name="Curved Connector 17"/>
          <p:cNvCxnSpPr/>
          <p:nvPr/>
        </p:nvCxnSpPr>
        <p:spPr>
          <a:xfrm rot="16200000" flipH="1">
            <a:off x="3024621" y="2820831"/>
            <a:ext cx="1354072" cy="826288"/>
          </a:xfrm>
          <a:prstGeom prst="curvedConnector3">
            <a:avLst/>
          </a:prstGeom>
          <a:ln w="57150">
            <a:solidFill>
              <a:srgbClr val="FF0000"/>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93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a:xfrm>
            <a:off x="2695074" y="3741821"/>
            <a:ext cx="2875700" cy="2225842"/>
          </a:xfrm>
          <a:custGeom>
            <a:avLst/>
            <a:gdLst>
              <a:gd name="connsiteX0" fmla="*/ 2081463 w 2875700"/>
              <a:gd name="connsiteY0" fmla="*/ 2201779 h 2225842"/>
              <a:gd name="connsiteX1" fmla="*/ 2081463 w 2875700"/>
              <a:gd name="connsiteY1" fmla="*/ 2201779 h 2225842"/>
              <a:gd name="connsiteX2" fmla="*/ 1973179 w 2875700"/>
              <a:gd name="connsiteY2" fmla="*/ 2177716 h 2225842"/>
              <a:gd name="connsiteX3" fmla="*/ 1937084 w 2875700"/>
              <a:gd name="connsiteY3" fmla="*/ 2165684 h 2225842"/>
              <a:gd name="connsiteX4" fmla="*/ 1840831 w 2875700"/>
              <a:gd name="connsiteY4" fmla="*/ 2153653 h 2225842"/>
              <a:gd name="connsiteX5" fmla="*/ 1804737 w 2875700"/>
              <a:gd name="connsiteY5" fmla="*/ 2141621 h 2225842"/>
              <a:gd name="connsiteX6" fmla="*/ 1768642 w 2875700"/>
              <a:gd name="connsiteY6" fmla="*/ 2117558 h 2225842"/>
              <a:gd name="connsiteX7" fmla="*/ 1696452 w 2875700"/>
              <a:gd name="connsiteY7" fmla="*/ 2093495 h 2225842"/>
              <a:gd name="connsiteX8" fmla="*/ 1648326 w 2875700"/>
              <a:gd name="connsiteY8" fmla="*/ 2057400 h 2225842"/>
              <a:gd name="connsiteX9" fmla="*/ 1576137 w 2875700"/>
              <a:gd name="connsiteY9" fmla="*/ 2033337 h 2225842"/>
              <a:gd name="connsiteX10" fmla="*/ 1540042 w 2875700"/>
              <a:gd name="connsiteY10" fmla="*/ 2021305 h 2225842"/>
              <a:gd name="connsiteX11" fmla="*/ 1431758 w 2875700"/>
              <a:gd name="connsiteY11" fmla="*/ 1973179 h 2225842"/>
              <a:gd name="connsiteX12" fmla="*/ 1323473 w 2875700"/>
              <a:gd name="connsiteY12" fmla="*/ 1937084 h 2225842"/>
              <a:gd name="connsiteX13" fmla="*/ 1287379 w 2875700"/>
              <a:gd name="connsiteY13" fmla="*/ 1925053 h 2225842"/>
              <a:gd name="connsiteX14" fmla="*/ 1263315 w 2875700"/>
              <a:gd name="connsiteY14" fmla="*/ 1900990 h 2225842"/>
              <a:gd name="connsiteX15" fmla="*/ 1130968 w 2875700"/>
              <a:gd name="connsiteY15" fmla="*/ 1900990 h 2225842"/>
              <a:gd name="connsiteX16" fmla="*/ 1094873 w 2875700"/>
              <a:gd name="connsiteY16" fmla="*/ 1913021 h 2225842"/>
              <a:gd name="connsiteX17" fmla="*/ 1058779 w 2875700"/>
              <a:gd name="connsiteY17" fmla="*/ 1937084 h 2225842"/>
              <a:gd name="connsiteX18" fmla="*/ 878305 w 2875700"/>
              <a:gd name="connsiteY18" fmla="*/ 1925053 h 2225842"/>
              <a:gd name="connsiteX19" fmla="*/ 806115 w 2875700"/>
              <a:gd name="connsiteY19" fmla="*/ 1913021 h 2225842"/>
              <a:gd name="connsiteX20" fmla="*/ 709863 w 2875700"/>
              <a:gd name="connsiteY20" fmla="*/ 1888958 h 2225842"/>
              <a:gd name="connsiteX21" fmla="*/ 577515 w 2875700"/>
              <a:gd name="connsiteY21" fmla="*/ 1876926 h 2225842"/>
              <a:gd name="connsiteX22" fmla="*/ 505326 w 2875700"/>
              <a:gd name="connsiteY22" fmla="*/ 1828800 h 2225842"/>
              <a:gd name="connsiteX23" fmla="*/ 385010 w 2875700"/>
              <a:gd name="connsiteY23" fmla="*/ 1804737 h 2225842"/>
              <a:gd name="connsiteX24" fmla="*/ 385010 w 2875700"/>
              <a:gd name="connsiteY24" fmla="*/ 1672390 h 2225842"/>
              <a:gd name="connsiteX25" fmla="*/ 421105 w 2875700"/>
              <a:gd name="connsiteY25" fmla="*/ 1648326 h 2225842"/>
              <a:gd name="connsiteX26" fmla="*/ 445168 w 2875700"/>
              <a:gd name="connsiteY26" fmla="*/ 1612232 h 2225842"/>
              <a:gd name="connsiteX27" fmla="*/ 469231 w 2875700"/>
              <a:gd name="connsiteY27" fmla="*/ 1588168 h 2225842"/>
              <a:gd name="connsiteX28" fmla="*/ 493294 w 2875700"/>
              <a:gd name="connsiteY28" fmla="*/ 1491916 h 2225842"/>
              <a:gd name="connsiteX29" fmla="*/ 553452 w 2875700"/>
              <a:gd name="connsiteY29" fmla="*/ 1419726 h 2225842"/>
              <a:gd name="connsiteX30" fmla="*/ 565484 w 2875700"/>
              <a:gd name="connsiteY30" fmla="*/ 1383632 h 2225842"/>
              <a:gd name="connsiteX31" fmla="*/ 553452 w 2875700"/>
              <a:gd name="connsiteY31" fmla="*/ 1335505 h 2225842"/>
              <a:gd name="connsiteX32" fmla="*/ 589547 w 2875700"/>
              <a:gd name="connsiteY32" fmla="*/ 1311442 h 2225842"/>
              <a:gd name="connsiteX33" fmla="*/ 625642 w 2875700"/>
              <a:gd name="connsiteY33" fmla="*/ 1275347 h 2225842"/>
              <a:gd name="connsiteX34" fmla="*/ 673768 w 2875700"/>
              <a:gd name="connsiteY34" fmla="*/ 1203158 h 2225842"/>
              <a:gd name="connsiteX35" fmla="*/ 673768 w 2875700"/>
              <a:gd name="connsiteY35" fmla="*/ 878305 h 2225842"/>
              <a:gd name="connsiteX36" fmla="*/ 601579 w 2875700"/>
              <a:gd name="connsiteY36" fmla="*/ 854242 h 2225842"/>
              <a:gd name="connsiteX37" fmla="*/ 565484 w 2875700"/>
              <a:gd name="connsiteY37" fmla="*/ 842211 h 2225842"/>
              <a:gd name="connsiteX38" fmla="*/ 529389 w 2875700"/>
              <a:gd name="connsiteY38" fmla="*/ 830179 h 2225842"/>
              <a:gd name="connsiteX39" fmla="*/ 433137 w 2875700"/>
              <a:gd name="connsiteY39" fmla="*/ 818147 h 2225842"/>
              <a:gd name="connsiteX40" fmla="*/ 397042 w 2875700"/>
              <a:gd name="connsiteY40" fmla="*/ 806116 h 2225842"/>
              <a:gd name="connsiteX41" fmla="*/ 360947 w 2875700"/>
              <a:gd name="connsiteY41" fmla="*/ 782053 h 2225842"/>
              <a:gd name="connsiteX42" fmla="*/ 336884 w 2875700"/>
              <a:gd name="connsiteY42" fmla="*/ 685800 h 2225842"/>
              <a:gd name="connsiteX43" fmla="*/ 276726 w 2875700"/>
              <a:gd name="connsiteY43" fmla="*/ 625642 h 2225842"/>
              <a:gd name="connsiteX44" fmla="*/ 204537 w 2875700"/>
              <a:gd name="connsiteY44" fmla="*/ 553453 h 2225842"/>
              <a:gd name="connsiteX45" fmla="*/ 180473 w 2875700"/>
              <a:gd name="connsiteY45" fmla="*/ 529390 h 2225842"/>
              <a:gd name="connsiteX46" fmla="*/ 120315 w 2875700"/>
              <a:gd name="connsiteY46" fmla="*/ 481263 h 2225842"/>
              <a:gd name="connsiteX47" fmla="*/ 96252 w 2875700"/>
              <a:gd name="connsiteY47" fmla="*/ 445168 h 2225842"/>
              <a:gd name="connsiteX48" fmla="*/ 24063 w 2875700"/>
              <a:gd name="connsiteY48" fmla="*/ 421105 h 2225842"/>
              <a:gd name="connsiteX49" fmla="*/ 0 w 2875700"/>
              <a:gd name="connsiteY49" fmla="*/ 385011 h 2225842"/>
              <a:gd name="connsiteX50" fmla="*/ 24063 w 2875700"/>
              <a:gd name="connsiteY50" fmla="*/ 360947 h 2225842"/>
              <a:gd name="connsiteX51" fmla="*/ 324852 w 2875700"/>
              <a:gd name="connsiteY51" fmla="*/ 348916 h 2225842"/>
              <a:gd name="connsiteX52" fmla="*/ 360947 w 2875700"/>
              <a:gd name="connsiteY52" fmla="*/ 324853 h 2225842"/>
              <a:gd name="connsiteX53" fmla="*/ 385010 w 2875700"/>
              <a:gd name="connsiteY53" fmla="*/ 276726 h 2225842"/>
              <a:gd name="connsiteX54" fmla="*/ 433137 w 2875700"/>
              <a:gd name="connsiteY54" fmla="*/ 264695 h 2225842"/>
              <a:gd name="connsiteX55" fmla="*/ 445168 w 2875700"/>
              <a:gd name="connsiteY55" fmla="*/ 216568 h 2225842"/>
              <a:gd name="connsiteX56" fmla="*/ 469231 w 2875700"/>
              <a:gd name="connsiteY56" fmla="*/ 144379 h 2225842"/>
              <a:gd name="connsiteX57" fmla="*/ 481263 w 2875700"/>
              <a:gd name="connsiteY57" fmla="*/ 36095 h 2225842"/>
              <a:gd name="connsiteX58" fmla="*/ 553452 w 2875700"/>
              <a:gd name="connsiteY58" fmla="*/ 12032 h 2225842"/>
              <a:gd name="connsiteX59" fmla="*/ 589547 w 2875700"/>
              <a:gd name="connsiteY59" fmla="*/ 0 h 2225842"/>
              <a:gd name="connsiteX60" fmla="*/ 673768 w 2875700"/>
              <a:gd name="connsiteY60" fmla="*/ 12032 h 2225842"/>
              <a:gd name="connsiteX61" fmla="*/ 709863 w 2875700"/>
              <a:gd name="connsiteY61" fmla="*/ 24063 h 2225842"/>
              <a:gd name="connsiteX62" fmla="*/ 721894 w 2875700"/>
              <a:gd name="connsiteY62" fmla="*/ 60158 h 2225842"/>
              <a:gd name="connsiteX63" fmla="*/ 794084 w 2875700"/>
              <a:gd name="connsiteY63" fmla="*/ 96253 h 2225842"/>
              <a:gd name="connsiteX64" fmla="*/ 962526 w 2875700"/>
              <a:gd name="connsiteY64" fmla="*/ 84221 h 2225842"/>
              <a:gd name="connsiteX65" fmla="*/ 998621 w 2875700"/>
              <a:gd name="connsiteY65" fmla="*/ 60158 h 2225842"/>
              <a:gd name="connsiteX66" fmla="*/ 1070810 w 2875700"/>
              <a:gd name="connsiteY66" fmla="*/ 36095 h 2225842"/>
              <a:gd name="connsiteX67" fmla="*/ 1106905 w 2875700"/>
              <a:gd name="connsiteY67" fmla="*/ 24063 h 2225842"/>
              <a:gd name="connsiteX68" fmla="*/ 1467852 w 2875700"/>
              <a:gd name="connsiteY68" fmla="*/ 120316 h 2225842"/>
              <a:gd name="connsiteX69" fmla="*/ 1503947 w 2875700"/>
              <a:gd name="connsiteY69" fmla="*/ 132347 h 2225842"/>
              <a:gd name="connsiteX70" fmla="*/ 1564105 w 2875700"/>
              <a:gd name="connsiteY70" fmla="*/ 192505 h 2225842"/>
              <a:gd name="connsiteX71" fmla="*/ 1588168 w 2875700"/>
              <a:gd name="connsiteY71" fmla="*/ 228600 h 2225842"/>
              <a:gd name="connsiteX72" fmla="*/ 1624263 w 2875700"/>
              <a:gd name="connsiteY72" fmla="*/ 240632 h 2225842"/>
              <a:gd name="connsiteX73" fmla="*/ 1648326 w 2875700"/>
              <a:gd name="connsiteY73" fmla="*/ 276726 h 2225842"/>
              <a:gd name="connsiteX74" fmla="*/ 1648326 w 2875700"/>
              <a:gd name="connsiteY74" fmla="*/ 469232 h 2225842"/>
              <a:gd name="connsiteX75" fmla="*/ 1660358 w 2875700"/>
              <a:gd name="connsiteY75" fmla="*/ 553453 h 2225842"/>
              <a:gd name="connsiteX76" fmla="*/ 1732547 w 2875700"/>
              <a:gd name="connsiteY76" fmla="*/ 577516 h 2225842"/>
              <a:gd name="connsiteX77" fmla="*/ 1768642 w 2875700"/>
              <a:gd name="connsiteY77" fmla="*/ 601579 h 2225842"/>
              <a:gd name="connsiteX78" fmla="*/ 1780673 w 2875700"/>
              <a:gd name="connsiteY78" fmla="*/ 637674 h 2225842"/>
              <a:gd name="connsiteX79" fmla="*/ 1756610 w 2875700"/>
              <a:gd name="connsiteY79" fmla="*/ 806116 h 2225842"/>
              <a:gd name="connsiteX80" fmla="*/ 1768642 w 2875700"/>
              <a:gd name="connsiteY80" fmla="*/ 842211 h 2225842"/>
              <a:gd name="connsiteX81" fmla="*/ 1937084 w 2875700"/>
              <a:gd name="connsiteY81" fmla="*/ 878305 h 2225842"/>
              <a:gd name="connsiteX82" fmla="*/ 1937084 w 2875700"/>
              <a:gd name="connsiteY82" fmla="*/ 1022684 h 2225842"/>
              <a:gd name="connsiteX83" fmla="*/ 1973179 w 2875700"/>
              <a:gd name="connsiteY83" fmla="*/ 1034716 h 2225842"/>
              <a:gd name="connsiteX84" fmla="*/ 2213810 w 2875700"/>
              <a:gd name="connsiteY84" fmla="*/ 1034716 h 2225842"/>
              <a:gd name="connsiteX85" fmla="*/ 2261937 w 2875700"/>
              <a:gd name="connsiteY85" fmla="*/ 1094874 h 2225842"/>
              <a:gd name="connsiteX86" fmla="*/ 2646947 w 2875700"/>
              <a:gd name="connsiteY86" fmla="*/ 1118937 h 2225842"/>
              <a:gd name="connsiteX87" fmla="*/ 2719137 w 2875700"/>
              <a:gd name="connsiteY87" fmla="*/ 1167063 h 2225842"/>
              <a:gd name="connsiteX88" fmla="*/ 2743200 w 2875700"/>
              <a:gd name="connsiteY88" fmla="*/ 1203158 h 2225842"/>
              <a:gd name="connsiteX89" fmla="*/ 2803358 w 2875700"/>
              <a:gd name="connsiteY89" fmla="*/ 1215190 h 2225842"/>
              <a:gd name="connsiteX90" fmla="*/ 2839452 w 2875700"/>
              <a:gd name="connsiteY90" fmla="*/ 1227221 h 2225842"/>
              <a:gd name="connsiteX91" fmla="*/ 2875547 w 2875700"/>
              <a:gd name="connsiteY91" fmla="*/ 1299411 h 2225842"/>
              <a:gd name="connsiteX92" fmla="*/ 2863515 w 2875700"/>
              <a:gd name="connsiteY92" fmla="*/ 1359568 h 2225842"/>
              <a:gd name="connsiteX93" fmla="*/ 2791326 w 2875700"/>
              <a:gd name="connsiteY93" fmla="*/ 1383632 h 2225842"/>
              <a:gd name="connsiteX94" fmla="*/ 2719137 w 2875700"/>
              <a:gd name="connsiteY94" fmla="*/ 1431758 h 2225842"/>
              <a:gd name="connsiteX95" fmla="*/ 2683042 w 2875700"/>
              <a:gd name="connsiteY95" fmla="*/ 1443790 h 2225842"/>
              <a:gd name="connsiteX96" fmla="*/ 2562726 w 2875700"/>
              <a:gd name="connsiteY96" fmla="*/ 1479884 h 2225842"/>
              <a:gd name="connsiteX97" fmla="*/ 2526631 w 2875700"/>
              <a:gd name="connsiteY97" fmla="*/ 1503947 h 2225842"/>
              <a:gd name="connsiteX98" fmla="*/ 2466473 w 2875700"/>
              <a:gd name="connsiteY98" fmla="*/ 1552074 h 2225842"/>
              <a:gd name="connsiteX99" fmla="*/ 2394284 w 2875700"/>
              <a:gd name="connsiteY99" fmla="*/ 1528011 h 2225842"/>
              <a:gd name="connsiteX100" fmla="*/ 2358189 w 2875700"/>
              <a:gd name="connsiteY100" fmla="*/ 1515979 h 2225842"/>
              <a:gd name="connsiteX101" fmla="*/ 2225842 w 2875700"/>
              <a:gd name="connsiteY101" fmla="*/ 1528011 h 2225842"/>
              <a:gd name="connsiteX102" fmla="*/ 2201779 w 2875700"/>
              <a:gd name="connsiteY102" fmla="*/ 1576137 h 2225842"/>
              <a:gd name="connsiteX103" fmla="*/ 2237873 w 2875700"/>
              <a:gd name="connsiteY103" fmla="*/ 1696453 h 2225842"/>
              <a:gd name="connsiteX104" fmla="*/ 2261937 w 2875700"/>
              <a:gd name="connsiteY104" fmla="*/ 1720516 h 2225842"/>
              <a:gd name="connsiteX105" fmla="*/ 2249905 w 2875700"/>
              <a:gd name="connsiteY105" fmla="*/ 1768642 h 2225842"/>
              <a:gd name="connsiteX106" fmla="*/ 2213810 w 2875700"/>
              <a:gd name="connsiteY106" fmla="*/ 1792705 h 2225842"/>
              <a:gd name="connsiteX107" fmla="*/ 2117558 w 2875700"/>
              <a:gd name="connsiteY107" fmla="*/ 1816768 h 2225842"/>
              <a:gd name="connsiteX108" fmla="*/ 2045368 w 2875700"/>
              <a:gd name="connsiteY108" fmla="*/ 1840832 h 2225842"/>
              <a:gd name="connsiteX109" fmla="*/ 2009273 w 2875700"/>
              <a:gd name="connsiteY109" fmla="*/ 1876926 h 2225842"/>
              <a:gd name="connsiteX110" fmla="*/ 1997242 w 2875700"/>
              <a:gd name="connsiteY110" fmla="*/ 1937084 h 2225842"/>
              <a:gd name="connsiteX111" fmla="*/ 2009273 w 2875700"/>
              <a:gd name="connsiteY111" fmla="*/ 2177716 h 2225842"/>
              <a:gd name="connsiteX112" fmla="*/ 2009273 w 2875700"/>
              <a:gd name="connsiteY112" fmla="*/ 2225842 h 2225842"/>
              <a:gd name="connsiteX113" fmla="*/ 2009273 w 2875700"/>
              <a:gd name="connsiteY113" fmla="*/ 2225842 h 22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2875700" h="2225842">
                <a:moveTo>
                  <a:pt x="2081463" y="2201779"/>
                </a:moveTo>
                <a:lnTo>
                  <a:pt x="2081463" y="2201779"/>
                </a:lnTo>
                <a:cubicBezTo>
                  <a:pt x="2045368" y="2193758"/>
                  <a:pt x="2009050" y="2186684"/>
                  <a:pt x="1973179" y="2177716"/>
                </a:cubicBezTo>
                <a:cubicBezTo>
                  <a:pt x="1960875" y="2174640"/>
                  <a:pt x="1949562" y="2167953"/>
                  <a:pt x="1937084" y="2165684"/>
                </a:cubicBezTo>
                <a:cubicBezTo>
                  <a:pt x="1905272" y="2159900"/>
                  <a:pt x="1872915" y="2157663"/>
                  <a:pt x="1840831" y="2153653"/>
                </a:cubicBezTo>
                <a:cubicBezTo>
                  <a:pt x="1828800" y="2149642"/>
                  <a:pt x="1816080" y="2147293"/>
                  <a:pt x="1804737" y="2141621"/>
                </a:cubicBezTo>
                <a:cubicBezTo>
                  <a:pt x="1791803" y="2135154"/>
                  <a:pt x="1781856" y="2123431"/>
                  <a:pt x="1768642" y="2117558"/>
                </a:cubicBezTo>
                <a:cubicBezTo>
                  <a:pt x="1745463" y="2107256"/>
                  <a:pt x="1696452" y="2093495"/>
                  <a:pt x="1696452" y="2093495"/>
                </a:cubicBezTo>
                <a:cubicBezTo>
                  <a:pt x="1680410" y="2081463"/>
                  <a:pt x="1666262" y="2066368"/>
                  <a:pt x="1648326" y="2057400"/>
                </a:cubicBezTo>
                <a:cubicBezTo>
                  <a:pt x="1625639" y="2046057"/>
                  <a:pt x="1600200" y="2041358"/>
                  <a:pt x="1576137" y="2033337"/>
                </a:cubicBezTo>
                <a:cubicBezTo>
                  <a:pt x="1564105" y="2029326"/>
                  <a:pt x="1550595" y="2028340"/>
                  <a:pt x="1540042" y="2021305"/>
                </a:cubicBezTo>
                <a:cubicBezTo>
                  <a:pt x="1482842" y="1983172"/>
                  <a:pt x="1517666" y="2001815"/>
                  <a:pt x="1431758" y="1973179"/>
                </a:cubicBezTo>
                <a:lnTo>
                  <a:pt x="1323473" y="1937084"/>
                </a:lnTo>
                <a:lnTo>
                  <a:pt x="1287379" y="1925053"/>
                </a:lnTo>
                <a:cubicBezTo>
                  <a:pt x="1279358" y="1917032"/>
                  <a:pt x="1273042" y="1906826"/>
                  <a:pt x="1263315" y="1900990"/>
                </a:cubicBezTo>
                <a:cubicBezTo>
                  <a:pt x="1221103" y="1875663"/>
                  <a:pt x="1177196" y="1895211"/>
                  <a:pt x="1130968" y="1900990"/>
                </a:cubicBezTo>
                <a:cubicBezTo>
                  <a:pt x="1118936" y="1905000"/>
                  <a:pt x="1106217" y="1907349"/>
                  <a:pt x="1094873" y="1913021"/>
                </a:cubicBezTo>
                <a:cubicBezTo>
                  <a:pt x="1081940" y="1919488"/>
                  <a:pt x="1073217" y="1936282"/>
                  <a:pt x="1058779" y="1937084"/>
                </a:cubicBezTo>
                <a:cubicBezTo>
                  <a:pt x="998580" y="1940428"/>
                  <a:pt x="938463" y="1929063"/>
                  <a:pt x="878305" y="1925053"/>
                </a:cubicBezTo>
                <a:cubicBezTo>
                  <a:pt x="854242" y="1921042"/>
                  <a:pt x="829929" y="1918313"/>
                  <a:pt x="806115" y="1913021"/>
                </a:cubicBezTo>
                <a:cubicBezTo>
                  <a:pt x="721932" y="1894314"/>
                  <a:pt x="828717" y="1903815"/>
                  <a:pt x="709863" y="1888958"/>
                </a:cubicBezTo>
                <a:cubicBezTo>
                  <a:pt x="665907" y="1883463"/>
                  <a:pt x="621631" y="1880937"/>
                  <a:pt x="577515" y="1876926"/>
                </a:cubicBezTo>
                <a:cubicBezTo>
                  <a:pt x="491694" y="1848320"/>
                  <a:pt x="595449" y="1888882"/>
                  <a:pt x="505326" y="1828800"/>
                </a:cubicBezTo>
                <a:cubicBezTo>
                  <a:pt x="482416" y="1813527"/>
                  <a:pt x="392147" y="1805756"/>
                  <a:pt x="385010" y="1804737"/>
                </a:cubicBezTo>
                <a:cubicBezTo>
                  <a:pt x="378029" y="1762852"/>
                  <a:pt x="361143" y="1714157"/>
                  <a:pt x="385010" y="1672390"/>
                </a:cubicBezTo>
                <a:cubicBezTo>
                  <a:pt x="392184" y="1659835"/>
                  <a:pt x="409073" y="1656347"/>
                  <a:pt x="421105" y="1648326"/>
                </a:cubicBezTo>
                <a:cubicBezTo>
                  <a:pt x="429126" y="1636295"/>
                  <a:pt x="436135" y="1623523"/>
                  <a:pt x="445168" y="1612232"/>
                </a:cubicBezTo>
                <a:cubicBezTo>
                  <a:pt x="452254" y="1603374"/>
                  <a:pt x="463395" y="1597895"/>
                  <a:pt x="469231" y="1588168"/>
                </a:cubicBezTo>
                <a:cubicBezTo>
                  <a:pt x="484078" y="1563423"/>
                  <a:pt x="484664" y="1514928"/>
                  <a:pt x="493294" y="1491916"/>
                </a:cubicBezTo>
                <a:cubicBezTo>
                  <a:pt x="503344" y="1465117"/>
                  <a:pt x="534729" y="1438449"/>
                  <a:pt x="553452" y="1419726"/>
                </a:cubicBezTo>
                <a:cubicBezTo>
                  <a:pt x="557463" y="1407695"/>
                  <a:pt x="565484" y="1396314"/>
                  <a:pt x="565484" y="1383632"/>
                </a:cubicBezTo>
                <a:cubicBezTo>
                  <a:pt x="565484" y="1367096"/>
                  <a:pt x="548223" y="1351193"/>
                  <a:pt x="553452" y="1335505"/>
                </a:cubicBezTo>
                <a:cubicBezTo>
                  <a:pt x="558025" y="1321787"/>
                  <a:pt x="578438" y="1320699"/>
                  <a:pt x="589547" y="1311442"/>
                </a:cubicBezTo>
                <a:cubicBezTo>
                  <a:pt x="602619" y="1300549"/>
                  <a:pt x="615196" y="1288778"/>
                  <a:pt x="625642" y="1275347"/>
                </a:cubicBezTo>
                <a:cubicBezTo>
                  <a:pt x="643397" y="1252519"/>
                  <a:pt x="673768" y="1203158"/>
                  <a:pt x="673768" y="1203158"/>
                </a:cubicBezTo>
                <a:cubicBezTo>
                  <a:pt x="675297" y="1178701"/>
                  <a:pt x="700762" y="928436"/>
                  <a:pt x="673768" y="878305"/>
                </a:cubicBezTo>
                <a:cubicBezTo>
                  <a:pt x="661743" y="855972"/>
                  <a:pt x="625642" y="862263"/>
                  <a:pt x="601579" y="854242"/>
                </a:cubicBezTo>
                <a:lnTo>
                  <a:pt x="565484" y="842211"/>
                </a:lnTo>
                <a:cubicBezTo>
                  <a:pt x="553452" y="838200"/>
                  <a:pt x="541974" y="831752"/>
                  <a:pt x="529389" y="830179"/>
                </a:cubicBezTo>
                <a:lnTo>
                  <a:pt x="433137" y="818147"/>
                </a:lnTo>
                <a:cubicBezTo>
                  <a:pt x="421105" y="814137"/>
                  <a:pt x="408386" y="811788"/>
                  <a:pt x="397042" y="806116"/>
                </a:cubicBezTo>
                <a:cubicBezTo>
                  <a:pt x="384108" y="799649"/>
                  <a:pt x="369980" y="793344"/>
                  <a:pt x="360947" y="782053"/>
                </a:cubicBezTo>
                <a:cubicBezTo>
                  <a:pt x="350467" y="768954"/>
                  <a:pt x="338472" y="690034"/>
                  <a:pt x="336884" y="685800"/>
                </a:cubicBezTo>
                <a:cubicBezTo>
                  <a:pt x="319839" y="640347"/>
                  <a:pt x="309813" y="655053"/>
                  <a:pt x="276726" y="625642"/>
                </a:cubicBezTo>
                <a:cubicBezTo>
                  <a:pt x="251291" y="603034"/>
                  <a:pt x="228600" y="577516"/>
                  <a:pt x="204537" y="553453"/>
                </a:cubicBezTo>
                <a:cubicBezTo>
                  <a:pt x="196516" y="545432"/>
                  <a:pt x="189911" y="535683"/>
                  <a:pt x="180473" y="529390"/>
                </a:cubicBezTo>
                <a:cubicBezTo>
                  <a:pt x="153677" y="511525"/>
                  <a:pt x="139906" y="505751"/>
                  <a:pt x="120315" y="481263"/>
                </a:cubicBezTo>
                <a:cubicBezTo>
                  <a:pt x="111282" y="469972"/>
                  <a:pt x="108514" y="452832"/>
                  <a:pt x="96252" y="445168"/>
                </a:cubicBezTo>
                <a:cubicBezTo>
                  <a:pt x="74743" y="431725"/>
                  <a:pt x="24063" y="421105"/>
                  <a:pt x="24063" y="421105"/>
                </a:cubicBezTo>
                <a:cubicBezTo>
                  <a:pt x="16042" y="409074"/>
                  <a:pt x="0" y="399471"/>
                  <a:pt x="0" y="385011"/>
                </a:cubicBezTo>
                <a:cubicBezTo>
                  <a:pt x="0" y="373667"/>
                  <a:pt x="12789" y="362200"/>
                  <a:pt x="24063" y="360947"/>
                </a:cubicBezTo>
                <a:cubicBezTo>
                  <a:pt x="123792" y="349866"/>
                  <a:pt x="224589" y="352926"/>
                  <a:pt x="324852" y="348916"/>
                </a:cubicBezTo>
                <a:cubicBezTo>
                  <a:pt x="336884" y="340895"/>
                  <a:pt x="351690" y="335962"/>
                  <a:pt x="360947" y="324853"/>
                </a:cubicBezTo>
                <a:cubicBezTo>
                  <a:pt x="372429" y="311074"/>
                  <a:pt x="371231" y="288208"/>
                  <a:pt x="385010" y="276726"/>
                </a:cubicBezTo>
                <a:cubicBezTo>
                  <a:pt x="397713" y="266140"/>
                  <a:pt x="417095" y="268705"/>
                  <a:pt x="433137" y="264695"/>
                </a:cubicBezTo>
                <a:cubicBezTo>
                  <a:pt x="437147" y="248653"/>
                  <a:pt x="440417" y="232407"/>
                  <a:pt x="445168" y="216568"/>
                </a:cubicBezTo>
                <a:cubicBezTo>
                  <a:pt x="452456" y="192273"/>
                  <a:pt x="469231" y="144379"/>
                  <a:pt x="469231" y="144379"/>
                </a:cubicBezTo>
                <a:cubicBezTo>
                  <a:pt x="473242" y="108284"/>
                  <a:pt x="461765" y="66734"/>
                  <a:pt x="481263" y="36095"/>
                </a:cubicBezTo>
                <a:cubicBezTo>
                  <a:pt x="494881" y="14696"/>
                  <a:pt x="529389" y="20053"/>
                  <a:pt x="553452" y="12032"/>
                </a:cubicBezTo>
                <a:lnTo>
                  <a:pt x="589547" y="0"/>
                </a:lnTo>
                <a:cubicBezTo>
                  <a:pt x="617621" y="4011"/>
                  <a:pt x="645960" y="6470"/>
                  <a:pt x="673768" y="12032"/>
                </a:cubicBezTo>
                <a:cubicBezTo>
                  <a:pt x="686204" y="14519"/>
                  <a:pt x="700895" y="15095"/>
                  <a:pt x="709863" y="24063"/>
                </a:cubicBezTo>
                <a:cubicBezTo>
                  <a:pt x="718831" y="33031"/>
                  <a:pt x="715369" y="49283"/>
                  <a:pt x="721894" y="60158"/>
                </a:cubicBezTo>
                <a:cubicBezTo>
                  <a:pt x="740823" y="91706"/>
                  <a:pt x="759483" y="87602"/>
                  <a:pt x="794084" y="96253"/>
                </a:cubicBezTo>
                <a:cubicBezTo>
                  <a:pt x="850231" y="92242"/>
                  <a:pt x="907092" y="94004"/>
                  <a:pt x="962526" y="84221"/>
                </a:cubicBezTo>
                <a:cubicBezTo>
                  <a:pt x="976766" y="81708"/>
                  <a:pt x="985407" y="66031"/>
                  <a:pt x="998621" y="60158"/>
                </a:cubicBezTo>
                <a:cubicBezTo>
                  <a:pt x="1021800" y="49856"/>
                  <a:pt x="1046747" y="44116"/>
                  <a:pt x="1070810" y="36095"/>
                </a:cubicBezTo>
                <a:lnTo>
                  <a:pt x="1106905" y="24063"/>
                </a:lnTo>
                <a:lnTo>
                  <a:pt x="1467852" y="120316"/>
                </a:lnTo>
                <a:cubicBezTo>
                  <a:pt x="1480088" y="123653"/>
                  <a:pt x="1493801" y="124738"/>
                  <a:pt x="1503947" y="132347"/>
                </a:cubicBezTo>
                <a:cubicBezTo>
                  <a:pt x="1526634" y="149362"/>
                  <a:pt x="1544052" y="172452"/>
                  <a:pt x="1564105" y="192505"/>
                </a:cubicBezTo>
                <a:cubicBezTo>
                  <a:pt x="1574330" y="202730"/>
                  <a:pt x="1576877" y="219567"/>
                  <a:pt x="1588168" y="228600"/>
                </a:cubicBezTo>
                <a:cubicBezTo>
                  <a:pt x="1598071" y="236523"/>
                  <a:pt x="1612231" y="236621"/>
                  <a:pt x="1624263" y="240632"/>
                </a:cubicBezTo>
                <a:cubicBezTo>
                  <a:pt x="1632284" y="252663"/>
                  <a:pt x="1641859" y="263793"/>
                  <a:pt x="1648326" y="276726"/>
                </a:cubicBezTo>
                <a:cubicBezTo>
                  <a:pt x="1678799" y="337671"/>
                  <a:pt x="1653478" y="402254"/>
                  <a:pt x="1648326" y="469232"/>
                </a:cubicBezTo>
                <a:cubicBezTo>
                  <a:pt x="1652337" y="497306"/>
                  <a:pt x="1642947" y="531068"/>
                  <a:pt x="1660358" y="553453"/>
                </a:cubicBezTo>
                <a:cubicBezTo>
                  <a:pt x="1675930" y="573475"/>
                  <a:pt x="1711442" y="563446"/>
                  <a:pt x="1732547" y="577516"/>
                </a:cubicBezTo>
                <a:lnTo>
                  <a:pt x="1768642" y="601579"/>
                </a:lnTo>
                <a:cubicBezTo>
                  <a:pt x="1772652" y="613611"/>
                  <a:pt x="1781418" y="625013"/>
                  <a:pt x="1780673" y="637674"/>
                </a:cubicBezTo>
                <a:cubicBezTo>
                  <a:pt x="1777342" y="694293"/>
                  <a:pt x="1756610" y="806116"/>
                  <a:pt x="1756610" y="806116"/>
                </a:cubicBezTo>
                <a:cubicBezTo>
                  <a:pt x="1760621" y="818148"/>
                  <a:pt x="1760719" y="832308"/>
                  <a:pt x="1768642" y="842211"/>
                </a:cubicBezTo>
                <a:cubicBezTo>
                  <a:pt x="1804880" y="887508"/>
                  <a:pt x="1902809" y="875189"/>
                  <a:pt x="1937084" y="878305"/>
                </a:cubicBezTo>
                <a:cubicBezTo>
                  <a:pt x="1934554" y="898542"/>
                  <a:pt x="1911301" y="990456"/>
                  <a:pt x="1937084" y="1022684"/>
                </a:cubicBezTo>
                <a:cubicBezTo>
                  <a:pt x="1945007" y="1032587"/>
                  <a:pt x="1961147" y="1030705"/>
                  <a:pt x="1973179" y="1034716"/>
                </a:cubicBezTo>
                <a:cubicBezTo>
                  <a:pt x="2056043" y="1024358"/>
                  <a:pt x="2128778" y="1008552"/>
                  <a:pt x="2213810" y="1034716"/>
                </a:cubicBezTo>
                <a:cubicBezTo>
                  <a:pt x="2402345" y="1092727"/>
                  <a:pt x="2019260" y="1054429"/>
                  <a:pt x="2261937" y="1094874"/>
                </a:cubicBezTo>
                <a:cubicBezTo>
                  <a:pt x="2280008" y="1097886"/>
                  <a:pt x="2643384" y="1118727"/>
                  <a:pt x="2646947" y="1118937"/>
                </a:cubicBezTo>
                <a:cubicBezTo>
                  <a:pt x="2671010" y="1134979"/>
                  <a:pt x="2703095" y="1143000"/>
                  <a:pt x="2719137" y="1167063"/>
                </a:cubicBezTo>
                <a:cubicBezTo>
                  <a:pt x="2727158" y="1179095"/>
                  <a:pt x="2730645" y="1195984"/>
                  <a:pt x="2743200" y="1203158"/>
                </a:cubicBezTo>
                <a:cubicBezTo>
                  <a:pt x="2760955" y="1213304"/>
                  <a:pt x="2783519" y="1210230"/>
                  <a:pt x="2803358" y="1215190"/>
                </a:cubicBezTo>
                <a:cubicBezTo>
                  <a:pt x="2815661" y="1218266"/>
                  <a:pt x="2827421" y="1223211"/>
                  <a:pt x="2839452" y="1227221"/>
                </a:cubicBezTo>
                <a:cubicBezTo>
                  <a:pt x="2851618" y="1245470"/>
                  <a:pt x="2875547" y="1274505"/>
                  <a:pt x="2875547" y="1299411"/>
                </a:cubicBezTo>
                <a:cubicBezTo>
                  <a:pt x="2875547" y="1319860"/>
                  <a:pt x="2877975" y="1345108"/>
                  <a:pt x="2863515" y="1359568"/>
                </a:cubicBezTo>
                <a:cubicBezTo>
                  <a:pt x="2845579" y="1377504"/>
                  <a:pt x="2812431" y="1369562"/>
                  <a:pt x="2791326" y="1383632"/>
                </a:cubicBezTo>
                <a:cubicBezTo>
                  <a:pt x="2767263" y="1399674"/>
                  <a:pt x="2746573" y="1422612"/>
                  <a:pt x="2719137" y="1431758"/>
                </a:cubicBezTo>
                <a:cubicBezTo>
                  <a:pt x="2707105" y="1435769"/>
                  <a:pt x="2695190" y="1440146"/>
                  <a:pt x="2683042" y="1443790"/>
                </a:cubicBezTo>
                <a:cubicBezTo>
                  <a:pt x="2545271" y="1485122"/>
                  <a:pt x="2644484" y="1452633"/>
                  <a:pt x="2562726" y="1479884"/>
                </a:cubicBezTo>
                <a:cubicBezTo>
                  <a:pt x="2550694" y="1487905"/>
                  <a:pt x="2537922" y="1494914"/>
                  <a:pt x="2526631" y="1503947"/>
                </a:cubicBezTo>
                <a:cubicBezTo>
                  <a:pt x="2440911" y="1572524"/>
                  <a:pt x="2577569" y="1478011"/>
                  <a:pt x="2466473" y="1552074"/>
                </a:cubicBezTo>
                <a:lnTo>
                  <a:pt x="2394284" y="1528011"/>
                </a:lnTo>
                <a:lnTo>
                  <a:pt x="2358189" y="1515979"/>
                </a:lnTo>
                <a:cubicBezTo>
                  <a:pt x="2314073" y="1519990"/>
                  <a:pt x="2267187" y="1512109"/>
                  <a:pt x="2225842" y="1528011"/>
                </a:cubicBezTo>
                <a:cubicBezTo>
                  <a:pt x="2209102" y="1534449"/>
                  <a:pt x="2203403" y="1558275"/>
                  <a:pt x="2201779" y="1576137"/>
                </a:cubicBezTo>
                <a:cubicBezTo>
                  <a:pt x="2196764" y="1631297"/>
                  <a:pt x="2207814" y="1658880"/>
                  <a:pt x="2237873" y="1696453"/>
                </a:cubicBezTo>
                <a:cubicBezTo>
                  <a:pt x="2244959" y="1705311"/>
                  <a:pt x="2253916" y="1712495"/>
                  <a:pt x="2261937" y="1720516"/>
                </a:cubicBezTo>
                <a:cubicBezTo>
                  <a:pt x="2257926" y="1736558"/>
                  <a:pt x="2259078" y="1754884"/>
                  <a:pt x="2249905" y="1768642"/>
                </a:cubicBezTo>
                <a:cubicBezTo>
                  <a:pt x="2241884" y="1780674"/>
                  <a:pt x="2226744" y="1786238"/>
                  <a:pt x="2213810" y="1792705"/>
                </a:cubicBezTo>
                <a:cubicBezTo>
                  <a:pt x="2184601" y="1807310"/>
                  <a:pt x="2147768" y="1808529"/>
                  <a:pt x="2117558" y="1816768"/>
                </a:cubicBezTo>
                <a:cubicBezTo>
                  <a:pt x="2093087" y="1823442"/>
                  <a:pt x="2045368" y="1840832"/>
                  <a:pt x="2045368" y="1840832"/>
                </a:cubicBezTo>
                <a:cubicBezTo>
                  <a:pt x="2033336" y="1852863"/>
                  <a:pt x="2016882" y="1861707"/>
                  <a:pt x="2009273" y="1876926"/>
                </a:cubicBezTo>
                <a:cubicBezTo>
                  <a:pt x="2000128" y="1895217"/>
                  <a:pt x="1997242" y="1916634"/>
                  <a:pt x="1997242" y="1937084"/>
                </a:cubicBezTo>
                <a:cubicBezTo>
                  <a:pt x="1997242" y="2017395"/>
                  <a:pt x="2005930" y="2097475"/>
                  <a:pt x="2009273" y="2177716"/>
                </a:cubicBezTo>
                <a:cubicBezTo>
                  <a:pt x="2009941" y="2193744"/>
                  <a:pt x="2009273" y="2209800"/>
                  <a:pt x="2009273" y="2225842"/>
                </a:cubicBezTo>
                <a:lnTo>
                  <a:pt x="2009273" y="2225842"/>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908584" y="4461392"/>
            <a:ext cx="472290" cy="1049720"/>
          </a:xfrm>
          <a:custGeom>
            <a:avLst/>
            <a:gdLst>
              <a:gd name="connsiteX0" fmla="*/ 183532 w 472290"/>
              <a:gd name="connsiteY0" fmla="*/ 1000945 h 1049720"/>
              <a:gd name="connsiteX1" fmla="*/ 183532 w 472290"/>
              <a:gd name="connsiteY1" fmla="*/ 1000945 h 1049720"/>
              <a:gd name="connsiteX2" fmla="*/ 87279 w 472290"/>
              <a:gd name="connsiteY2" fmla="*/ 964850 h 1049720"/>
              <a:gd name="connsiteX3" fmla="*/ 63216 w 472290"/>
              <a:gd name="connsiteY3" fmla="*/ 1012976 h 1049720"/>
              <a:gd name="connsiteX4" fmla="*/ 27121 w 472290"/>
              <a:gd name="connsiteY4" fmla="*/ 1025008 h 1049720"/>
              <a:gd name="connsiteX5" fmla="*/ 15090 w 472290"/>
              <a:gd name="connsiteY5" fmla="*/ 940787 h 1049720"/>
              <a:gd name="connsiteX6" fmla="*/ 51184 w 472290"/>
              <a:gd name="connsiteY6" fmla="*/ 928755 h 1049720"/>
              <a:gd name="connsiteX7" fmla="*/ 75248 w 472290"/>
              <a:gd name="connsiteY7" fmla="*/ 844534 h 1049720"/>
              <a:gd name="connsiteX8" fmla="*/ 99311 w 472290"/>
              <a:gd name="connsiteY8" fmla="*/ 772345 h 1049720"/>
              <a:gd name="connsiteX9" fmla="*/ 111342 w 472290"/>
              <a:gd name="connsiteY9" fmla="*/ 736250 h 1049720"/>
              <a:gd name="connsiteX10" fmla="*/ 123374 w 472290"/>
              <a:gd name="connsiteY10" fmla="*/ 700155 h 1049720"/>
              <a:gd name="connsiteX11" fmla="*/ 135405 w 472290"/>
              <a:gd name="connsiteY11" fmla="*/ 639997 h 1049720"/>
              <a:gd name="connsiteX12" fmla="*/ 147437 w 472290"/>
              <a:gd name="connsiteY12" fmla="*/ 495619 h 1049720"/>
              <a:gd name="connsiteX13" fmla="*/ 171500 w 472290"/>
              <a:gd name="connsiteY13" fmla="*/ 411397 h 1049720"/>
              <a:gd name="connsiteX14" fmla="*/ 171500 w 472290"/>
              <a:gd name="connsiteY14" fmla="*/ 2324 h 1049720"/>
              <a:gd name="connsiteX15" fmla="*/ 183532 w 472290"/>
              <a:gd name="connsiteY15" fmla="*/ 38419 h 1049720"/>
              <a:gd name="connsiteX16" fmla="*/ 255721 w 472290"/>
              <a:gd name="connsiteY16" fmla="*/ 86545 h 1049720"/>
              <a:gd name="connsiteX17" fmla="*/ 388069 w 472290"/>
              <a:gd name="connsiteY17" fmla="*/ 122640 h 1049720"/>
              <a:gd name="connsiteX18" fmla="*/ 460258 w 472290"/>
              <a:gd name="connsiteY18" fmla="*/ 158734 h 1049720"/>
              <a:gd name="connsiteX19" fmla="*/ 472290 w 472290"/>
              <a:gd name="connsiteY19" fmla="*/ 194829 h 1049720"/>
              <a:gd name="connsiteX20" fmla="*/ 460258 w 472290"/>
              <a:gd name="connsiteY20" fmla="*/ 339208 h 1049720"/>
              <a:gd name="connsiteX21" fmla="*/ 424163 w 472290"/>
              <a:gd name="connsiteY21" fmla="*/ 459524 h 1049720"/>
              <a:gd name="connsiteX22" fmla="*/ 412132 w 472290"/>
              <a:gd name="connsiteY22" fmla="*/ 495619 h 1049720"/>
              <a:gd name="connsiteX23" fmla="*/ 376037 w 472290"/>
              <a:gd name="connsiteY23" fmla="*/ 531713 h 1049720"/>
              <a:gd name="connsiteX24" fmla="*/ 351974 w 472290"/>
              <a:gd name="connsiteY24" fmla="*/ 603903 h 1049720"/>
              <a:gd name="connsiteX25" fmla="*/ 315879 w 472290"/>
              <a:gd name="connsiteY25" fmla="*/ 724219 h 1049720"/>
              <a:gd name="connsiteX26" fmla="*/ 267753 w 472290"/>
              <a:gd name="connsiteY26" fmla="*/ 796408 h 1049720"/>
              <a:gd name="connsiteX27" fmla="*/ 255721 w 472290"/>
              <a:gd name="connsiteY27" fmla="*/ 868597 h 1049720"/>
              <a:gd name="connsiteX28" fmla="*/ 231658 w 472290"/>
              <a:gd name="connsiteY28" fmla="*/ 904692 h 1049720"/>
              <a:gd name="connsiteX29" fmla="*/ 219627 w 472290"/>
              <a:gd name="connsiteY29" fmla="*/ 940787 h 1049720"/>
              <a:gd name="connsiteX30" fmla="*/ 207595 w 472290"/>
              <a:gd name="connsiteY30" fmla="*/ 988913 h 1049720"/>
              <a:gd name="connsiteX31" fmla="*/ 171500 w 472290"/>
              <a:gd name="connsiteY31" fmla="*/ 1000945 h 1049720"/>
              <a:gd name="connsiteX32" fmla="*/ 135405 w 472290"/>
              <a:gd name="connsiteY32" fmla="*/ 1037040 h 1049720"/>
              <a:gd name="connsiteX33" fmla="*/ 27121 w 472290"/>
              <a:gd name="connsiteY33" fmla="*/ 1049071 h 1049720"/>
              <a:gd name="connsiteX34" fmla="*/ 123374 w 472290"/>
              <a:gd name="connsiteY34" fmla="*/ 988913 h 104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72290" h="1049720">
                <a:moveTo>
                  <a:pt x="183532" y="1000945"/>
                </a:moveTo>
                <a:lnTo>
                  <a:pt x="183532" y="1000945"/>
                </a:lnTo>
                <a:cubicBezTo>
                  <a:pt x="151448" y="988913"/>
                  <a:pt x="121375" y="961441"/>
                  <a:pt x="87279" y="964850"/>
                </a:cubicBezTo>
                <a:cubicBezTo>
                  <a:pt x="69433" y="966635"/>
                  <a:pt x="75898" y="1000294"/>
                  <a:pt x="63216" y="1012976"/>
                </a:cubicBezTo>
                <a:cubicBezTo>
                  <a:pt x="54248" y="1021944"/>
                  <a:pt x="39153" y="1020997"/>
                  <a:pt x="27121" y="1025008"/>
                </a:cubicBezTo>
                <a:cubicBezTo>
                  <a:pt x="7473" y="995536"/>
                  <a:pt x="-15987" y="979634"/>
                  <a:pt x="15090" y="940787"/>
                </a:cubicBezTo>
                <a:cubicBezTo>
                  <a:pt x="23012" y="930884"/>
                  <a:pt x="39153" y="932766"/>
                  <a:pt x="51184" y="928755"/>
                </a:cubicBezTo>
                <a:cubicBezTo>
                  <a:pt x="91607" y="807493"/>
                  <a:pt x="29940" y="995558"/>
                  <a:pt x="75248" y="844534"/>
                </a:cubicBezTo>
                <a:cubicBezTo>
                  <a:pt x="82537" y="820239"/>
                  <a:pt x="91290" y="796408"/>
                  <a:pt x="99311" y="772345"/>
                </a:cubicBezTo>
                <a:lnTo>
                  <a:pt x="111342" y="736250"/>
                </a:lnTo>
                <a:cubicBezTo>
                  <a:pt x="115353" y="724218"/>
                  <a:pt x="120887" y="712591"/>
                  <a:pt x="123374" y="700155"/>
                </a:cubicBezTo>
                <a:lnTo>
                  <a:pt x="135405" y="639997"/>
                </a:lnTo>
                <a:cubicBezTo>
                  <a:pt x="139416" y="591871"/>
                  <a:pt x="141447" y="543539"/>
                  <a:pt x="147437" y="495619"/>
                </a:cubicBezTo>
                <a:cubicBezTo>
                  <a:pt x="150458" y="471451"/>
                  <a:pt x="163510" y="435368"/>
                  <a:pt x="171500" y="411397"/>
                </a:cubicBezTo>
                <a:cubicBezTo>
                  <a:pt x="170004" y="375481"/>
                  <a:pt x="144774" y="95865"/>
                  <a:pt x="171500" y="2324"/>
                </a:cubicBezTo>
                <a:cubicBezTo>
                  <a:pt x="174984" y="-9871"/>
                  <a:pt x="174564" y="29451"/>
                  <a:pt x="183532" y="38419"/>
                </a:cubicBezTo>
                <a:cubicBezTo>
                  <a:pt x="203982" y="58869"/>
                  <a:pt x="231658" y="70503"/>
                  <a:pt x="255721" y="86545"/>
                </a:cubicBezTo>
                <a:cubicBezTo>
                  <a:pt x="318719" y="128543"/>
                  <a:pt x="277469" y="108815"/>
                  <a:pt x="388069" y="122640"/>
                </a:cubicBezTo>
                <a:cubicBezTo>
                  <a:pt x="411847" y="130566"/>
                  <a:pt x="443295" y="137531"/>
                  <a:pt x="460258" y="158734"/>
                </a:cubicBezTo>
                <a:cubicBezTo>
                  <a:pt x="468181" y="168637"/>
                  <a:pt x="468279" y="182797"/>
                  <a:pt x="472290" y="194829"/>
                </a:cubicBezTo>
                <a:cubicBezTo>
                  <a:pt x="468279" y="242955"/>
                  <a:pt x="466248" y="291288"/>
                  <a:pt x="460258" y="339208"/>
                </a:cubicBezTo>
                <a:cubicBezTo>
                  <a:pt x="456621" y="368308"/>
                  <a:pt x="431144" y="438580"/>
                  <a:pt x="424163" y="459524"/>
                </a:cubicBezTo>
                <a:cubicBezTo>
                  <a:pt x="420152" y="471556"/>
                  <a:pt x="421100" y="486651"/>
                  <a:pt x="412132" y="495619"/>
                </a:cubicBezTo>
                <a:lnTo>
                  <a:pt x="376037" y="531713"/>
                </a:lnTo>
                <a:cubicBezTo>
                  <a:pt x="368016" y="555776"/>
                  <a:pt x="358126" y="579295"/>
                  <a:pt x="351974" y="603903"/>
                </a:cubicBezTo>
                <a:cubicBezTo>
                  <a:pt x="343339" y="638442"/>
                  <a:pt x="330523" y="694930"/>
                  <a:pt x="315879" y="724219"/>
                </a:cubicBezTo>
                <a:cubicBezTo>
                  <a:pt x="302946" y="750086"/>
                  <a:pt x="267753" y="796408"/>
                  <a:pt x="267753" y="796408"/>
                </a:cubicBezTo>
                <a:cubicBezTo>
                  <a:pt x="263742" y="820471"/>
                  <a:pt x="263435" y="845454"/>
                  <a:pt x="255721" y="868597"/>
                </a:cubicBezTo>
                <a:cubicBezTo>
                  <a:pt x="251148" y="882315"/>
                  <a:pt x="238125" y="891758"/>
                  <a:pt x="231658" y="904692"/>
                </a:cubicBezTo>
                <a:cubicBezTo>
                  <a:pt x="225986" y="916036"/>
                  <a:pt x="223111" y="928593"/>
                  <a:pt x="219627" y="940787"/>
                </a:cubicBezTo>
                <a:cubicBezTo>
                  <a:pt x="215084" y="956687"/>
                  <a:pt x="217925" y="976001"/>
                  <a:pt x="207595" y="988913"/>
                </a:cubicBezTo>
                <a:cubicBezTo>
                  <a:pt x="199672" y="998816"/>
                  <a:pt x="183532" y="996934"/>
                  <a:pt x="171500" y="1000945"/>
                </a:cubicBezTo>
                <a:cubicBezTo>
                  <a:pt x="159468" y="1012977"/>
                  <a:pt x="150178" y="1028598"/>
                  <a:pt x="135405" y="1037040"/>
                </a:cubicBezTo>
                <a:cubicBezTo>
                  <a:pt x="105840" y="1053934"/>
                  <a:pt x="57714" y="1049071"/>
                  <a:pt x="27121" y="1049071"/>
                </a:cubicBezTo>
                <a:lnTo>
                  <a:pt x="123374" y="988913"/>
                </a:ln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648326" y="2165684"/>
            <a:ext cx="4211053" cy="2490537"/>
          </a:xfrm>
          <a:custGeom>
            <a:avLst/>
            <a:gdLst>
              <a:gd name="connsiteX0" fmla="*/ 1203158 w 4211053"/>
              <a:gd name="connsiteY0" fmla="*/ 1937084 h 2490537"/>
              <a:gd name="connsiteX1" fmla="*/ 1203158 w 4211053"/>
              <a:gd name="connsiteY1" fmla="*/ 1937084 h 2490537"/>
              <a:gd name="connsiteX2" fmla="*/ 1034716 w 4211053"/>
              <a:gd name="connsiteY2" fmla="*/ 1925053 h 2490537"/>
              <a:gd name="connsiteX3" fmla="*/ 998621 w 4211053"/>
              <a:gd name="connsiteY3" fmla="*/ 1852863 h 2490537"/>
              <a:gd name="connsiteX4" fmla="*/ 926432 w 4211053"/>
              <a:gd name="connsiteY4" fmla="*/ 1828800 h 2490537"/>
              <a:gd name="connsiteX5" fmla="*/ 902369 w 4211053"/>
              <a:gd name="connsiteY5" fmla="*/ 1756611 h 2490537"/>
              <a:gd name="connsiteX6" fmla="*/ 890337 w 4211053"/>
              <a:gd name="connsiteY6" fmla="*/ 1708484 h 2490537"/>
              <a:gd name="connsiteX7" fmla="*/ 697832 w 4211053"/>
              <a:gd name="connsiteY7" fmla="*/ 1696453 h 2490537"/>
              <a:gd name="connsiteX8" fmla="*/ 601579 w 4211053"/>
              <a:gd name="connsiteY8" fmla="*/ 1636295 h 2490537"/>
              <a:gd name="connsiteX9" fmla="*/ 565485 w 4211053"/>
              <a:gd name="connsiteY9" fmla="*/ 1624263 h 2490537"/>
              <a:gd name="connsiteX10" fmla="*/ 445169 w 4211053"/>
              <a:gd name="connsiteY10" fmla="*/ 1612232 h 2490537"/>
              <a:gd name="connsiteX11" fmla="*/ 409074 w 4211053"/>
              <a:gd name="connsiteY11" fmla="*/ 1588169 h 2490537"/>
              <a:gd name="connsiteX12" fmla="*/ 336885 w 4211053"/>
              <a:gd name="connsiteY12" fmla="*/ 1564105 h 2490537"/>
              <a:gd name="connsiteX13" fmla="*/ 228600 w 4211053"/>
              <a:gd name="connsiteY13" fmla="*/ 1576137 h 2490537"/>
              <a:gd name="connsiteX14" fmla="*/ 192506 w 4211053"/>
              <a:gd name="connsiteY14" fmla="*/ 1588169 h 2490537"/>
              <a:gd name="connsiteX15" fmla="*/ 132348 w 4211053"/>
              <a:gd name="connsiteY15" fmla="*/ 1576137 h 2490537"/>
              <a:gd name="connsiteX16" fmla="*/ 96253 w 4211053"/>
              <a:gd name="connsiteY16" fmla="*/ 1503948 h 2490537"/>
              <a:gd name="connsiteX17" fmla="*/ 120316 w 4211053"/>
              <a:gd name="connsiteY17" fmla="*/ 1479884 h 2490537"/>
              <a:gd name="connsiteX18" fmla="*/ 36095 w 4211053"/>
              <a:gd name="connsiteY18" fmla="*/ 1419727 h 2490537"/>
              <a:gd name="connsiteX19" fmla="*/ 0 w 4211053"/>
              <a:gd name="connsiteY19" fmla="*/ 1347537 h 2490537"/>
              <a:gd name="connsiteX20" fmla="*/ 12032 w 4211053"/>
              <a:gd name="connsiteY20" fmla="*/ 1299411 h 2490537"/>
              <a:gd name="connsiteX21" fmla="*/ 72190 w 4211053"/>
              <a:gd name="connsiteY21" fmla="*/ 1287379 h 2490537"/>
              <a:gd name="connsiteX22" fmla="*/ 204537 w 4211053"/>
              <a:gd name="connsiteY22" fmla="*/ 1275348 h 2490537"/>
              <a:gd name="connsiteX23" fmla="*/ 312821 w 4211053"/>
              <a:gd name="connsiteY23" fmla="*/ 1263316 h 2490537"/>
              <a:gd name="connsiteX24" fmla="*/ 409074 w 4211053"/>
              <a:gd name="connsiteY24" fmla="*/ 1275348 h 2490537"/>
              <a:gd name="connsiteX25" fmla="*/ 445169 w 4211053"/>
              <a:gd name="connsiteY25" fmla="*/ 1287379 h 2490537"/>
              <a:gd name="connsiteX26" fmla="*/ 517358 w 4211053"/>
              <a:gd name="connsiteY26" fmla="*/ 1263316 h 2490537"/>
              <a:gd name="connsiteX27" fmla="*/ 553453 w 4211053"/>
              <a:gd name="connsiteY27" fmla="*/ 1227221 h 2490537"/>
              <a:gd name="connsiteX28" fmla="*/ 625642 w 4211053"/>
              <a:gd name="connsiteY28" fmla="*/ 1203158 h 2490537"/>
              <a:gd name="connsiteX29" fmla="*/ 757990 w 4211053"/>
              <a:gd name="connsiteY29" fmla="*/ 1215190 h 2490537"/>
              <a:gd name="connsiteX30" fmla="*/ 794085 w 4211053"/>
              <a:gd name="connsiteY30" fmla="*/ 1227221 h 2490537"/>
              <a:gd name="connsiteX31" fmla="*/ 878306 w 4211053"/>
              <a:gd name="connsiteY31" fmla="*/ 1311442 h 2490537"/>
              <a:gd name="connsiteX32" fmla="*/ 1046748 w 4211053"/>
              <a:gd name="connsiteY32" fmla="*/ 1287379 h 2490537"/>
              <a:gd name="connsiteX33" fmla="*/ 1118937 w 4211053"/>
              <a:gd name="connsiteY33" fmla="*/ 1263316 h 2490537"/>
              <a:gd name="connsiteX34" fmla="*/ 1227221 w 4211053"/>
              <a:gd name="connsiteY34" fmla="*/ 1275348 h 2490537"/>
              <a:gd name="connsiteX35" fmla="*/ 1263316 w 4211053"/>
              <a:gd name="connsiteY35" fmla="*/ 1203158 h 2490537"/>
              <a:gd name="connsiteX36" fmla="*/ 1251285 w 4211053"/>
              <a:gd name="connsiteY36" fmla="*/ 1167063 h 2490537"/>
              <a:gd name="connsiteX37" fmla="*/ 1203158 w 4211053"/>
              <a:gd name="connsiteY37" fmla="*/ 1106905 h 2490537"/>
              <a:gd name="connsiteX38" fmla="*/ 1179095 w 4211053"/>
              <a:gd name="connsiteY38" fmla="*/ 1046748 h 2490537"/>
              <a:gd name="connsiteX39" fmla="*/ 1155032 w 4211053"/>
              <a:gd name="connsiteY39" fmla="*/ 1010653 h 2490537"/>
              <a:gd name="connsiteX40" fmla="*/ 1143000 w 4211053"/>
              <a:gd name="connsiteY40" fmla="*/ 938463 h 2490537"/>
              <a:gd name="connsiteX41" fmla="*/ 1130969 w 4211053"/>
              <a:gd name="connsiteY41" fmla="*/ 902369 h 2490537"/>
              <a:gd name="connsiteX42" fmla="*/ 1167063 w 4211053"/>
              <a:gd name="connsiteY42" fmla="*/ 890337 h 2490537"/>
              <a:gd name="connsiteX43" fmla="*/ 1215190 w 4211053"/>
              <a:gd name="connsiteY43" fmla="*/ 878305 h 2490537"/>
              <a:gd name="connsiteX44" fmla="*/ 1287379 w 4211053"/>
              <a:gd name="connsiteY44" fmla="*/ 854242 h 2490537"/>
              <a:gd name="connsiteX45" fmla="*/ 1395663 w 4211053"/>
              <a:gd name="connsiteY45" fmla="*/ 866274 h 2490537"/>
              <a:gd name="connsiteX46" fmla="*/ 1407695 w 4211053"/>
              <a:gd name="connsiteY46" fmla="*/ 986590 h 2490537"/>
              <a:gd name="connsiteX47" fmla="*/ 1732548 w 4211053"/>
              <a:gd name="connsiteY47" fmla="*/ 998621 h 2490537"/>
              <a:gd name="connsiteX48" fmla="*/ 1913021 w 4211053"/>
              <a:gd name="connsiteY48" fmla="*/ 998621 h 2490537"/>
              <a:gd name="connsiteX49" fmla="*/ 1937085 w 4211053"/>
              <a:gd name="connsiteY49" fmla="*/ 938463 h 2490537"/>
              <a:gd name="connsiteX50" fmla="*/ 1961148 w 4211053"/>
              <a:gd name="connsiteY50" fmla="*/ 902369 h 2490537"/>
              <a:gd name="connsiteX51" fmla="*/ 2057400 w 4211053"/>
              <a:gd name="connsiteY51" fmla="*/ 854242 h 2490537"/>
              <a:gd name="connsiteX52" fmla="*/ 2153653 w 4211053"/>
              <a:gd name="connsiteY52" fmla="*/ 818148 h 2490537"/>
              <a:gd name="connsiteX53" fmla="*/ 2249906 w 4211053"/>
              <a:gd name="connsiteY53" fmla="*/ 770021 h 2490537"/>
              <a:gd name="connsiteX54" fmla="*/ 2358190 w 4211053"/>
              <a:gd name="connsiteY54" fmla="*/ 709863 h 2490537"/>
              <a:gd name="connsiteX55" fmla="*/ 2418348 w 4211053"/>
              <a:gd name="connsiteY55" fmla="*/ 697832 h 2490537"/>
              <a:gd name="connsiteX56" fmla="*/ 2454442 w 4211053"/>
              <a:gd name="connsiteY56" fmla="*/ 649705 h 2490537"/>
              <a:gd name="connsiteX57" fmla="*/ 2478506 w 4211053"/>
              <a:gd name="connsiteY57" fmla="*/ 577516 h 2490537"/>
              <a:gd name="connsiteX58" fmla="*/ 2490537 w 4211053"/>
              <a:gd name="connsiteY58" fmla="*/ 541421 h 2490537"/>
              <a:gd name="connsiteX59" fmla="*/ 2502569 w 4211053"/>
              <a:gd name="connsiteY59" fmla="*/ 481263 h 2490537"/>
              <a:gd name="connsiteX60" fmla="*/ 2526632 w 4211053"/>
              <a:gd name="connsiteY60" fmla="*/ 445169 h 2490537"/>
              <a:gd name="connsiteX61" fmla="*/ 2586790 w 4211053"/>
              <a:gd name="connsiteY61" fmla="*/ 348916 h 2490537"/>
              <a:gd name="connsiteX62" fmla="*/ 2803358 w 4211053"/>
              <a:gd name="connsiteY62" fmla="*/ 336884 h 2490537"/>
              <a:gd name="connsiteX63" fmla="*/ 2839453 w 4211053"/>
              <a:gd name="connsiteY63" fmla="*/ 324853 h 2490537"/>
              <a:gd name="connsiteX64" fmla="*/ 2875548 w 4211053"/>
              <a:gd name="connsiteY64" fmla="*/ 300790 h 2490537"/>
              <a:gd name="connsiteX65" fmla="*/ 2959769 w 4211053"/>
              <a:gd name="connsiteY65" fmla="*/ 288758 h 2490537"/>
              <a:gd name="connsiteX66" fmla="*/ 3031958 w 4211053"/>
              <a:gd name="connsiteY66" fmla="*/ 240632 h 2490537"/>
              <a:gd name="connsiteX67" fmla="*/ 3104148 w 4211053"/>
              <a:gd name="connsiteY67" fmla="*/ 216569 h 2490537"/>
              <a:gd name="connsiteX68" fmla="*/ 3140242 w 4211053"/>
              <a:gd name="connsiteY68" fmla="*/ 204537 h 2490537"/>
              <a:gd name="connsiteX69" fmla="*/ 3164306 w 4211053"/>
              <a:gd name="connsiteY69" fmla="*/ 180474 h 2490537"/>
              <a:gd name="connsiteX70" fmla="*/ 3236495 w 4211053"/>
              <a:gd name="connsiteY70" fmla="*/ 132348 h 2490537"/>
              <a:gd name="connsiteX71" fmla="*/ 3429000 w 4211053"/>
              <a:gd name="connsiteY71" fmla="*/ 96253 h 2490537"/>
              <a:gd name="connsiteX72" fmla="*/ 3416969 w 4211053"/>
              <a:gd name="connsiteY72" fmla="*/ 60158 h 2490537"/>
              <a:gd name="connsiteX73" fmla="*/ 3549316 w 4211053"/>
              <a:gd name="connsiteY73" fmla="*/ 0 h 2490537"/>
              <a:gd name="connsiteX74" fmla="*/ 3669632 w 4211053"/>
              <a:gd name="connsiteY74" fmla="*/ 60158 h 2490537"/>
              <a:gd name="connsiteX75" fmla="*/ 4211053 w 4211053"/>
              <a:gd name="connsiteY75" fmla="*/ 84221 h 2490537"/>
              <a:gd name="connsiteX76" fmla="*/ 4199021 w 4211053"/>
              <a:gd name="connsiteY76" fmla="*/ 252663 h 2490537"/>
              <a:gd name="connsiteX77" fmla="*/ 4114800 w 4211053"/>
              <a:gd name="connsiteY77" fmla="*/ 288758 h 2490537"/>
              <a:gd name="connsiteX78" fmla="*/ 4018548 w 4211053"/>
              <a:gd name="connsiteY78" fmla="*/ 324853 h 2490537"/>
              <a:gd name="connsiteX79" fmla="*/ 3970421 w 4211053"/>
              <a:gd name="connsiteY79" fmla="*/ 336884 h 2490537"/>
              <a:gd name="connsiteX80" fmla="*/ 3958390 w 4211053"/>
              <a:gd name="connsiteY80" fmla="*/ 372979 h 2490537"/>
              <a:gd name="connsiteX81" fmla="*/ 3946358 w 4211053"/>
              <a:gd name="connsiteY81" fmla="*/ 433137 h 2490537"/>
              <a:gd name="connsiteX82" fmla="*/ 3910263 w 4211053"/>
              <a:gd name="connsiteY82" fmla="*/ 469232 h 2490537"/>
              <a:gd name="connsiteX83" fmla="*/ 3801979 w 4211053"/>
              <a:gd name="connsiteY83" fmla="*/ 529390 h 2490537"/>
              <a:gd name="connsiteX84" fmla="*/ 3717758 w 4211053"/>
              <a:gd name="connsiteY84" fmla="*/ 517358 h 2490537"/>
              <a:gd name="connsiteX85" fmla="*/ 3549316 w 4211053"/>
              <a:gd name="connsiteY85" fmla="*/ 541421 h 2490537"/>
              <a:gd name="connsiteX86" fmla="*/ 3513221 w 4211053"/>
              <a:gd name="connsiteY86" fmla="*/ 565484 h 2490537"/>
              <a:gd name="connsiteX87" fmla="*/ 3477127 w 4211053"/>
              <a:gd name="connsiteY87" fmla="*/ 577516 h 2490537"/>
              <a:gd name="connsiteX88" fmla="*/ 3416969 w 4211053"/>
              <a:gd name="connsiteY88" fmla="*/ 625642 h 2490537"/>
              <a:gd name="connsiteX89" fmla="*/ 3332748 w 4211053"/>
              <a:gd name="connsiteY89" fmla="*/ 637674 h 2490537"/>
              <a:gd name="connsiteX90" fmla="*/ 3332748 w 4211053"/>
              <a:gd name="connsiteY90" fmla="*/ 794084 h 2490537"/>
              <a:gd name="connsiteX91" fmla="*/ 3356811 w 4211053"/>
              <a:gd name="connsiteY91" fmla="*/ 818148 h 2490537"/>
              <a:gd name="connsiteX92" fmla="*/ 3392906 w 4211053"/>
              <a:gd name="connsiteY92" fmla="*/ 830179 h 2490537"/>
              <a:gd name="connsiteX93" fmla="*/ 3429000 w 4211053"/>
              <a:gd name="connsiteY93" fmla="*/ 1082842 h 2490537"/>
              <a:gd name="connsiteX94" fmla="*/ 3465095 w 4211053"/>
              <a:gd name="connsiteY94" fmla="*/ 1106905 h 2490537"/>
              <a:gd name="connsiteX95" fmla="*/ 3561348 w 4211053"/>
              <a:gd name="connsiteY95" fmla="*/ 1155032 h 2490537"/>
              <a:gd name="connsiteX96" fmla="*/ 3597442 w 4211053"/>
              <a:gd name="connsiteY96" fmla="*/ 1167063 h 2490537"/>
              <a:gd name="connsiteX97" fmla="*/ 3621506 w 4211053"/>
              <a:gd name="connsiteY97" fmla="*/ 1191127 h 2490537"/>
              <a:gd name="connsiteX98" fmla="*/ 3621506 w 4211053"/>
              <a:gd name="connsiteY98" fmla="*/ 1311442 h 2490537"/>
              <a:gd name="connsiteX99" fmla="*/ 3681663 w 4211053"/>
              <a:gd name="connsiteY99" fmla="*/ 1371600 h 2490537"/>
              <a:gd name="connsiteX100" fmla="*/ 3657600 w 4211053"/>
              <a:gd name="connsiteY100" fmla="*/ 1407695 h 2490537"/>
              <a:gd name="connsiteX101" fmla="*/ 3681663 w 4211053"/>
              <a:gd name="connsiteY101" fmla="*/ 1479884 h 2490537"/>
              <a:gd name="connsiteX102" fmla="*/ 3741821 w 4211053"/>
              <a:gd name="connsiteY102" fmla="*/ 1431758 h 2490537"/>
              <a:gd name="connsiteX103" fmla="*/ 3777916 w 4211053"/>
              <a:gd name="connsiteY103" fmla="*/ 1419727 h 2490537"/>
              <a:gd name="connsiteX104" fmla="*/ 3801979 w 4211053"/>
              <a:gd name="connsiteY104" fmla="*/ 1503948 h 2490537"/>
              <a:gd name="connsiteX105" fmla="*/ 3826042 w 4211053"/>
              <a:gd name="connsiteY105" fmla="*/ 1612232 h 2490537"/>
              <a:gd name="connsiteX106" fmla="*/ 3814011 w 4211053"/>
              <a:gd name="connsiteY106" fmla="*/ 1708484 h 2490537"/>
              <a:gd name="connsiteX107" fmla="*/ 3741821 w 4211053"/>
              <a:gd name="connsiteY107" fmla="*/ 1828800 h 2490537"/>
              <a:gd name="connsiteX108" fmla="*/ 3705727 w 4211053"/>
              <a:gd name="connsiteY108" fmla="*/ 1852863 h 2490537"/>
              <a:gd name="connsiteX109" fmla="*/ 3669632 w 4211053"/>
              <a:gd name="connsiteY109" fmla="*/ 1864895 h 2490537"/>
              <a:gd name="connsiteX110" fmla="*/ 3633537 w 4211053"/>
              <a:gd name="connsiteY110" fmla="*/ 1888958 h 2490537"/>
              <a:gd name="connsiteX111" fmla="*/ 3561348 w 4211053"/>
              <a:gd name="connsiteY111" fmla="*/ 1961148 h 2490537"/>
              <a:gd name="connsiteX112" fmla="*/ 3501190 w 4211053"/>
              <a:gd name="connsiteY112" fmla="*/ 2057400 h 2490537"/>
              <a:gd name="connsiteX113" fmla="*/ 3477127 w 4211053"/>
              <a:gd name="connsiteY113" fmla="*/ 2105527 h 2490537"/>
              <a:gd name="connsiteX114" fmla="*/ 3429000 w 4211053"/>
              <a:gd name="connsiteY114" fmla="*/ 2189748 h 2490537"/>
              <a:gd name="connsiteX115" fmla="*/ 3332748 w 4211053"/>
              <a:gd name="connsiteY115" fmla="*/ 2213811 h 2490537"/>
              <a:gd name="connsiteX116" fmla="*/ 3296653 w 4211053"/>
              <a:gd name="connsiteY116" fmla="*/ 2298032 h 2490537"/>
              <a:gd name="connsiteX117" fmla="*/ 3224463 w 4211053"/>
              <a:gd name="connsiteY117" fmla="*/ 2334127 h 2490537"/>
              <a:gd name="connsiteX118" fmla="*/ 3164306 w 4211053"/>
              <a:gd name="connsiteY118" fmla="*/ 2322095 h 2490537"/>
              <a:gd name="connsiteX119" fmla="*/ 3092116 w 4211053"/>
              <a:gd name="connsiteY119" fmla="*/ 2298032 h 2490537"/>
              <a:gd name="connsiteX120" fmla="*/ 2983832 w 4211053"/>
              <a:gd name="connsiteY120" fmla="*/ 2322095 h 2490537"/>
              <a:gd name="connsiteX121" fmla="*/ 2971800 w 4211053"/>
              <a:gd name="connsiteY121" fmla="*/ 2358190 h 2490537"/>
              <a:gd name="connsiteX122" fmla="*/ 2923674 w 4211053"/>
              <a:gd name="connsiteY122" fmla="*/ 2490537 h 2490537"/>
              <a:gd name="connsiteX123" fmla="*/ 2911642 w 4211053"/>
              <a:gd name="connsiteY123" fmla="*/ 2454442 h 2490537"/>
              <a:gd name="connsiteX124" fmla="*/ 2839453 w 4211053"/>
              <a:gd name="connsiteY124" fmla="*/ 2418348 h 2490537"/>
              <a:gd name="connsiteX125" fmla="*/ 2815390 w 4211053"/>
              <a:gd name="connsiteY125" fmla="*/ 2394284 h 2490537"/>
              <a:gd name="connsiteX126" fmla="*/ 2839453 w 4211053"/>
              <a:gd name="connsiteY126" fmla="*/ 2286000 h 2490537"/>
              <a:gd name="connsiteX127" fmla="*/ 2827421 w 4211053"/>
              <a:gd name="connsiteY127" fmla="*/ 2165684 h 2490537"/>
              <a:gd name="connsiteX128" fmla="*/ 2755232 w 4211053"/>
              <a:gd name="connsiteY128" fmla="*/ 2141621 h 2490537"/>
              <a:gd name="connsiteX129" fmla="*/ 2719137 w 4211053"/>
              <a:gd name="connsiteY129" fmla="*/ 2129590 h 2490537"/>
              <a:gd name="connsiteX130" fmla="*/ 2707106 w 4211053"/>
              <a:gd name="connsiteY130" fmla="*/ 2081463 h 2490537"/>
              <a:gd name="connsiteX131" fmla="*/ 2695074 w 4211053"/>
              <a:gd name="connsiteY131" fmla="*/ 1900990 h 2490537"/>
              <a:gd name="connsiteX132" fmla="*/ 2646948 w 4211053"/>
              <a:gd name="connsiteY132" fmla="*/ 1876927 h 2490537"/>
              <a:gd name="connsiteX133" fmla="*/ 2622885 w 4211053"/>
              <a:gd name="connsiteY133" fmla="*/ 1840832 h 2490537"/>
              <a:gd name="connsiteX134" fmla="*/ 2538663 w 4211053"/>
              <a:gd name="connsiteY134" fmla="*/ 1768642 h 2490537"/>
              <a:gd name="connsiteX135" fmla="*/ 2478506 w 4211053"/>
              <a:gd name="connsiteY135" fmla="*/ 1720516 h 2490537"/>
              <a:gd name="connsiteX136" fmla="*/ 2454442 w 4211053"/>
              <a:gd name="connsiteY136" fmla="*/ 1696453 h 2490537"/>
              <a:gd name="connsiteX137" fmla="*/ 2382253 w 4211053"/>
              <a:gd name="connsiteY137" fmla="*/ 1672390 h 2490537"/>
              <a:gd name="connsiteX138" fmla="*/ 2261937 w 4211053"/>
              <a:gd name="connsiteY138" fmla="*/ 1648327 h 2490537"/>
              <a:gd name="connsiteX139" fmla="*/ 2177716 w 4211053"/>
              <a:gd name="connsiteY139" fmla="*/ 1624263 h 2490537"/>
              <a:gd name="connsiteX140" fmla="*/ 2033337 w 4211053"/>
              <a:gd name="connsiteY140" fmla="*/ 1636295 h 2490537"/>
              <a:gd name="connsiteX141" fmla="*/ 2009274 w 4211053"/>
              <a:gd name="connsiteY141" fmla="*/ 1672390 h 2490537"/>
              <a:gd name="connsiteX142" fmla="*/ 1780674 w 4211053"/>
              <a:gd name="connsiteY142" fmla="*/ 1648327 h 2490537"/>
              <a:gd name="connsiteX143" fmla="*/ 1720516 w 4211053"/>
              <a:gd name="connsiteY143" fmla="*/ 1600200 h 2490537"/>
              <a:gd name="connsiteX144" fmla="*/ 1684421 w 4211053"/>
              <a:gd name="connsiteY144" fmla="*/ 1588169 h 2490537"/>
              <a:gd name="connsiteX145" fmla="*/ 1552074 w 4211053"/>
              <a:gd name="connsiteY145" fmla="*/ 1600200 h 2490537"/>
              <a:gd name="connsiteX146" fmla="*/ 1540042 w 4211053"/>
              <a:gd name="connsiteY146" fmla="*/ 1636295 h 2490537"/>
              <a:gd name="connsiteX147" fmla="*/ 1528011 w 4211053"/>
              <a:gd name="connsiteY147" fmla="*/ 1696453 h 2490537"/>
              <a:gd name="connsiteX148" fmla="*/ 1515979 w 4211053"/>
              <a:gd name="connsiteY148" fmla="*/ 1732548 h 2490537"/>
              <a:gd name="connsiteX149" fmla="*/ 1503948 w 4211053"/>
              <a:gd name="connsiteY149" fmla="*/ 1780674 h 2490537"/>
              <a:gd name="connsiteX150" fmla="*/ 1479885 w 4211053"/>
              <a:gd name="connsiteY150" fmla="*/ 1828800 h 2490537"/>
              <a:gd name="connsiteX151" fmla="*/ 1407695 w 4211053"/>
              <a:gd name="connsiteY151" fmla="*/ 1852863 h 2490537"/>
              <a:gd name="connsiteX152" fmla="*/ 1371600 w 4211053"/>
              <a:gd name="connsiteY152" fmla="*/ 1864895 h 2490537"/>
              <a:gd name="connsiteX153" fmla="*/ 1287379 w 4211053"/>
              <a:gd name="connsiteY153" fmla="*/ 1888958 h 2490537"/>
              <a:gd name="connsiteX154" fmla="*/ 1239253 w 4211053"/>
              <a:gd name="connsiteY154" fmla="*/ 1913021 h 2490537"/>
              <a:gd name="connsiteX155" fmla="*/ 1034716 w 4211053"/>
              <a:gd name="connsiteY155" fmla="*/ 1888958 h 2490537"/>
              <a:gd name="connsiteX156" fmla="*/ 1034716 w 4211053"/>
              <a:gd name="connsiteY156" fmla="*/ 1913021 h 249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211053" h="2490537">
                <a:moveTo>
                  <a:pt x="1203158" y="1937084"/>
                </a:moveTo>
                <a:lnTo>
                  <a:pt x="1203158" y="1937084"/>
                </a:lnTo>
                <a:cubicBezTo>
                  <a:pt x="1147011" y="1933074"/>
                  <a:pt x="1089326" y="1938705"/>
                  <a:pt x="1034716" y="1925053"/>
                </a:cubicBezTo>
                <a:cubicBezTo>
                  <a:pt x="994143" y="1914910"/>
                  <a:pt x="1023536" y="1870659"/>
                  <a:pt x="998621" y="1852863"/>
                </a:cubicBezTo>
                <a:cubicBezTo>
                  <a:pt x="977981" y="1838120"/>
                  <a:pt x="926432" y="1828800"/>
                  <a:pt x="926432" y="1828800"/>
                </a:cubicBezTo>
                <a:cubicBezTo>
                  <a:pt x="918411" y="1804737"/>
                  <a:pt x="908521" y="1781218"/>
                  <a:pt x="902369" y="1756611"/>
                </a:cubicBezTo>
                <a:cubicBezTo>
                  <a:pt x="898358" y="1740569"/>
                  <a:pt x="906201" y="1713150"/>
                  <a:pt x="890337" y="1708484"/>
                </a:cubicBezTo>
                <a:cubicBezTo>
                  <a:pt x="828656" y="1690343"/>
                  <a:pt x="762000" y="1700463"/>
                  <a:pt x="697832" y="1696453"/>
                </a:cubicBezTo>
                <a:cubicBezTo>
                  <a:pt x="511596" y="1634375"/>
                  <a:pt x="696907" y="1712560"/>
                  <a:pt x="601579" y="1636295"/>
                </a:cubicBezTo>
                <a:cubicBezTo>
                  <a:pt x="591676" y="1628372"/>
                  <a:pt x="578020" y="1626191"/>
                  <a:pt x="565485" y="1624263"/>
                </a:cubicBezTo>
                <a:cubicBezTo>
                  <a:pt x="525648" y="1618134"/>
                  <a:pt x="485274" y="1616242"/>
                  <a:pt x="445169" y="1612232"/>
                </a:cubicBezTo>
                <a:cubicBezTo>
                  <a:pt x="433137" y="1604211"/>
                  <a:pt x="422288" y="1594042"/>
                  <a:pt x="409074" y="1588169"/>
                </a:cubicBezTo>
                <a:cubicBezTo>
                  <a:pt x="385895" y="1577867"/>
                  <a:pt x="336885" y="1564105"/>
                  <a:pt x="336885" y="1564105"/>
                </a:cubicBezTo>
                <a:cubicBezTo>
                  <a:pt x="300790" y="1568116"/>
                  <a:pt x="264423" y="1570166"/>
                  <a:pt x="228600" y="1576137"/>
                </a:cubicBezTo>
                <a:cubicBezTo>
                  <a:pt x="216090" y="1578222"/>
                  <a:pt x="205188" y="1588169"/>
                  <a:pt x="192506" y="1588169"/>
                </a:cubicBezTo>
                <a:cubicBezTo>
                  <a:pt x="172056" y="1588169"/>
                  <a:pt x="152401" y="1580148"/>
                  <a:pt x="132348" y="1576137"/>
                </a:cubicBezTo>
                <a:cubicBezTo>
                  <a:pt x="37187" y="1512697"/>
                  <a:pt x="41564" y="1547699"/>
                  <a:pt x="96253" y="1503948"/>
                </a:cubicBezTo>
                <a:cubicBezTo>
                  <a:pt x="105111" y="1496862"/>
                  <a:pt x="112295" y="1487905"/>
                  <a:pt x="120316" y="1479884"/>
                </a:cubicBezTo>
                <a:cubicBezTo>
                  <a:pt x="96656" y="1385238"/>
                  <a:pt x="133024" y="1468191"/>
                  <a:pt x="36095" y="1419727"/>
                </a:cubicBezTo>
                <a:cubicBezTo>
                  <a:pt x="17437" y="1410398"/>
                  <a:pt x="5694" y="1364619"/>
                  <a:pt x="0" y="1347537"/>
                </a:cubicBezTo>
                <a:cubicBezTo>
                  <a:pt x="4011" y="1331495"/>
                  <a:pt x="-671" y="1309997"/>
                  <a:pt x="12032" y="1299411"/>
                </a:cubicBezTo>
                <a:cubicBezTo>
                  <a:pt x="27742" y="1286319"/>
                  <a:pt x="51898" y="1289915"/>
                  <a:pt x="72190" y="1287379"/>
                </a:cubicBezTo>
                <a:cubicBezTo>
                  <a:pt x="116146" y="1281885"/>
                  <a:pt x="160459" y="1279756"/>
                  <a:pt x="204537" y="1275348"/>
                </a:cubicBezTo>
                <a:cubicBezTo>
                  <a:pt x="240674" y="1271734"/>
                  <a:pt x="276726" y="1267327"/>
                  <a:pt x="312821" y="1263316"/>
                </a:cubicBezTo>
                <a:cubicBezTo>
                  <a:pt x="344905" y="1267327"/>
                  <a:pt x="377262" y="1269564"/>
                  <a:pt x="409074" y="1275348"/>
                </a:cubicBezTo>
                <a:cubicBezTo>
                  <a:pt x="421552" y="1277617"/>
                  <a:pt x="432564" y="1288780"/>
                  <a:pt x="445169" y="1287379"/>
                </a:cubicBezTo>
                <a:cubicBezTo>
                  <a:pt x="470378" y="1284578"/>
                  <a:pt x="517358" y="1263316"/>
                  <a:pt x="517358" y="1263316"/>
                </a:cubicBezTo>
                <a:cubicBezTo>
                  <a:pt x="529390" y="1251284"/>
                  <a:pt x="538579" y="1235484"/>
                  <a:pt x="553453" y="1227221"/>
                </a:cubicBezTo>
                <a:cubicBezTo>
                  <a:pt x="575626" y="1214903"/>
                  <a:pt x="625642" y="1203158"/>
                  <a:pt x="625642" y="1203158"/>
                </a:cubicBezTo>
                <a:cubicBezTo>
                  <a:pt x="669758" y="1207169"/>
                  <a:pt x="714137" y="1208925"/>
                  <a:pt x="757990" y="1215190"/>
                </a:cubicBezTo>
                <a:cubicBezTo>
                  <a:pt x="770545" y="1216984"/>
                  <a:pt x="785117" y="1218253"/>
                  <a:pt x="794085" y="1227221"/>
                </a:cubicBezTo>
                <a:cubicBezTo>
                  <a:pt x="890617" y="1323753"/>
                  <a:pt x="796632" y="1284219"/>
                  <a:pt x="878306" y="1311442"/>
                </a:cubicBezTo>
                <a:cubicBezTo>
                  <a:pt x="961928" y="1303080"/>
                  <a:pt x="981324" y="1307006"/>
                  <a:pt x="1046748" y="1287379"/>
                </a:cubicBezTo>
                <a:cubicBezTo>
                  <a:pt x="1071043" y="1280090"/>
                  <a:pt x="1118937" y="1263316"/>
                  <a:pt x="1118937" y="1263316"/>
                </a:cubicBezTo>
                <a:cubicBezTo>
                  <a:pt x="1155032" y="1267327"/>
                  <a:pt x="1191011" y="1278133"/>
                  <a:pt x="1227221" y="1275348"/>
                </a:cubicBezTo>
                <a:cubicBezTo>
                  <a:pt x="1295097" y="1270127"/>
                  <a:pt x="1275126" y="1244495"/>
                  <a:pt x="1263316" y="1203158"/>
                </a:cubicBezTo>
                <a:cubicBezTo>
                  <a:pt x="1259832" y="1190964"/>
                  <a:pt x="1256957" y="1178406"/>
                  <a:pt x="1251285" y="1167063"/>
                </a:cubicBezTo>
                <a:cubicBezTo>
                  <a:pt x="1236109" y="1136712"/>
                  <a:pt x="1225536" y="1129284"/>
                  <a:pt x="1203158" y="1106905"/>
                </a:cubicBezTo>
                <a:cubicBezTo>
                  <a:pt x="1195137" y="1086853"/>
                  <a:pt x="1188753" y="1066065"/>
                  <a:pt x="1179095" y="1046748"/>
                </a:cubicBezTo>
                <a:cubicBezTo>
                  <a:pt x="1172628" y="1033814"/>
                  <a:pt x="1159605" y="1024371"/>
                  <a:pt x="1155032" y="1010653"/>
                </a:cubicBezTo>
                <a:cubicBezTo>
                  <a:pt x="1147318" y="987510"/>
                  <a:pt x="1148292" y="962277"/>
                  <a:pt x="1143000" y="938463"/>
                </a:cubicBezTo>
                <a:cubicBezTo>
                  <a:pt x="1140249" y="926083"/>
                  <a:pt x="1134979" y="914400"/>
                  <a:pt x="1130969" y="902369"/>
                </a:cubicBezTo>
                <a:cubicBezTo>
                  <a:pt x="1143000" y="898358"/>
                  <a:pt x="1154869" y="893821"/>
                  <a:pt x="1167063" y="890337"/>
                </a:cubicBezTo>
                <a:cubicBezTo>
                  <a:pt x="1182963" y="885794"/>
                  <a:pt x="1199351" y="883057"/>
                  <a:pt x="1215190" y="878305"/>
                </a:cubicBezTo>
                <a:cubicBezTo>
                  <a:pt x="1239485" y="871016"/>
                  <a:pt x="1287379" y="854242"/>
                  <a:pt x="1287379" y="854242"/>
                </a:cubicBezTo>
                <a:cubicBezTo>
                  <a:pt x="1323474" y="858253"/>
                  <a:pt x="1371234" y="839402"/>
                  <a:pt x="1395663" y="866274"/>
                </a:cubicBezTo>
                <a:cubicBezTo>
                  <a:pt x="1422775" y="896098"/>
                  <a:pt x="1370181" y="971852"/>
                  <a:pt x="1407695" y="986590"/>
                </a:cubicBezTo>
                <a:cubicBezTo>
                  <a:pt x="1508550" y="1026211"/>
                  <a:pt x="1624264" y="994611"/>
                  <a:pt x="1732548" y="998621"/>
                </a:cubicBezTo>
                <a:cubicBezTo>
                  <a:pt x="1795773" y="1019697"/>
                  <a:pt x="1827150" y="1035423"/>
                  <a:pt x="1913021" y="998621"/>
                </a:cubicBezTo>
                <a:cubicBezTo>
                  <a:pt x="1932872" y="990113"/>
                  <a:pt x="1927426" y="957780"/>
                  <a:pt x="1937085" y="938463"/>
                </a:cubicBezTo>
                <a:cubicBezTo>
                  <a:pt x="1943552" y="925530"/>
                  <a:pt x="1952115" y="913660"/>
                  <a:pt x="1961148" y="902369"/>
                </a:cubicBezTo>
                <a:cubicBezTo>
                  <a:pt x="2006347" y="845870"/>
                  <a:pt x="1967292" y="914313"/>
                  <a:pt x="2057400" y="854242"/>
                </a:cubicBezTo>
                <a:cubicBezTo>
                  <a:pt x="2110510" y="818836"/>
                  <a:pt x="2079316" y="833015"/>
                  <a:pt x="2153653" y="818148"/>
                </a:cubicBezTo>
                <a:cubicBezTo>
                  <a:pt x="2232745" y="739053"/>
                  <a:pt x="2084012" y="880617"/>
                  <a:pt x="2249906" y="770021"/>
                </a:cubicBezTo>
                <a:cubicBezTo>
                  <a:pt x="2303669" y="734179"/>
                  <a:pt x="2307367" y="722569"/>
                  <a:pt x="2358190" y="709863"/>
                </a:cubicBezTo>
                <a:cubicBezTo>
                  <a:pt x="2378029" y="704903"/>
                  <a:pt x="2398295" y="701842"/>
                  <a:pt x="2418348" y="697832"/>
                </a:cubicBezTo>
                <a:cubicBezTo>
                  <a:pt x="2430379" y="681790"/>
                  <a:pt x="2445474" y="667641"/>
                  <a:pt x="2454442" y="649705"/>
                </a:cubicBezTo>
                <a:cubicBezTo>
                  <a:pt x="2465785" y="627018"/>
                  <a:pt x="2470485" y="601579"/>
                  <a:pt x="2478506" y="577516"/>
                </a:cubicBezTo>
                <a:cubicBezTo>
                  <a:pt x="2482517" y="565484"/>
                  <a:pt x="2488050" y="553857"/>
                  <a:pt x="2490537" y="541421"/>
                </a:cubicBezTo>
                <a:cubicBezTo>
                  <a:pt x="2494548" y="521368"/>
                  <a:pt x="2495389" y="500411"/>
                  <a:pt x="2502569" y="481263"/>
                </a:cubicBezTo>
                <a:cubicBezTo>
                  <a:pt x="2507646" y="467724"/>
                  <a:pt x="2518611" y="457200"/>
                  <a:pt x="2526632" y="445169"/>
                </a:cubicBezTo>
                <a:cubicBezTo>
                  <a:pt x="2536873" y="414444"/>
                  <a:pt x="2540076" y="355589"/>
                  <a:pt x="2586790" y="348916"/>
                </a:cubicBezTo>
                <a:cubicBezTo>
                  <a:pt x="2658364" y="338691"/>
                  <a:pt x="2731169" y="340895"/>
                  <a:pt x="2803358" y="336884"/>
                </a:cubicBezTo>
                <a:cubicBezTo>
                  <a:pt x="2815390" y="332874"/>
                  <a:pt x="2828109" y="330525"/>
                  <a:pt x="2839453" y="324853"/>
                </a:cubicBezTo>
                <a:cubicBezTo>
                  <a:pt x="2852387" y="318386"/>
                  <a:pt x="2861698" y="304945"/>
                  <a:pt x="2875548" y="300790"/>
                </a:cubicBezTo>
                <a:cubicBezTo>
                  <a:pt x="2902711" y="292641"/>
                  <a:pt x="2931695" y="292769"/>
                  <a:pt x="2959769" y="288758"/>
                </a:cubicBezTo>
                <a:cubicBezTo>
                  <a:pt x="3079177" y="248956"/>
                  <a:pt x="2896772" y="315735"/>
                  <a:pt x="3031958" y="240632"/>
                </a:cubicBezTo>
                <a:cubicBezTo>
                  <a:pt x="3054131" y="228314"/>
                  <a:pt x="3080085" y="224590"/>
                  <a:pt x="3104148" y="216569"/>
                </a:cubicBezTo>
                <a:lnTo>
                  <a:pt x="3140242" y="204537"/>
                </a:lnTo>
                <a:cubicBezTo>
                  <a:pt x="3148263" y="196516"/>
                  <a:pt x="3153544" y="184061"/>
                  <a:pt x="3164306" y="180474"/>
                </a:cubicBezTo>
                <a:cubicBezTo>
                  <a:pt x="3255552" y="150059"/>
                  <a:pt x="3259968" y="202764"/>
                  <a:pt x="3236495" y="132348"/>
                </a:cubicBezTo>
                <a:cubicBezTo>
                  <a:pt x="3346922" y="95538"/>
                  <a:pt x="3283446" y="110808"/>
                  <a:pt x="3429000" y="96253"/>
                </a:cubicBezTo>
                <a:cubicBezTo>
                  <a:pt x="3424990" y="84221"/>
                  <a:pt x="3416969" y="72840"/>
                  <a:pt x="3416969" y="60158"/>
                </a:cubicBezTo>
                <a:cubicBezTo>
                  <a:pt x="3416969" y="-24889"/>
                  <a:pt x="3465698" y="8362"/>
                  <a:pt x="3549316" y="0"/>
                </a:cubicBezTo>
                <a:cubicBezTo>
                  <a:pt x="3589421" y="20053"/>
                  <a:pt x="3625088" y="55018"/>
                  <a:pt x="3669632" y="60158"/>
                </a:cubicBezTo>
                <a:cubicBezTo>
                  <a:pt x="4405305" y="145044"/>
                  <a:pt x="3998730" y="13450"/>
                  <a:pt x="4211053" y="84221"/>
                </a:cubicBezTo>
                <a:cubicBezTo>
                  <a:pt x="4207042" y="140368"/>
                  <a:pt x="4209395" y="197337"/>
                  <a:pt x="4199021" y="252663"/>
                </a:cubicBezTo>
                <a:cubicBezTo>
                  <a:pt x="4192948" y="285052"/>
                  <a:pt x="4127582" y="285562"/>
                  <a:pt x="4114800" y="288758"/>
                </a:cubicBezTo>
                <a:cubicBezTo>
                  <a:pt x="4081020" y="297203"/>
                  <a:pt x="4051648" y="313820"/>
                  <a:pt x="4018548" y="324853"/>
                </a:cubicBezTo>
                <a:cubicBezTo>
                  <a:pt x="4002861" y="330082"/>
                  <a:pt x="3986463" y="332874"/>
                  <a:pt x="3970421" y="336884"/>
                </a:cubicBezTo>
                <a:cubicBezTo>
                  <a:pt x="3966411" y="348916"/>
                  <a:pt x="3961466" y="360675"/>
                  <a:pt x="3958390" y="372979"/>
                </a:cubicBezTo>
                <a:cubicBezTo>
                  <a:pt x="3953430" y="392818"/>
                  <a:pt x="3955504" y="414846"/>
                  <a:pt x="3946358" y="433137"/>
                </a:cubicBezTo>
                <a:cubicBezTo>
                  <a:pt x="3938748" y="448356"/>
                  <a:pt x="3923694" y="458786"/>
                  <a:pt x="3910263" y="469232"/>
                </a:cubicBezTo>
                <a:cubicBezTo>
                  <a:pt x="3848207" y="517497"/>
                  <a:pt x="3856438" y="511236"/>
                  <a:pt x="3801979" y="529390"/>
                </a:cubicBezTo>
                <a:cubicBezTo>
                  <a:pt x="3773905" y="525379"/>
                  <a:pt x="3746117" y="517358"/>
                  <a:pt x="3717758" y="517358"/>
                </a:cubicBezTo>
                <a:cubicBezTo>
                  <a:pt x="3612324" y="517358"/>
                  <a:pt x="3616114" y="519156"/>
                  <a:pt x="3549316" y="541421"/>
                </a:cubicBezTo>
                <a:cubicBezTo>
                  <a:pt x="3537284" y="549442"/>
                  <a:pt x="3526155" y="559017"/>
                  <a:pt x="3513221" y="565484"/>
                </a:cubicBezTo>
                <a:cubicBezTo>
                  <a:pt x="3501878" y="571156"/>
                  <a:pt x="3488002" y="570991"/>
                  <a:pt x="3477127" y="577516"/>
                </a:cubicBezTo>
                <a:cubicBezTo>
                  <a:pt x="3440783" y="599323"/>
                  <a:pt x="3465122" y="611196"/>
                  <a:pt x="3416969" y="625642"/>
                </a:cubicBezTo>
                <a:cubicBezTo>
                  <a:pt x="3389806" y="633791"/>
                  <a:pt x="3360822" y="633663"/>
                  <a:pt x="3332748" y="637674"/>
                </a:cubicBezTo>
                <a:cubicBezTo>
                  <a:pt x="3319534" y="703740"/>
                  <a:pt x="3310021" y="718329"/>
                  <a:pt x="3332748" y="794084"/>
                </a:cubicBezTo>
                <a:cubicBezTo>
                  <a:pt x="3336008" y="804949"/>
                  <a:pt x="3347084" y="812312"/>
                  <a:pt x="3356811" y="818148"/>
                </a:cubicBezTo>
                <a:cubicBezTo>
                  <a:pt x="3367686" y="824673"/>
                  <a:pt x="3380874" y="826169"/>
                  <a:pt x="3392906" y="830179"/>
                </a:cubicBezTo>
                <a:cubicBezTo>
                  <a:pt x="3466608" y="940733"/>
                  <a:pt x="3368498" y="780332"/>
                  <a:pt x="3429000" y="1082842"/>
                </a:cubicBezTo>
                <a:cubicBezTo>
                  <a:pt x="3431836" y="1097021"/>
                  <a:pt x="3453804" y="1097872"/>
                  <a:pt x="3465095" y="1106905"/>
                </a:cubicBezTo>
                <a:cubicBezTo>
                  <a:pt x="3525095" y="1154905"/>
                  <a:pt x="3438144" y="1113965"/>
                  <a:pt x="3561348" y="1155032"/>
                </a:cubicBezTo>
                <a:lnTo>
                  <a:pt x="3597442" y="1167063"/>
                </a:lnTo>
                <a:cubicBezTo>
                  <a:pt x="3605463" y="1175084"/>
                  <a:pt x="3615670" y="1181400"/>
                  <a:pt x="3621506" y="1191127"/>
                </a:cubicBezTo>
                <a:cubicBezTo>
                  <a:pt x="3645735" y="1231509"/>
                  <a:pt x="3628106" y="1265238"/>
                  <a:pt x="3621506" y="1311442"/>
                </a:cubicBezTo>
                <a:cubicBezTo>
                  <a:pt x="3688540" y="1333787"/>
                  <a:pt x="3710310" y="1314307"/>
                  <a:pt x="3681663" y="1371600"/>
                </a:cubicBezTo>
                <a:cubicBezTo>
                  <a:pt x="3675196" y="1384534"/>
                  <a:pt x="3665621" y="1395663"/>
                  <a:pt x="3657600" y="1407695"/>
                </a:cubicBezTo>
                <a:cubicBezTo>
                  <a:pt x="3653331" y="1420502"/>
                  <a:pt x="3618969" y="1487721"/>
                  <a:pt x="3681663" y="1479884"/>
                </a:cubicBezTo>
                <a:cubicBezTo>
                  <a:pt x="3707145" y="1476699"/>
                  <a:pt x="3720044" y="1445368"/>
                  <a:pt x="3741821" y="1431758"/>
                </a:cubicBezTo>
                <a:cubicBezTo>
                  <a:pt x="3752576" y="1425036"/>
                  <a:pt x="3765884" y="1423737"/>
                  <a:pt x="3777916" y="1419727"/>
                </a:cubicBezTo>
                <a:cubicBezTo>
                  <a:pt x="3789386" y="1454136"/>
                  <a:pt x="3794423" y="1466169"/>
                  <a:pt x="3801979" y="1503948"/>
                </a:cubicBezTo>
                <a:cubicBezTo>
                  <a:pt x="3823153" y="1609819"/>
                  <a:pt x="3802628" y="1541987"/>
                  <a:pt x="3826042" y="1612232"/>
                </a:cubicBezTo>
                <a:cubicBezTo>
                  <a:pt x="3822032" y="1644316"/>
                  <a:pt x="3820786" y="1676868"/>
                  <a:pt x="3814011" y="1708484"/>
                </a:cubicBezTo>
                <a:cubicBezTo>
                  <a:pt x="3799210" y="1777559"/>
                  <a:pt x="3793183" y="1784775"/>
                  <a:pt x="3741821" y="1828800"/>
                </a:cubicBezTo>
                <a:cubicBezTo>
                  <a:pt x="3730842" y="1838210"/>
                  <a:pt x="3718660" y="1846396"/>
                  <a:pt x="3705727" y="1852863"/>
                </a:cubicBezTo>
                <a:cubicBezTo>
                  <a:pt x="3694383" y="1858535"/>
                  <a:pt x="3680976" y="1859223"/>
                  <a:pt x="3669632" y="1864895"/>
                </a:cubicBezTo>
                <a:cubicBezTo>
                  <a:pt x="3656698" y="1871362"/>
                  <a:pt x="3644345" y="1879351"/>
                  <a:pt x="3633537" y="1888958"/>
                </a:cubicBezTo>
                <a:cubicBezTo>
                  <a:pt x="3608102" y="1911567"/>
                  <a:pt x="3561348" y="1961148"/>
                  <a:pt x="3561348" y="1961148"/>
                </a:cubicBezTo>
                <a:cubicBezTo>
                  <a:pt x="3532712" y="2047055"/>
                  <a:pt x="3558390" y="2019267"/>
                  <a:pt x="3501190" y="2057400"/>
                </a:cubicBezTo>
                <a:cubicBezTo>
                  <a:pt x="3493169" y="2073442"/>
                  <a:pt x="3484192" y="2089041"/>
                  <a:pt x="3477127" y="2105527"/>
                </a:cubicBezTo>
                <a:cubicBezTo>
                  <a:pt x="3464084" y="2135960"/>
                  <a:pt x="3464275" y="2170507"/>
                  <a:pt x="3429000" y="2189748"/>
                </a:cubicBezTo>
                <a:cubicBezTo>
                  <a:pt x="3399967" y="2205584"/>
                  <a:pt x="3332748" y="2213811"/>
                  <a:pt x="3332748" y="2213811"/>
                </a:cubicBezTo>
                <a:cubicBezTo>
                  <a:pt x="3324390" y="2238885"/>
                  <a:pt x="3313170" y="2278211"/>
                  <a:pt x="3296653" y="2298032"/>
                </a:cubicBezTo>
                <a:cubicBezTo>
                  <a:pt x="3278713" y="2319561"/>
                  <a:pt x="3249098" y="2325915"/>
                  <a:pt x="3224463" y="2334127"/>
                </a:cubicBezTo>
                <a:cubicBezTo>
                  <a:pt x="3204411" y="2330116"/>
                  <a:pt x="3184035" y="2327476"/>
                  <a:pt x="3164306" y="2322095"/>
                </a:cubicBezTo>
                <a:cubicBezTo>
                  <a:pt x="3139835" y="2315421"/>
                  <a:pt x="3092116" y="2298032"/>
                  <a:pt x="3092116" y="2298032"/>
                </a:cubicBezTo>
                <a:cubicBezTo>
                  <a:pt x="3056021" y="2306053"/>
                  <a:pt x="3016904" y="2305559"/>
                  <a:pt x="2983832" y="2322095"/>
                </a:cubicBezTo>
                <a:cubicBezTo>
                  <a:pt x="2972488" y="2327767"/>
                  <a:pt x="2973728" y="2345655"/>
                  <a:pt x="2971800" y="2358190"/>
                </a:cubicBezTo>
                <a:cubicBezTo>
                  <a:pt x="2950962" y="2493640"/>
                  <a:pt x="3000380" y="2464968"/>
                  <a:pt x="2923674" y="2490537"/>
                </a:cubicBezTo>
                <a:cubicBezTo>
                  <a:pt x="2919663" y="2478505"/>
                  <a:pt x="2919565" y="2464345"/>
                  <a:pt x="2911642" y="2454442"/>
                </a:cubicBezTo>
                <a:cubicBezTo>
                  <a:pt x="2894679" y="2433238"/>
                  <a:pt x="2863232" y="2426274"/>
                  <a:pt x="2839453" y="2418348"/>
                </a:cubicBezTo>
                <a:cubicBezTo>
                  <a:pt x="2831432" y="2410327"/>
                  <a:pt x="2816797" y="2405540"/>
                  <a:pt x="2815390" y="2394284"/>
                </a:cubicBezTo>
                <a:cubicBezTo>
                  <a:pt x="2811540" y="2363482"/>
                  <a:pt x="2829047" y="2317218"/>
                  <a:pt x="2839453" y="2286000"/>
                </a:cubicBezTo>
                <a:cubicBezTo>
                  <a:pt x="2835442" y="2245895"/>
                  <a:pt x="2847730" y="2200499"/>
                  <a:pt x="2827421" y="2165684"/>
                </a:cubicBezTo>
                <a:cubicBezTo>
                  <a:pt x="2814641" y="2143775"/>
                  <a:pt x="2779295" y="2149642"/>
                  <a:pt x="2755232" y="2141621"/>
                </a:cubicBezTo>
                <a:lnTo>
                  <a:pt x="2719137" y="2129590"/>
                </a:lnTo>
                <a:cubicBezTo>
                  <a:pt x="2715127" y="2113548"/>
                  <a:pt x="2708837" y="2097908"/>
                  <a:pt x="2707106" y="2081463"/>
                </a:cubicBezTo>
                <a:cubicBezTo>
                  <a:pt x="2700794" y="2021503"/>
                  <a:pt x="2712086" y="1958831"/>
                  <a:pt x="2695074" y="1900990"/>
                </a:cubicBezTo>
                <a:cubicBezTo>
                  <a:pt x="2690013" y="1883783"/>
                  <a:pt x="2662990" y="1884948"/>
                  <a:pt x="2646948" y="1876927"/>
                </a:cubicBezTo>
                <a:cubicBezTo>
                  <a:pt x="2638927" y="1864895"/>
                  <a:pt x="2632296" y="1851811"/>
                  <a:pt x="2622885" y="1840832"/>
                </a:cubicBezTo>
                <a:cubicBezTo>
                  <a:pt x="2583984" y="1795447"/>
                  <a:pt x="2581238" y="1797025"/>
                  <a:pt x="2538663" y="1768642"/>
                </a:cubicBezTo>
                <a:cubicBezTo>
                  <a:pt x="2490738" y="1696755"/>
                  <a:pt x="2543076" y="1759258"/>
                  <a:pt x="2478506" y="1720516"/>
                </a:cubicBezTo>
                <a:cubicBezTo>
                  <a:pt x="2468779" y="1714680"/>
                  <a:pt x="2464588" y="1701526"/>
                  <a:pt x="2454442" y="1696453"/>
                </a:cubicBezTo>
                <a:cubicBezTo>
                  <a:pt x="2431755" y="1685110"/>
                  <a:pt x="2406316" y="1680411"/>
                  <a:pt x="2382253" y="1672390"/>
                </a:cubicBezTo>
                <a:cubicBezTo>
                  <a:pt x="2319253" y="1651390"/>
                  <a:pt x="2358718" y="1662152"/>
                  <a:pt x="2261937" y="1648327"/>
                </a:cubicBezTo>
                <a:cubicBezTo>
                  <a:pt x="2244916" y="1642653"/>
                  <a:pt x="2192823" y="1624263"/>
                  <a:pt x="2177716" y="1624263"/>
                </a:cubicBezTo>
                <a:cubicBezTo>
                  <a:pt x="2129423" y="1624263"/>
                  <a:pt x="2081463" y="1632284"/>
                  <a:pt x="2033337" y="1636295"/>
                </a:cubicBezTo>
                <a:cubicBezTo>
                  <a:pt x="2025316" y="1648327"/>
                  <a:pt x="2023646" y="1670793"/>
                  <a:pt x="2009274" y="1672390"/>
                </a:cubicBezTo>
                <a:cubicBezTo>
                  <a:pt x="1884257" y="1686281"/>
                  <a:pt x="1861954" y="1675419"/>
                  <a:pt x="1780674" y="1648327"/>
                </a:cubicBezTo>
                <a:cubicBezTo>
                  <a:pt x="1758292" y="1625944"/>
                  <a:pt x="1750873" y="1615378"/>
                  <a:pt x="1720516" y="1600200"/>
                </a:cubicBezTo>
                <a:cubicBezTo>
                  <a:pt x="1709172" y="1594528"/>
                  <a:pt x="1696453" y="1592179"/>
                  <a:pt x="1684421" y="1588169"/>
                </a:cubicBezTo>
                <a:cubicBezTo>
                  <a:pt x="1640305" y="1592179"/>
                  <a:pt x="1594098" y="1586192"/>
                  <a:pt x="1552074" y="1600200"/>
                </a:cubicBezTo>
                <a:cubicBezTo>
                  <a:pt x="1540042" y="1604211"/>
                  <a:pt x="1543118" y="1623991"/>
                  <a:pt x="1540042" y="1636295"/>
                </a:cubicBezTo>
                <a:cubicBezTo>
                  <a:pt x="1535082" y="1656134"/>
                  <a:pt x="1532971" y="1676614"/>
                  <a:pt x="1528011" y="1696453"/>
                </a:cubicBezTo>
                <a:cubicBezTo>
                  <a:pt x="1524935" y="1708757"/>
                  <a:pt x="1519463" y="1720353"/>
                  <a:pt x="1515979" y="1732548"/>
                </a:cubicBezTo>
                <a:cubicBezTo>
                  <a:pt x="1511436" y="1748447"/>
                  <a:pt x="1509754" y="1765191"/>
                  <a:pt x="1503948" y="1780674"/>
                </a:cubicBezTo>
                <a:cubicBezTo>
                  <a:pt x="1497651" y="1797468"/>
                  <a:pt x="1494233" y="1818039"/>
                  <a:pt x="1479885" y="1828800"/>
                </a:cubicBezTo>
                <a:cubicBezTo>
                  <a:pt x="1459593" y="1844019"/>
                  <a:pt x="1431758" y="1844842"/>
                  <a:pt x="1407695" y="1852863"/>
                </a:cubicBezTo>
                <a:cubicBezTo>
                  <a:pt x="1395663" y="1856874"/>
                  <a:pt x="1383904" y="1861819"/>
                  <a:pt x="1371600" y="1864895"/>
                </a:cubicBezTo>
                <a:cubicBezTo>
                  <a:pt x="1347186" y="1870999"/>
                  <a:pt x="1311538" y="1878604"/>
                  <a:pt x="1287379" y="1888958"/>
                </a:cubicBezTo>
                <a:cubicBezTo>
                  <a:pt x="1270894" y="1896023"/>
                  <a:pt x="1255295" y="1905000"/>
                  <a:pt x="1239253" y="1913021"/>
                </a:cubicBezTo>
                <a:cubicBezTo>
                  <a:pt x="1042768" y="1888461"/>
                  <a:pt x="1111416" y="1888958"/>
                  <a:pt x="1034716" y="1888958"/>
                </a:cubicBezTo>
                <a:lnTo>
                  <a:pt x="1034716" y="1913021"/>
                </a:ln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078070" y="-15656"/>
            <a:ext cx="3108919" cy="2903235"/>
          </a:xfrm>
          <a:custGeom>
            <a:avLst/>
            <a:gdLst>
              <a:gd name="connsiteX0" fmla="*/ 1989983 w 3108919"/>
              <a:gd name="connsiteY0" fmla="*/ 2638540 h 2903235"/>
              <a:gd name="connsiteX1" fmla="*/ 1989983 w 3108919"/>
              <a:gd name="connsiteY1" fmla="*/ 2638540 h 2903235"/>
              <a:gd name="connsiteX2" fmla="*/ 1881698 w 3108919"/>
              <a:gd name="connsiteY2" fmla="*/ 2650572 h 2903235"/>
              <a:gd name="connsiteX3" fmla="*/ 1665130 w 3108919"/>
              <a:gd name="connsiteY3" fmla="*/ 2650572 h 2903235"/>
              <a:gd name="connsiteX4" fmla="*/ 1629035 w 3108919"/>
              <a:gd name="connsiteY4" fmla="*/ 2662603 h 2903235"/>
              <a:gd name="connsiteX5" fmla="*/ 1388404 w 3108919"/>
              <a:gd name="connsiteY5" fmla="*/ 2638540 h 2903235"/>
              <a:gd name="connsiteX6" fmla="*/ 1352309 w 3108919"/>
              <a:gd name="connsiteY6" fmla="*/ 2614477 h 2903235"/>
              <a:gd name="connsiteX7" fmla="*/ 1159804 w 3108919"/>
              <a:gd name="connsiteY7" fmla="*/ 2638540 h 2903235"/>
              <a:gd name="connsiteX8" fmla="*/ 1087614 w 3108919"/>
              <a:gd name="connsiteY8" fmla="*/ 2710730 h 2903235"/>
              <a:gd name="connsiteX9" fmla="*/ 1063551 w 3108919"/>
              <a:gd name="connsiteY9" fmla="*/ 2746824 h 2903235"/>
              <a:gd name="connsiteX10" fmla="*/ 1003393 w 3108919"/>
              <a:gd name="connsiteY10" fmla="*/ 2794951 h 2903235"/>
              <a:gd name="connsiteX11" fmla="*/ 967298 w 3108919"/>
              <a:gd name="connsiteY11" fmla="*/ 2806982 h 2903235"/>
              <a:gd name="connsiteX12" fmla="*/ 786825 w 3108919"/>
              <a:gd name="connsiteY12" fmla="*/ 2794951 h 2903235"/>
              <a:gd name="connsiteX13" fmla="*/ 750730 w 3108919"/>
              <a:gd name="connsiteY13" fmla="*/ 2782919 h 2903235"/>
              <a:gd name="connsiteX14" fmla="*/ 678541 w 3108919"/>
              <a:gd name="connsiteY14" fmla="*/ 2770888 h 2903235"/>
              <a:gd name="connsiteX15" fmla="*/ 594319 w 3108919"/>
              <a:gd name="connsiteY15" fmla="*/ 2806982 h 2903235"/>
              <a:gd name="connsiteX16" fmla="*/ 558225 w 3108919"/>
              <a:gd name="connsiteY16" fmla="*/ 2819014 h 2903235"/>
              <a:gd name="connsiteX17" fmla="*/ 522130 w 3108919"/>
              <a:gd name="connsiteY17" fmla="*/ 2843077 h 2903235"/>
              <a:gd name="connsiteX18" fmla="*/ 449941 w 3108919"/>
              <a:gd name="connsiteY18" fmla="*/ 2867140 h 2903235"/>
              <a:gd name="connsiteX19" fmla="*/ 413846 w 3108919"/>
              <a:gd name="connsiteY19" fmla="*/ 2879172 h 2903235"/>
              <a:gd name="connsiteX20" fmla="*/ 377751 w 3108919"/>
              <a:gd name="connsiteY20" fmla="*/ 2903235 h 2903235"/>
              <a:gd name="connsiteX21" fmla="*/ 209309 w 3108919"/>
              <a:gd name="connsiteY21" fmla="*/ 2891203 h 2903235"/>
              <a:gd name="connsiteX22" fmla="*/ 233372 w 3108919"/>
              <a:gd name="connsiteY22" fmla="*/ 2855109 h 2903235"/>
              <a:gd name="connsiteX23" fmla="*/ 269467 w 3108919"/>
              <a:gd name="connsiteY23" fmla="*/ 2843077 h 2903235"/>
              <a:gd name="connsiteX24" fmla="*/ 401814 w 3108919"/>
              <a:gd name="connsiteY24" fmla="*/ 2806982 h 2903235"/>
              <a:gd name="connsiteX25" fmla="*/ 425877 w 3108919"/>
              <a:gd name="connsiteY25" fmla="*/ 2770888 h 2903235"/>
              <a:gd name="connsiteX26" fmla="*/ 498067 w 3108919"/>
              <a:gd name="connsiteY26" fmla="*/ 2710730 h 2903235"/>
              <a:gd name="connsiteX27" fmla="*/ 534162 w 3108919"/>
              <a:gd name="connsiteY27" fmla="*/ 2698698 h 2903235"/>
              <a:gd name="connsiteX28" fmla="*/ 558225 w 3108919"/>
              <a:gd name="connsiteY28" fmla="*/ 2662603 h 2903235"/>
              <a:gd name="connsiteX29" fmla="*/ 594319 w 3108919"/>
              <a:gd name="connsiteY29" fmla="*/ 2638540 h 2903235"/>
              <a:gd name="connsiteX30" fmla="*/ 642446 w 3108919"/>
              <a:gd name="connsiteY30" fmla="*/ 2590414 h 2903235"/>
              <a:gd name="connsiteX31" fmla="*/ 654477 w 3108919"/>
              <a:gd name="connsiteY31" fmla="*/ 2554319 h 2903235"/>
              <a:gd name="connsiteX32" fmla="*/ 702604 w 3108919"/>
              <a:gd name="connsiteY32" fmla="*/ 2482130 h 2903235"/>
              <a:gd name="connsiteX33" fmla="*/ 883077 w 3108919"/>
              <a:gd name="connsiteY33" fmla="*/ 2458067 h 2903235"/>
              <a:gd name="connsiteX34" fmla="*/ 1003393 w 3108919"/>
              <a:gd name="connsiteY34" fmla="*/ 2421972 h 2903235"/>
              <a:gd name="connsiteX35" fmla="*/ 822919 w 3108919"/>
              <a:gd name="connsiteY35" fmla="*/ 2337751 h 2903235"/>
              <a:gd name="connsiteX36" fmla="*/ 786825 w 3108919"/>
              <a:gd name="connsiteY36" fmla="*/ 2313688 h 2903235"/>
              <a:gd name="connsiteX37" fmla="*/ 702604 w 3108919"/>
              <a:gd name="connsiteY37" fmla="*/ 2253530 h 2903235"/>
              <a:gd name="connsiteX38" fmla="*/ 413846 w 3108919"/>
              <a:gd name="connsiteY38" fmla="*/ 2241498 h 2903235"/>
              <a:gd name="connsiteX39" fmla="*/ 377751 w 3108919"/>
              <a:gd name="connsiteY39" fmla="*/ 2157277 h 2903235"/>
              <a:gd name="connsiteX40" fmla="*/ 449941 w 3108919"/>
              <a:gd name="connsiteY40" fmla="*/ 2109151 h 2903235"/>
              <a:gd name="connsiteX41" fmla="*/ 594319 w 3108919"/>
              <a:gd name="connsiteY41" fmla="*/ 2085088 h 2903235"/>
              <a:gd name="connsiteX42" fmla="*/ 666509 w 3108919"/>
              <a:gd name="connsiteY42" fmla="*/ 2061024 h 2903235"/>
              <a:gd name="connsiteX43" fmla="*/ 702604 w 3108919"/>
              <a:gd name="connsiteY43" fmla="*/ 2048993 h 2903235"/>
              <a:gd name="connsiteX44" fmla="*/ 750730 w 3108919"/>
              <a:gd name="connsiteY44" fmla="*/ 2036961 h 2903235"/>
              <a:gd name="connsiteX45" fmla="*/ 834951 w 3108919"/>
              <a:gd name="connsiteY45" fmla="*/ 1988835 h 2903235"/>
              <a:gd name="connsiteX46" fmla="*/ 834951 w 3108919"/>
              <a:gd name="connsiteY46" fmla="*/ 1820393 h 2903235"/>
              <a:gd name="connsiteX47" fmla="*/ 786825 w 3108919"/>
              <a:gd name="connsiteY47" fmla="*/ 1808361 h 2903235"/>
              <a:gd name="connsiteX48" fmla="*/ 714635 w 3108919"/>
              <a:gd name="connsiteY48" fmla="*/ 1772267 h 2903235"/>
              <a:gd name="connsiteX49" fmla="*/ 642446 w 3108919"/>
              <a:gd name="connsiteY49" fmla="*/ 1784298 h 2903235"/>
              <a:gd name="connsiteX50" fmla="*/ 654477 w 3108919"/>
              <a:gd name="connsiteY50" fmla="*/ 1748203 h 2903235"/>
              <a:gd name="connsiteX51" fmla="*/ 690572 w 3108919"/>
              <a:gd name="connsiteY51" fmla="*/ 1688045 h 2903235"/>
              <a:gd name="connsiteX52" fmla="*/ 630414 w 3108919"/>
              <a:gd name="connsiteY52" fmla="*/ 1615856 h 2903235"/>
              <a:gd name="connsiteX53" fmla="*/ 654477 w 3108919"/>
              <a:gd name="connsiteY53" fmla="*/ 1579761 h 2903235"/>
              <a:gd name="connsiteX54" fmla="*/ 1039488 w 3108919"/>
              <a:gd name="connsiteY54" fmla="*/ 1591793 h 2903235"/>
              <a:gd name="connsiteX55" fmla="*/ 1075583 w 3108919"/>
              <a:gd name="connsiteY55" fmla="*/ 1615856 h 2903235"/>
              <a:gd name="connsiteX56" fmla="*/ 1123709 w 3108919"/>
              <a:gd name="connsiteY56" fmla="*/ 1603824 h 2903235"/>
              <a:gd name="connsiteX57" fmla="*/ 1219962 w 3108919"/>
              <a:gd name="connsiteY57" fmla="*/ 1579761 h 2903235"/>
              <a:gd name="connsiteX58" fmla="*/ 1195898 w 3108919"/>
              <a:gd name="connsiteY58" fmla="*/ 1375224 h 2903235"/>
              <a:gd name="connsiteX59" fmla="*/ 1171835 w 3108919"/>
              <a:gd name="connsiteY59" fmla="*/ 1339130 h 2903235"/>
              <a:gd name="connsiteX60" fmla="*/ 1135741 w 3108919"/>
              <a:gd name="connsiteY60" fmla="*/ 1315067 h 2903235"/>
              <a:gd name="connsiteX61" fmla="*/ 1111677 w 3108919"/>
              <a:gd name="connsiteY61" fmla="*/ 1291003 h 2903235"/>
              <a:gd name="connsiteX62" fmla="*/ 1099646 w 3108919"/>
              <a:gd name="connsiteY62" fmla="*/ 1242877 h 2903235"/>
              <a:gd name="connsiteX63" fmla="*/ 1087614 w 3108919"/>
              <a:gd name="connsiteY63" fmla="*/ 1206782 h 2903235"/>
              <a:gd name="connsiteX64" fmla="*/ 1063551 w 3108919"/>
              <a:gd name="connsiteY64" fmla="*/ 954119 h 2903235"/>
              <a:gd name="connsiteX65" fmla="*/ 1015425 w 3108919"/>
              <a:gd name="connsiteY65" fmla="*/ 966151 h 2903235"/>
              <a:gd name="connsiteX66" fmla="*/ 943235 w 3108919"/>
              <a:gd name="connsiteY66" fmla="*/ 1014277 h 2903235"/>
              <a:gd name="connsiteX67" fmla="*/ 871046 w 3108919"/>
              <a:gd name="connsiteY67" fmla="*/ 1038340 h 2903235"/>
              <a:gd name="connsiteX68" fmla="*/ 798856 w 3108919"/>
              <a:gd name="connsiteY68" fmla="*/ 1026309 h 2903235"/>
              <a:gd name="connsiteX69" fmla="*/ 762762 w 3108919"/>
              <a:gd name="connsiteY69" fmla="*/ 1002245 h 2903235"/>
              <a:gd name="connsiteX70" fmla="*/ 690572 w 3108919"/>
              <a:gd name="connsiteY70" fmla="*/ 1014277 h 2903235"/>
              <a:gd name="connsiteX71" fmla="*/ 630414 w 3108919"/>
              <a:gd name="connsiteY71" fmla="*/ 1074435 h 2903235"/>
              <a:gd name="connsiteX72" fmla="*/ 582288 w 3108919"/>
              <a:gd name="connsiteY72" fmla="*/ 1062403 h 2903235"/>
              <a:gd name="connsiteX73" fmla="*/ 510098 w 3108919"/>
              <a:gd name="connsiteY73" fmla="*/ 1014277 h 2903235"/>
              <a:gd name="connsiteX74" fmla="*/ 474004 w 3108919"/>
              <a:gd name="connsiteY74" fmla="*/ 990214 h 2903235"/>
              <a:gd name="connsiteX75" fmla="*/ 437909 w 3108919"/>
              <a:gd name="connsiteY75" fmla="*/ 978182 h 2903235"/>
              <a:gd name="connsiteX76" fmla="*/ 449941 w 3108919"/>
              <a:gd name="connsiteY76" fmla="*/ 893961 h 2903235"/>
              <a:gd name="connsiteX77" fmla="*/ 486035 w 3108919"/>
              <a:gd name="connsiteY77" fmla="*/ 821772 h 2903235"/>
              <a:gd name="connsiteX78" fmla="*/ 510098 w 3108919"/>
              <a:gd name="connsiteY78" fmla="*/ 737551 h 2903235"/>
              <a:gd name="connsiteX79" fmla="*/ 425877 w 3108919"/>
              <a:gd name="connsiteY79" fmla="*/ 713488 h 2903235"/>
              <a:gd name="connsiteX80" fmla="*/ 401814 w 3108919"/>
              <a:gd name="connsiteY80" fmla="*/ 689424 h 2903235"/>
              <a:gd name="connsiteX81" fmla="*/ 293530 w 3108919"/>
              <a:gd name="connsiteY81" fmla="*/ 713488 h 2903235"/>
              <a:gd name="connsiteX82" fmla="*/ 269467 w 3108919"/>
              <a:gd name="connsiteY82" fmla="*/ 749582 h 2903235"/>
              <a:gd name="connsiteX83" fmla="*/ 209309 w 3108919"/>
              <a:gd name="connsiteY83" fmla="*/ 713488 h 2903235"/>
              <a:gd name="connsiteX84" fmla="*/ 149151 w 3108919"/>
              <a:gd name="connsiteY84" fmla="*/ 617235 h 2903235"/>
              <a:gd name="connsiteX85" fmla="*/ 113056 w 3108919"/>
              <a:gd name="connsiteY85" fmla="*/ 629267 h 2903235"/>
              <a:gd name="connsiteX86" fmla="*/ 4772 w 3108919"/>
              <a:gd name="connsiteY86" fmla="*/ 617235 h 2903235"/>
              <a:gd name="connsiteX87" fmla="*/ 16804 w 3108919"/>
              <a:gd name="connsiteY87" fmla="*/ 569109 h 2903235"/>
              <a:gd name="connsiteX88" fmla="*/ 40867 w 3108919"/>
              <a:gd name="connsiteY88" fmla="*/ 508951 h 2903235"/>
              <a:gd name="connsiteX89" fmla="*/ 52898 w 3108919"/>
              <a:gd name="connsiteY89" fmla="*/ 472856 h 2903235"/>
              <a:gd name="connsiteX90" fmla="*/ 40867 w 3108919"/>
              <a:gd name="connsiteY90" fmla="*/ 400667 h 2903235"/>
              <a:gd name="connsiteX91" fmla="*/ 16804 w 3108919"/>
              <a:gd name="connsiteY91" fmla="*/ 376603 h 2903235"/>
              <a:gd name="connsiteX92" fmla="*/ 28835 w 3108919"/>
              <a:gd name="connsiteY92" fmla="*/ 292382 h 2903235"/>
              <a:gd name="connsiteX93" fmla="*/ 40867 w 3108919"/>
              <a:gd name="connsiteY93" fmla="*/ 15656 h 2903235"/>
              <a:gd name="connsiteX94" fmla="*/ 859014 w 3108919"/>
              <a:gd name="connsiteY94" fmla="*/ 39719 h 2903235"/>
              <a:gd name="connsiteX95" fmla="*/ 1436530 w 3108919"/>
              <a:gd name="connsiteY95" fmla="*/ 27688 h 2903235"/>
              <a:gd name="connsiteX96" fmla="*/ 1665130 w 3108919"/>
              <a:gd name="connsiteY96" fmla="*/ 27688 h 2903235"/>
              <a:gd name="connsiteX97" fmla="*/ 1617004 w 3108919"/>
              <a:gd name="connsiteY97" fmla="*/ 111909 h 2903235"/>
              <a:gd name="connsiteX98" fmla="*/ 1568877 w 3108919"/>
              <a:gd name="connsiteY98" fmla="*/ 148003 h 2903235"/>
              <a:gd name="connsiteX99" fmla="*/ 1496688 w 3108919"/>
              <a:gd name="connsiteY99" fmla="*/ 196130 h 2903235"/>
              <a:gd name="connsiteX100" fmla="*/ 1436530 w 3108919"/>
              <a:gd name="connsiteY100" fmla="*/ 256288 h 2903235"/>
              <a:gd name="connsiteX101" fmla="*/ 1376372 w 3108919"/>
              <a:gd name="connsiteY101" fmla="*/ 340509 h 2903235"/>
              <a:gd name="connsiteX102" fmla="*/ 1364341 w 3108919"/>
              <a:gd name="connsiteY102" fmla="*/ 376603 h 2903235"/>
              <a:gd name="connsiteX103" fmla="*/ 1340277 w 3108919"/>
              <a:gd name="connsiteY103" fmla="*/ 400667 h 2903235"/>
              <a:gd name="connsiteX104" fmla="*/ 1256056 w 3108919"/>
              <a:gd name="connsiteY104" fmla="*/ 436761 h 2903235"/>
              <a:gd name="connsiteX105" fmla="*/ 1219962 w 3108919"/>
              <a:gd name="connsiteY105" fmla="*/ 472856 h 2903235"/>
              <a:gd name="connsiteX106" fmla="*/ 1207930 w 3108919"/>
              <a:gd name="connsiteY106" fmla="*/ 520982 h 2903235"/>
              <a:gd name="connsiteX107" fmla="*/ 1244025 w 3108919"/>
              <a:gd name="connsiteY107" fmla="*/ 545045 h 2903235"/>
              <a:gd name="connsiteX108" fmla="*/ 1340277 w 3108919"/>
              <a:gd name="connsiteY108" fmla="*/ 569109 h 2903235"/>
              <a:gd name="connsiteX109" fmla="*/ 1436530 w 3108919"/>
              <a:gd name="connsiteY109" fmla="*/ 581140 h 2903235"/>
              <a:gd name="connsiteX110" fmla="*/ 1508719 w 3108919"/>
              <a:gd name="connsiteY110" fmla="*/ 605203 h 2903235"/>
              <a:gd name="connsiteX111" fmla="*/ 1544814 w 3108919"/>
              <a:gd name="connsiteY111" fmla="*/ 629267 h 2903235"/>
              <a:gd name="connsiteX112" fmla="*/ 1617004 w 3108919"/>
              <a:gd name="connsiteY112" fmla="*/ 653330 h 2903235"/>
              <a:gd name="connsiteX113" fmla="*/ 1653098 w 3108919"/>
              <a:gd name="connsiteY113" fmla="*/ 665361 h 2903235"/>
              <a:gd name="connsiteX114" fmla="*/ 1689193 w 3108919"/>
              <a:gd name="connsiteY114" fmla="*/ 677393 h 2903235"/>
              <a:gd name="connsiteX115" fmla="*/ 1749351 w 3108919"/>
              <a:gd name="connsiteY115" fmla="*/ 749582 h 2903235"/>
              <a:gd name="connsiteX116" fmla="*/ 1785446 w 3108919"/>
              <a:gd name="connsiteY116" fmla="*/ 821772 h 2903235"/>
              <a:gd name="connsiteX117" fmla="*/ 1821541 w 3108919"/>
              <a:gd name="connsiteY117" fmla="*/ 857867 h 2903235"/>
              <a:gd name="connsiteX118" fmla="*/ 1881698 w 3108919"/>
              <a:gd name="connsiteY118" fmla="*/ 966151 h 2903235"/>
              <a:gd name="connsiteX119" fmla="*/ 1905762 w 3108919"/>
              <a:gd name="connsiteY119" fmla="*/ 990214 h 2903235"/>
              <a:gd name="connsiteX120" fmla="*/ 1953888 w 3108919"/>
              <a:gd name="connsiteY120" fmla="*/ 1062403 h 2903235"/>
              <a:gd name="connsiteX121" fmla="*/ 1977951 w 3108919"/>
              <a:gd name="connsiteY121" fmla="*/ 1098498 h 2903235"/>
              <a:gd name="connsiteX122" fmla="*/ 2050141 w 3108919"/>
              <a:gd name="connsiteY122" fmla="*/ 1146624 h 2903235"/>
              <a:gd name="connsiteX123" fmla="*/ 2074204 w 3108919"/>
              <a:gd name="connsiteY123" fmla="*/ 1170688 h 2903235"/>
              <a:gd name="connsiteX124" fmla="*/ 2146393 w 3108919"/>
              <a:gd name="connsiteY124" fmla="*/ 1194751 h 2903235"/>
              <a:gd name="connsiteX125" fmla="*/ 2242646 w 3108919"/>
              <a:gd name="connsiteY125" fmla="*/ 1218814 h 2903235"/>
              <a:gd name="connsiteX126" fmla="*/ 2314835 w 3108919"/>
              <a:gd name="connsiteY126" fmla="*/ 1266940 h 2903235"/>
              <a:gd name="connsiteX127" fmla="*/ 2350930 w 3108919"/>
              <a:gd name="connsiteY127" fmla="*/ 1291003 h 2903235"/>
              <a:gd name="connsiteX128" fmla="*/ 2362962 w 3108919"/>
              <a:gd name="connsiteY128" fmla="*/ 1351161 h 2903235"/>
              <a:gd name="connsiteX129" fmla="*/ 2374993 w 3108919"/>
              <a:gd name="connsiteY129" fmla="*/ 1387256 h 2903235"/>
              <a:gd name="connsiteX130" fmla="*/ 2423119 w 3108919"/>
              <a:gd name="connsiteY130" fmla="*/ 1399288 h 2903235"/>
              <a:gd name="connsiteX131" fmla="*/ 2447183 w 3108919"/>
              <a:gd name="connsiteY131" fmla="*/ 1423351 h 2903235"/>
              <a:gd name="connsiteX132" fmla="*/ 2507341 w 3108919"/>
              <a:gd name="connsiteY132" fmla="*/ 1471477 h 2903235"/>
              <a:gd name="connsiteX133" fmla="*/ 2555467 w 3108919"/>
              <a:gd name="connsiteY133" fmla="*/ 1543667 h 2903235"/>
              <a:gd name="connsiteX134" fmla="*/ 2567498 w 3108919"/>
              <a:gd name="connsiteY134" fmla="*/ 1579761 h 2903235"/>
              <a:gd name="connsiteX135" fmla="*/ 2531404 w 3108919"/>
              <a:gd name="connsiteY135" fmla="*/ 1772267 h 2903235"/>
              <a:gd name="connsiteX136" fmla="*/ 2567498 w 3108919"/>
              <a:gd name="connsiteY136" fmla="*/ 1796330 h 2903235"/>
              <a:gd name="connsiteX137" fmla="*/ 2675783 w 3108919"/>
              <a:gd name="connsiteY137" fmla="*/ 1784298 h 2903235"/>
              <a:gd name="connsiteX138" fmla="*/ 2747972 w 3108919"/>
              <a:gd name="connsiteY138" fmla="*/ 1760235 h 2903235"/>
              <a:gd name="connsiteX139" fmla="*/ 2988604 w 3108919"/>
              <a:gd name="connsiteY139" fmla="*/ 1772267 h 2903235"/>
              <a:gd name="connsiteX140" fmla="*/ 3012667 w 3108919"/>
              <a:gd name="connsiteY140" fmla="*/ 1808361 h 2903235"/>
              <a:gd name="connsiteX141" fmla="*/ 3048762 w 3108919"/>
              <a:gd name="connsiteY141" fmla="*/ 1820393 h 2903235"/>
              <a:gd name="connsiteX142" fmla="*/ 3096888 w 3108919"/>
              <a:gd name="connsiteY142" fmla="*/ 1892582 h 2903235"/>
              <a:gd name="connsiteX143" fmla="*/ 3108919 w 3108919"/>
              <a:gd name="connsiteY143" fmla="*/ 1928677 h 2903235"/>
              <a:gd name="connsiteX144" fmla="*/ 3060793 w 3108919"/>
              <a:gd name="connsiteY144" fmla="*/ 2048993 h 2903235"/>
              <a:gd name="connsiteX145" fmla="*/ 3024698 w 3108919"/>
              <a:gd name="connsiteY145" fmla="*/ 2061024 h 2903235"/>
              <a:gd name="connsiteX146" fmla="*/ 2988604 w 3108919"/>
              <a:gd name="connsiteY146" fmla="*/ 2109151 h 2903235"/>
              <a:gd name="connsiteX147" fmla="*/ 2964541 w 3108919"/>
              <a:gd name="connsiteY147" fmla="*/ 2157277 h 2903235"/>
              <a:gd name="connsiteX148" fmla="*/ 2928446 w 3108919"/>
              <a:gd name="connsiteY148" fmla="*/ 2181340 h 2903235"/>
              <a:gd name="connsiteX149" fmla="*/ 2880319 w 3108919"/>
              <a:gd name="connsiteY149" fmla="*/ 2229467 h 2903235"/>
              <a:gd name="connsiteX150" fmla="*/ 2832193 w 3108919"/>
              <a:gd name="connsiteY150" fmla="*/ 2313688 h 2903235"/>
              <a:gd name="connsiteX151" fmla="*/ 2832193 w 3108919"/>
              <a:gd name="connsiteY151" fmla="*/ 2434003 h 2903235"/>
              <a:gd name="connsiteX152" fmla="*/ 2952509 w 3108919"/>
              <a:gd name="connsiteY152" fmla="*/ 2446035 h 2903235"/>
              <a:gd name="connsiteX153" fmla="*/ 2964541 w 3108919"/>
              <a:gd name="connsiteY153" fmla="*/ 2530256 h 2903235"/>
              <a:gd name="connsiteX154" fmla="*/ 2916414 w 3108919"/>
              <a:gd name="connsiteY154" fmla="*/ 2542288 h 2903235"/>
              <a:gd name="connsiteX155" fmla="*/ 2880319 w 3108919"/>
              <a:gd name="connsiteY155" fmla="*/ 2554319 h 2903235"/>
              <a:gd name="connsiteX156" fmla="*/ 2796098 w 3108919"/>
              <a:gd name="connsiteY156" fmla="*/ 2614477 h 2903235"/>
              <a:gd name="connsiteX157" fmla="*/ 2760004 w 3108919"/>
              <a:gd name="connsiteY157" fmla="*/ 2626509 h 2903235"/>
              <a:gd name="connsiteX158" fmla="*/ 2495309 w 3108919"/>
              <a:gd name="connsiteY158" fmla="*/ 2614477 h 2903235"/>
              <a:gd name="connsiteX159" fmla="*/ 2362962 w 3108919"/>
              <a:gd name="connsiteY159" fmla="*/ 2602445 h 2903235"/>
              <a:gd name="connsiteX160" fmla="*/ 1941856 w 3108919"/>
              <a:gd name="connsiteY160" fmla="*/ 2602445 h 2903235"/>
              <a:gd name="connsiteX161" fmla="*/ 1941856 w 3108919"/>
              <a:gd name="connsiteY161" fmla="*/ 2602445 h 290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08919" h="2903235">
                <a:moveTo>
                  <a:pt x="1989983" y="2638540"/>
                </a:moveTo>
                <a:lnTo>
                  <a:pt x="1989983" y="2638540"/>
                </a:lnTo>
                <a:cubicBezTo>
                  <a:pt x="1953888" y="2642551"/>
                  <a:pt x="1918015" y="2650572"/>
                  <a:pt x="1881698" y="2650572"/>
                </a:cubicBezTo>
                <a:cubicBezTo>
                  <a:pt x="1592941" y="2650572"/>
                  <a:pt x="1953887" y="2618487"/>
                  <a:pt x="1665130" y="2650572"/>
                </a:cubicBezTo>
                <a:cubicBezTo>
                  <a:pt x="1653098" y="2654582"/>
                  <a:pt x="1641717" y="2662603"/>
                  <a:pt x="1629035" y="2662603"/>
                </a:cubicBezTo>
                <a:cubicBezTo>
                  <a:pt x="1543788" y="2662603"/>
                  <a:pt x="1470462" y="2650263"/>
                  <a:pt x="1388404" y="2638540"/>
                </a:cubicBezTo>
                <a:cubicBezTo>
                  <a:pt x="1376372" y="2630519"/>
                  <a:pt x="1366741" y="2615379"/>
                  <a:pt x="1352309" y="2614477"/>
                </a:cubicBezTo>
                <a:cubicBezTo>
                  <a:pt x="1242801" y="2607633"/>
                  <a:pt x="1231064" y="2614787"/>
                  <a:pt x="1159804" y="2638540"/>
                </a:cubicBezTo>
                <a:cubicBezTo>
                  <a:pt x="1135741" y="2662603"/>
                  <a:pt x="1106491" y="2682415"/>
                  <a:pt x="1087614" y="2710730"/>
                </a:cubicBezTo>
                <a:cubicBezTo>
                  <a:pt x="1079593" y="2722761"/>
                  <a:pt x="1072584" y="2735533"/>
                  <a:pt x="1063551" y="2746824"/>
                </a:cubicBezTo>
                <a:cubicBezTo>
                  <a:pt x="1048628" y="2765477"/>
                  <a:pt x="1024241" y="2784527"/>
                  <a:pt x="1003393" y="2794951"/>
                </a:cubicBezTo>
                <a:cubicBezTo>
                  <a:pt x="992049" y="2800623"/>
                  <a:pt x="979330" y="2802972"/>
                  <a:pt x="967298" y="2806982"/>
                </a:cubicBezTo>
                <a:cubicBezTo>
                  <a:pt x="907140" y="2802972"/>
                  <a:pt x="846747" y="2801609"/>
                  <a:pt x="786825" y="2794951"/>
                </a:cubicBezTo>
                <a:cubicBezTo>
                  <a:pt x="774220" y="2793550"/>
                  <a:pt x="763111" y="2785670"/>
                  <a:pt x="750730" y="2782919"/>
                </a:cubicBezTo>
                <a:cubicBezTo>
                  <a:pt x="726916" y="2777627"/>
                  <a:pt x="702604" y="2774898"/>
                  <a:pt x="678541" y="2770888"/>
                </a:cubicBezTo>
                <a:cubicBezTo>
                  <a:pt x="578386" y="2795925"/>
                  <a:pt x="677403" y="2765440"/>
                  <a:pt x="594319" y="2806982"/>
                </a:cubicBezTo>
                <a:cubicBezTo>
                  <a:pt x="582976" y="2812654"/>
                  <a:pt x="569568" y="2813342"/>
                  <a:pt x="558225" y="2819014"/>
                </a:cubicBezTo>
                <a:cubicBezTo>
                  <a:pt x="545291" y="2825481"/>
                  <a:pt x="535344" y="2837204"/>
                  <a:pt x="522130" y="2843077"/>
                </a:cubicBezTo>
                <a:cubicBezTo>
                  <a:pt x="498951" y="2853379"/>
                  <a:pt x="474004" y="2859119"/>
                  <a:pt x="449941" y="2867140"/>
                </a:cubicBezTo>
                <a:cubicBezTo>
                  <a:pt x="437909" y="2871151"/>
                  <a:pt x="424399" y="2872137"/>
                  <a:pt x="413846" y="2879172"/>
                </a:cubicBezTo>
                <a:lnTo>
                  <a:pt x="377751" y="2903235"/>
                </a:lnTo>
                <a:cubicBezTo>
                  <a:pt x="321604" y="2899224"/>
                  <a:pt x="262711" y="2909003"/>
                  <a:pt x="209309" y="2891203"/>
                </a:cubicBezTo>
                <a:cubicBezTo>
                  <a:pt x="195591" y="2886630"/>
                  <a:pt x="222081" y="2864142"/>
                  <a:pt x="233372" y="2855109"/>
                </a:cubicBezTo>
                <a:cubicBezTo>
                  <a:pt x="243275" y="2847186"/>
                  <a:pt x="257231" y="2846414"/>
                  <a:pt x="269467" y="2843077"/>
                </a:cubicBezTo>
                <a:cubicBezTo>
                  <a:pt x="418732" y="2802368"/>
                  <a:pt x="318733" y="2834676"/>
                  <a:pt x="401814" y="2806982"/>
                </a:cubicBezTo>
                <a:cubicBezTo>
                  <a:pt x="409835" y="2794951"/>
                  <a:pt x="416620" y="2781996"/>
                  <a:pt x="425877" y="2770888"/>
                </a:cubicBezTo>
                <a:cubicBezTo>
                  <a:pt x="444885" y="2748079"/>
                  <a:pt x="471025" y="2724251"/>
                  <a:pt x="498067" y="2710730"/>
                </a:cubicBezTo>
                <a:cubicBezTo>
                  <a:pt x="509411" y="2705058"/>
                  <a:pt x="522130" y="2702709"/>
                  <a:pt x="534162" y="2698698"/>
                </a:cubicBezTo>
                <a:cubicBezTo>
                  <a:pt x="542183" y="2686666"/>
                  <a:pt x="548000" y="2672828"/>
                  <a:pt x="558225" y="2662603"/>
                </a:cubicBezTo>
                <a:cubicBezTo>
                  <a:pt x="568450" y="2652378"/>
                  <a:pt x="585286" y="2649831"/>
                  <a:pt x="594319" y="2638540"/>
                </a:cubicBezTo>
                <a:cubicBezTo>
                  <a:pt x="640986" y="2580206"/>
                  <a:pt x="563695" y="2616663"/>
                  <a:pt x="642446" y="2590414"/>
                </a:cubicBezTo>
                <a:cubicBezTo>
                  <a:pt x="646456" y="2578382"/>
                  <a:pt x="648318" y="2565405"/>
                  <a:pt x="654477" y="2554319"/>
                </a:cubicBezTo>
                <a:cubicBezTo>
                  <a:pt x="668522" y="2529038"/>
                  <a:pt x="674077" y="2486885"/>
                  <a:pt x="702604" y="2482130"/>
                </a:cubicBezTo>
                <a:cubicBezTo>
                  <a:pt x="810616" y="2464127"/>
                  <a:pt x="750547" y="2472792"/>
                  <a:pt x="883077" y="2458067"/>
                </a:cubicBezTo>
                <a:cubicBezTo>
                  <a:pt x="970954" y="2428774"/>
                  <a:pt x="930659" y="2440155"/>
                  <a:pt x="1003393" y="2421972"/>
                </a:cubicBezTo>
                <a:cubicBezTo>
                  <a:pt x="980602" y="2285215"/>
                  <a:pt x="1019172" y="2372383"/>
                  <a:pt x="822919" y="2337751"/>
                </a:cubicBezTo>
                <a:cubicBezTo>
                  <a:pt x="808679" y="2335238"/>
                  <a:pt x="797804" y="2323098"/>
                  <a:pt x="786825" y="2313688"/>
                </a:cubicBezTo>
                <a:cubicBezTo>
                  <a:pt x="753439" y="2285071"/>
                  <a:pt x="746968" y="2256816"/>
                  <a:pt x="702604" y="2253530"/>
                </a:cubicBezTo>
                <a:cubicBezTo>
                  <a:pt x="606531" y="2246414"/>
                  <a:pt x="510099" y="2245509"/>
                  <a:pt x="413846" y="2241498"/>
                </a:cubicBezTo>
                <a:cubicBezTo>
                  <a:pt x="405157" y="2228465"/>
                  <a:pt x="365220" y="2177326"/>
                  <a:pt x="377751" y="2157277"/>
                </a:cubicBezTo>
                <a:cubicBezTo>
                  <a:pt x="393079" y="2132753"/>
                  <a:pt x="421414" y="2113905"/>
                  <a:pt x="449941" y="2109151"/>
                </a:cubicBezTo>
                <a:lnTo>
                  <a:pt x="594319" y="2085088"/>
                </a:lnTo>
                <a:lnTo>
                  <a:pt x="666509" y="2061024"/>
                </a:lnTo>
                <a:cubicBezTo>
                  <a:pt x="678541" y="2057013"/>
                  <a:pt x="690300" y="2052069"/>
                  <a:pt x="702604" y="2048993"/>
                </a:cubicBezTo>
                <a:cubicBezTo>
                  <a:pt x="718646" y="2044982"/>
                  <a:pt x="735247" y="2042767"/>
                  <a:pt x="750730" y="2036961"/>
                </a:cubicBezTo>
                <a:cubicBezTo>
                  <a:pt x="785621" y="2023877"/>
                  <a:pt x="805031" y="2008782"/>
                  <a:pt x="834951" y="1988835"/>
                </a:cubicBezTo>
                <a:cubicBezTo>
                  <a:pt x="854982" y="1928744"/>
                  <a:pt x="869121" y="1902402"/>
                  <a:pt x="834951" y="1820393"/>
                </a:cubicBezTo>
                <a:cubicBezTo>
                  <a:pt x="828591" y="1805129"/>
                  <a:pt x="802867" y="1812372"/>
                  <a:pt x="786825" y="1808361"/>
                </a:cubicBezTo>
                <a:cubicBezTo>
                  <a:pt x="768574" y="1796194"/>
                  <a:pt x="739543" y="1772267"/>
                  <a:pt x="714635" y="1772267"/>
                </a:cubicBezTo>
                <a:cubicBezTo>
                  <a:pt x="690240" y="1772267"/>
                  <a:pt x="666509" y="1780288"/>
                  <a:pt x="642446" y="1784298"/>
                </a:cubicBezTo>
                <a:cubicBezTo>
                  <a:pt x="646456" y="1772266"/>
                  <a:pt x="647952" y="1759078"/>
                  <a:pt x="654477" y="1748203"/>
                </a:cubicBezTo>
                <a:cubicBezTo>
                  <a:pt x="704024" y="1665626"/>
                  <a:pt x="656490" y="1790296"/>
                  <a:pt x="690572" y="1688045"/>
                </a:cubicBezTo>
                <a:cubicBezTo>
                  <a:pt x="683672" y="1681146"/>
                  <a:pt x="630414" y="1632608"/>
                  <a:pt x="630414" y="1615856"/>
                </a:cubicBezTo>
                <a:cubicBezTo>
                  <a:pt x="630414" y="1601396"/>
                  <a:pt x="646456" y="1591793"/>
                  <a:pt x="654477" y="1579761"/>
                </a:cubicBezTo>
                <a:cubicBezTo>
                  <a:pt x="782814" y="1583772"/>
                  <a:pt x="911557" y="1580827"/>
                  <a:pt x="1039488" y="1591793"/>
                </a:cubicBezTo>
                <a:cubicBezTo>
                  <a:pt x="1053895" y="1593028"/>
                  <a:pt x="1061268" y="1613811"/>
                  <a:pt x="1075583" y="1615856"/>
                </a:cubicBezTo>
                <a:cubicBezTo>
                  <a:pt x="1091953" y="1618194"/>
                  <a:pt x="1107809" y="1608367"/>
                  <a:pt x="1123709" y="1603824"/>
                </a:cubicBezTo>
                <a:cubicBezTo>
                  <a:pt x="1210027" y="1579162"/>
                  <a:pt x="1097667" y="1604221"/>
                  <a:pt x="1219962" y="1579761"/>
                </a:cubicBezTo>
                <a:cubicBezTo>
                  <a:pt x="1218060" y="1553141"/>
                  <a:pt x="1223245" y="1429917"/>
                  <a:pt x="1195898" y="1375224"/>
                </a:cubicBezTo>
                <a:cubicBezTo>
                  <a:pt x="1189431" y="1362291"/>
                  <a:pt x="1182060" y="1349355"/>
                  <a:pt x="1171835" y="1339130"/>
                </a:cubicBezTo>
                <a:cubicBezTo>
                  <a:pt x="1161610" y="1328905"/>
                  <a:pt x="1147032" y="1324100"/>
                  <a:pt x="1135741" y="1315067"/>
                </a:cubicBezTo>
                <a:cubicBezTo>
                  <a:pt x="1126883" y="1307980"/>
                  <a:pt x="1119698" y="1299024"/>
                  <a:pt x="1111677" y="1291003"/>
                </a:cubicBezTo>
                <a:cubicBezTo>
                  <a:pt x="1107667" y="1274961"/>
                  <a:pt x="1104189" y="1258776"/>
                  <a:pt x="1099646" y="1242877"/>
                </a:cubicBezTo>
                <a:cubicBezTo>
                  <a:pt x="1096162" y="1230682"/>
                  <a:pt x="1089883" y="1219260"/>
                  <a:pt x="1087614" y="1206782"/>
                </a:cubicBezTo>
                <a:cubicBezTo>
                  <a:pt x="1075271" y="1138894"/>
                  <a:pt x="1068079" y="1012984"/>
                  <a:pt x="1063551" y="954119"/>
                </a:cubicBezTo>
                <a:cubicBezTo>
                  <a:pt x="1047509" y="958130"/>
                  <a:pt x="1030215" y="958756"/>
                  <a:pt x="1015425" y="966151"/>
                </a:cubicBezTo>
                <a:cubicBezTo>
                  <a:pt x="989558" y="979085"/>
                  <a:pt x="970671" y="1005132"/>
                  <a:pt x="943235" y="1014277"/>
                </a:cubicBezTo>
                <a:lnTo>
                  <a:pt x="871046" y="1038340"/>
                </a:lnTo>
                <a:cubicBezTo>
                  <a:pt x="846983" y="1034330"/>
                  <a:pt x="821999" y="1034024"/>
                  <a:pt x="798856" y="1026309"/>
                </a:cubicBezTo>
                <a:cubicBezTo>
                  <a:pt x="785138" y="1021736"/>
                  <a:pt x="777134" y="1003842"/>
                  <a:pt x="762762" y="1002245"/>
                </a:cubicBezTo>
                <a:cubicBezTo>
                  <a:pt x="738516" y="999551"/>
                  <a:pt x="714635" y="1010266"/>
                  <a:pt x="690572" y="1014277"/>
                </a:cubicBezTo>
                <a:cubicBezTo>
                  <a:pt x="677063" y="1034541"/>
                  <a:pt x="659966" y="1070213"/>
                  <a:pt x="630414" y="1074435"/>
                </a:cubicBezTo>
                <a:cubicBezTo>
                  <a:pt x="614044" y="1076773"/>
                  <a:pt x="598330" y="1066414"/>
                  <a:pt x="582288" y="1062403"/>
                </a:cubicBezTo>
                <a:lnTo>
                  <a:pt x="510098" y="1014277"/>
                </a:lnTo>
                <a:cubicBezTo>
                  <a:pt x="498067" y="1006256"/>
                  <a:pt x="487722" y="994787"/>
                  <a:pt x="474004" y="990214"/>
                </a:cubicBezTo>
                <a:lnTo>
                  <a:pt x="437909" y="978182"/>
                </a:lnTo>
                <a:cubicBezTo>
                  <a:pt x="441920" y="950108"/>
                  <a:pt x="441601" y="921066"/>
                  <a:pt x="449941" y="893961"/>
                </a:cubicBezTo>
                <a:cubicBezTo>
                  <a:pt x="457853" y="868248"/>
                  <a:pt x="475109" y="846356"/>
                  <a:pt x="486035" y="821772"/>
                </a:cubicBezTo>
                <a:cubicBezTo>
                  <a:pt x="495900" y="799575"/>
                  <a:pt x="504634" y="759407"/>
                  <a:pt x="510098" y="737551"/>
                </a:cubicBezTo>
                <a:cubicBezTo>
                  <a:pt x="485886" y="664911"/>
                  <a:pt x="519169" y="725150"/>
                  <a:pt x="425877" y="713488"/>
                </a:cubicBezTo>
                <a:cubicBezTo>
                  <a:pt x="414621" y="712081"/>
                  <a:pt x="409835" y="697445"/>
                  <a:pt x="401814" y="689424"/>
                </a:cubicBezTo>
                <a:cubicBezTo>
                  <a:pt x="400488" y="689689"/>
                  <a:pt x="300813" y="708633"/>
                  <a:pt x="293530" y="713488"/>
                </a:cubicBezTo>
                <a:cubicBezTo>
                  <a:pt x="281499" y="721509"/>
                  <a:pt x="277488" y="737551"/>
                  <a:pt x="269467" y="749582"/>
                </a:cubicBezTo>
                <a:cubicBezTo>
                  <a:pt x="249414" y="737551"/>
                  <a:pt x="223666" y="731947"/>
                  <a:pt x="209309" y="713488"/>
                </a:cubicBezTo>
                <a:cubicBezTo>
                  <a:pt x="101374" y="574714"/>
                  <a:pt x="251559" y="685506"/>
                  <a:pt x="149151" y="617235"/>
                </a:cubicBezTo>
                <a:cubicBezTo>
                  <a:pt x="137119" y="621246"/>
                  <a:pt x="125739" y="629267"/>
                  <a:pt x="113056" y="629267"/>
                </a:cubicBezTo>
                <a:cubicBezTo>
                  <a:pt x="76739" y="629267"/>
                  <a:pt x="35569" y="636483"/>
                  <a:pt x="4772" y="617235"/>
                </a:cubicBezTo>
                <a:cubicBezTo>
                  <a:pt x="-9250" y="608471"/>
                  <a:pt x="11575" y="584796"/>
                  <a:pt x="16804" y="569109"/>
                </a:cubicBezTo>
                <a:cubicBezTo>
                  <a:pt x="23634" y="548620"/>
                  <a:pt x="33284" y="529173"/>
                  <a:pt x="40867" y="508951"/>
                </a:cubicBezTo>
                <a:cubicBezTo>
                  <a:pt x="45320" y="497076"/>
                  <a:pt x="48888" y="484888"/>
                  <a:pt x="52898" y="472856"/>
                </a:cubicBezTo>
                <a:cubicBezTo>
                  <a:pt x="48888" y="448793"/>
                  <a:pt x="49432" y="423509"/>
                  <a:pt x="40867" y="400667"/>
                </a:cubicBezTo>
                <a:cubicBezTo>
                  <a:pt x="36884" y="390046"/>
                  <a:pt x="18057" y="387877"/>
                  <a:pt x="16804" y="376603"/>
                </a:cubicBezTo>
                <a:cubicBezTo>
                  <a:pt x="13672" y="348418"/>
                  <a:pt x="24825" y="320456"/>
                  <a:pt x="28835" y="292382"/>
                </a:cubicBezTo>
                <a:cubicBezTo>
                  <a:pt x="32846" y="200140"/>
                  <a:pt x="-45269" y="48901"/>
                  <a:pt x="40867" y="15656"/>
                </a:cubicBezTo>
                <a:cubicBezTo>
                  <a:pt x="141601" y="-23224"/>
                  <a:pt x="624366" y="20166"/>
                  <a:pt x="859014" y="39719"/>
                </a:cubicBezTo>
                <a:lnTo>
                  <a:pt x="1436530" y="27688"/>
                </a:lnTo>
                <a:cubicBezTo>
                  <a:pt x="1660119" y="20109"/>
                  <a:pt x="1481826" y="4774"/>
                  <a:pt x="1665130" y="27688"/>
                </a:cubicBezTo>
                <a:cubicBezTo>
                  <a:pt x="1651364" y="68983"/>
                  <a:pt x="1653422" y="75491"/>
                  <a:pt x="1617004" y="111909"/>
                </a:cubicBezTo>
                <a:cubicBezTo>
                  <a:pt x="1602825" y="126088"/>
                  <a:pt x="1584102" y="134953"/>
                  <a:pt x="1568877" y="148003"/>
                </a:cubicBezTo>
                <a:cubicBezTo>
                  <a:pt x="1511522" y="197164"/>
                  <a:pt x="1558088" y="175663"/>
                  <a:pt x="1496688" y="196130"/>
                </a:cubicBezTo>
                <a:cubicBezTo>
                  <a:pt x="1476635" y="216183"/>
                  <a:pt x="1453545" y="233601"/>
                  <a:pt x="1436530" y="256288"/>
                </a:cubicBezTo>
                <a:cubicBezTo>
                  <a:pt x="1391759" y="315982"/>
                  <a:pt x="1411558" y="287729"/>
                  <a:pt x="1376372" y="340509"/>
                </a:cubicBezTo>
                <a:cubicBezTo>
                  <a:pt x="1372362" y="352540"/>
                  <a:pt x="1370866" y="365728"/>
                  <a:pt x="1364341" y="376603"/>
                </a:cubicBezTo>
                <a:cubicBezTo>
                  <a:pt x="1358505" y="386330"/>
                  <a:pt x="1349716" y="394375"/>
                  <a:pt x="1340277" y="400667"/>
                </a:cubicBezTo>
                <a:cubicBezTo>
                  <a:pt x="1310541" y="420491"/>
                  <a:pt x="1288141" y="426067"/>
                  <a:pt x="1256056" y="436761"/>
                </a:cubicBezTo>
                <a:cubicBezTo>
                  <a:pt x="1244025" y="448793"/>
                  <a:pt x="1228404" y="458083"/>
                  <a:pt x="1219962" y="472856"/>
                </a:cubicBezTo>
                <a:cubicBezTo>
                  <a:pt x="1211758" y="487213"/>
                  <a:pt x="1202701" y="505295"/>
                  <a:pt x="1207930" y="520982"/>
                </a:cubicBezTo>
                <a:cubicBezTo>
                  <a:pt x="1212503" y="534700"/>
                  <a:pt x="1231091" y="538578"/>
                  <a:pt x="1244025" y="545045"/>
                </a:cubicBezTo>
                <a:cubicBezTo>
                  <a:pt x="1266799" y="556432"/>
                  <a:pt x="1320444" y="566058"/>
                  <a:pt x="1340277" y="569109"/>
                </a:cubicBezTo>
                <a:cubicBezTo>
                  <a:pt x="1372235" y="574026"/>
                  <a:pt x="1404446" y="577130"/>
                  <a:pt x="1436530" y="581140"/>
                </a:cubicBezTo>
                <a:cubicBezTo>
                  <a:pt x="1460593" y="589161"/>
                  <a:pt x="1487615" y="591133"/>
                  <a:pt x="1508719" y="605203"/>
                </a:cubicBezTo>
                <a:cubicBezTo>
                  <a:pt x="1520751" y="613224"/>
                  <a:pt x="1531600" y="623394"/>
                  <a:pt x="1544814" y="629267"/>
                </a:cubicBezTo>
                <a:cubicBezTo>
                  <a:pt x="1567993" y="639569"/>
                  <a:pt x="1592941" y="645309"/>
                  <a:pt x="1617004" y="653330"/>
                </a:cubicBezTo>
                <a:lnTo>
                  <a:pt x="1653098" y="665361"/>
                </a:lnTo>
                <a:lnTo>
                  <a:pt x="1689193" y="677393"/>
                </a:lnTo>
                <a:cubicBezTo>
                  <a:pt x="1748937" y="767010"/>
                  <a:pt x="1672151" y="656943"/>
                  <a:pt x="1749351" y="749582"/>
                </a:cubicBezTo>
                <a:cubicBezTo>
                  <a:pt x="1844005" y="863166"/>
                  <a:pt x="1713099" y="713252"/>
                  <a:pt x="1785446" y="821772"/>
                </a:cubicBezTo>
                <a:cubicBezTo>
                  <a:pt x="1794884" y="835930"/>
                  <a:pt x="1809509" y="845835"/>
                  <a:pt x="1821541" y="857867"/>
                </a:cubicBezTo>
                <a:cubicBezTo>
                  <a:pt x="1836670" y="903254"/>
                  <a:pt x="1840328" y="924783"/>
                  <a:pt x="1881698" y="966151"/>
                </a:cubicBezTo>
                <a:cubicBezTo>
                  <a:pt x="1889719" y="974172"/>
                  <a:pt x="1898956" y="981139"/>
                  <a:pt x="1905762" y="990214"/>
                </a:cubicBezTo>
                <a:cubicBezTo>
                  <a:pt x="1923114" y="1013350"/>
                  <a:pt x="1937846" y="1038340"/>
                  <a:pt x="1953888" y="1062403"/>
                </a:cubicBezTo>
                <a:cubicBezTo>
                  <a:pt x="1961909" y="1074435"/>
                  <a:pt x="1965919" y="1090477"/>
                  <a:pt x="1977951" y="1098498"/>
                </a:cubicBezTo>
                <a:cubicBezTo>
                  <a:pt x="2002014" y="1114540"/>
                  <a:pt x="2029692" y="1126174"/>
                  <a:pt x="2050141" y="1146624"/>
                </a:cubicBezTo>
                <a:cubicBezTo>
                  <a:pt x="2058162" y="1154645"/>
                  <a:pt x="2064058" y="1165615"/>
                  <a:pt x="2074204" y="1170688"/>
                </a:cubicBezTo>
                <a:cubicBezTo>
                  <a:pt x="2096891" y="1182032"/>
                  <a:pt x="2121521" y="1189777"/>
                  <a:pt x="2146393" y="1194751"/>
                </a:cubicBezTo>
                <a:cubicBezTo>
                  <a:pt x="2163064" y="1198085"/>
                  <a:pt x="2221833" y="1207251"/>
                  <a:pt x="2242646" y="1218814"/>
                </a:cubicBezTo>
                <a:cubicBezTo>
                  <a:pt x="2267927" y="1232859"/>
                  <a:pt x="2290772" y="1250898"/>
                  <a:pt x="2314835" y="1266940"/>
                </a:cubicBezTo>
                <a:lnTo>
                  <a:pt x="2350930" y="1291003"/>
                </a:lnTo>
                <a:cubicBezTo>
                  <a:pt x="2354941" y="1311056"/>
                  <a:pt x="2358002" y="1331322"/>
                  <a:pt x="2362962" y="1351161"/>
                </a:cubicBezTo>
                <a:cubicBezTo>
                  <a:pt x="2366038" y="1363465"/>
                  <a:pt x="2365090" y="1379333"/>
                  <a:pt x="2374993" y="1387256"/>
                </a:cubicBezTo>
                <a:cubicBezTo>
                  <a:pt x="2387905" y="1397586"/>
                  <a:pt x="2407077" y="1395277"/>
                  <a:pt x="2423119" y="1399288"/>
                </a:cubicBezTo>
                <a:cubicBezTo>
                  <a:pt x="2431140" y="1407309"/>
                  <a:pt x="2438325" y="1416265"/>
                  <a:pt x="2447183" y="1423351"/>
                </a:cubicBezTo>
                <a:cubicBezTo>
                  <a:pt x="2476776" y="1447025"/>
                  <a:pt x="2485556" y="1442431"/>
                  <a:pt x="2507341" y="1471477"/>
                </a:cubicBezTo>
                <a:cubicBezTo>
                  <a:pt x="2524693" y="1494613"/>
                  <a:pt x="2555467" y="1543667"/>
                  <a:pt x="2555467" y="1543667"/>
                </a:cubicBezTo>
                <a:cubicBezTo>
                  <a:pt x="2559477" y="1555698"/>
                  <a:pt x="2569835" y="1567296"/>
                  <a:pt x="2567498" y="1579761"/>
                </a:cubicBezTo>
                <a:cubicBezTo>
                  <a:pt x="2565530" y="1590258"/>
                  <a:pt x="2490523" y="1721165"/>
                  <a:pt x="2531404" y="1772267"/>
                </a:cubicBezTo>
                <a:cubicBezTo>
                  <a:pt x="2540437" y="1783558"/>
                  <a:pt x="2555467" y="1788309"/>
                  <a:pt x="2567498" y="1796330"/>
                </a:cubicBezTo>
                <a:cubicBezTo>
                  <a:pt x="2603593" y="1792319"/>
                  <a:pt x="2640171" y="1791420"/>
                  <a:pt x="2675783" y="1784298"/>
                </a:cubicBezTo>
                <a:cubicBezTo>
                  <a:pt x="2700655" y="1779324"/>
                  <a:pt x="2747972" y="1760235"/>
                  <a:pt x="2747972" y="1760235"/>
                </a:cubicBezTo>
                <a:cubicBezTo>
                  <a:pt x="2828183" y="1764246"/>
                  <a:pt x="2909589" y="1757901"/>
                  <a:pt x="2988604" y="1772267"/>
                </a:cubicBezTo>
                <a:cubicBezTo>
                  <a:pt x="3002831" y="1774854"/>
                  <a:pt x="3001376" y="1799328"/>
                  <a:pt x="3012667" y="1808361"/>
                </a:cubicBezTo>
                <a:cubicBezTo>
                  <a:pt x="3022570" y="1816284"/>
                  <a:pt x="3036730" y="1816382"/>
                  <a:pt x="3048762" y="1820393"/>
                </a:cubicBezTo>
                <a:cubicBezTo>
                  <a:pt x="3077369" y="1906218"/>
                  <a:pt x="3036805" y="1802457"/>
                  <a:pt x="3096888" y="1892582"/>
                </a:cubicBezTo>
                <a:cubicBezTo>
                  <a:pt x="3103923" y="1903134"/>
                  <a:pt x="3104909" y="1916645"/>
                  <a:pt x="3108919" y="1928677"/>
                </a:cubicBezTo>
                <a:cubicBezTo>
                  <a:pt x="3101959" y="1953039"/>
                  <a:pt x="3090614" y="2025137"/>
                  <a:pt x="3060793" y="2048993"/>
                </a:cubicBezTo>
                <a:cubicBezTo>
                  <a:pt x="3050890" y="2056916"/>
                  <a:pt x="3036730" y="2057014"/>
                  <a:pt x="3024698" y="2061024"/>
                </a:cubicBezTo>
                <a:cubicBezTo>
                  <a:pt x="3012667" y="2077066"/>
                  <a:pt x="2999232" y="2092146"/>
                  <a:pt x="2988604" y="2109151"/>
                </a:cubicBezTo>
                <a:cubicBezTo>
                  <a:pt x="2979098" y="2124360"/>
                  <a:pt x="2976023" y="2143499"/>
                  <a:pt x="2964541" y="2157277"/>
                </a:cubicBezTo>
                <a:cubicBezTo>
                  <a:pt x="2955284" y="2168386"/>
                  <a:pt x="2939425" y="2171929"/>
                  <a:pt x="2928446" y="2181340"/>
                </a:cubicBezTo>
                <a:cubicBezTo>
                  <a:pt x="2911220" y="2196105"/>
                  <a:pt x="2893663" y="2211119"/>
                  <a:pt x="2880319" y="2229467"/>
                </a:cubicBezTo>
                <a:cubicBezTo>
                  <a:pt x="2861301" y="2255617"/>
                  <a:pt x="2848235" y="2285614"/>
                  <a:pt x="2832193" y="2313688"/>
                </a:cubicBezTo>
                <a:cubicBezTo>
                  <a:pt x="2825812" y="2339215"/>
                  <a:pt x="2800381" y="2413759"/>
                  <a:pt x="2832193" y="2434003"/>
                </a:cubicBezTo>
                <a:cubicBezTo>
                  <a:pt x="2866197" y="2455642"/>
                  <a:pt x="2912404" y="2442024"/>
                  <a:pt x="2952509" y="2446035"/>
                </a:cubicBezTo>
                <a:cubicBezTo>
                  <a:pt x="2969438" y="2471429"/>
                  <a:pt x="2998725" y="2496072"/>
                  <a:pt x="2964541" y="2530256"/>
                </a:cubicBezTo>
                <a:cubicBezTo>
                  <a:pt x="2952848" y="2541949"/>
                  <a:pt x="2932314" y="2537745"/>
                  <a:pt x="2916414" y="2542288"/>
                </a:cubicBezTo>
                <a:cubicBezTo>
                  <a:pt x="2904220" y="2545772"/>
                  <a:pt x="2891976" y="2549323"/>
                  <a:pt x="2880319" y="2554319"/>
                </a:cubicBezTo>
                <a:cubicBezTo>
                  <a:pt x="2764007" y="2604166"/>
                  <a:pt x="2895125" y="2548457"/>
                  <a:pt x="2796098" y="2614477"/>
                </a:cubicBezTo>
                <a:cubicBezTo>
                  <a:pt x="2785546" y="2621512"/>
                  <a:pt x="2772035" y="2622498"/>
                  <a:pt x="2760004" y="2626509"/>
                </a:cubicBezTo>
                <a:lnTo>
                  <a:pt x="2495309" y="2614477"/>
                </a:lnTo>
                <a:cubicBezTo>
                  <a:pt x="2451093" y="2611797"/>
                  <a:pt x="2407249" y="2603408"/>
                  <a:pt x="2362962" y="2602445"/>
                </a:cubicBezTo>
                <a:cubicBezTo>
                  <a:pt x="2222626" y="2599394"/>
                  <a:pt x="2082225" y="2602445"/>
                  <a:pt x="1941856" y="2602445"/>
                </a:cubicBezTo>
                <a:lnTo>
                  <a:pt x="1941856" y="2602445"/>
                </a:ln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4307200" y="3681663"/>
            <a:ext cx="1149672" cy="950495"/>
          </a:xfrm>
          <a:custGeom>
            <a:avLst/>
            <a:gdLst>
              <a:gd name="connsiteX0" fmla="*/ 288863 w 1149672"/>
              <a:gd name="connsiteY0" fmla="*/ 950495 h 950495"/>
              <a:gd name="connsiteX1" fmla="*/ 288863 w 1149672"/>
              <a:gd name="connsiteY1" fmla="*/ 950495 h 950495"/>
              <a:gd name="connsiteX2" fmla="*/ 192611 w 1149672"/>
              <a:gd name="connsiteY2" fmla="*/ 914400 h 950495"/>
              <a:gd name="connsiteX3" fmla="*/ 156516 w 1149672"/>
              <a:gd name="connsiteY3" fmla="*/ 902369 h 950495"/>
              <a:gd name="connsiteX4" fmla="*/ 144484 w 1149672"/>
              <a:gd name="connsiteY4" fmla="*/ 866274 h 950495"/>
              <a:gd name="connsiteX5" fmla="*/ 96358 w 1149672"/>
              <a:gd name="connsiteY5" fmla="*/ 661737 h 950495"/>
              <a:gd name="connsiteX6" fmla="*/ 60263 w 1149672"/>
              <a:gd name="connsiteY6" fmla="*/ 637674 h 950495"/>
              <a:gd name="connsiteX7" fmla="*/ 36200 w 1149672"/>
              <a:gd name="connsiteY7" fmla="*/ 601579 h 950495"/>
              <a:gd name="connsiteX8" fmla="*/ 24168 w 1149672"/>
              <a:gd name="connsiteY8" fmla="*/ 529390 h 950495"/>
              <a:gd name="connsiteX9" fmla="*/ 12137 w 1149672"/>
              <a:gd name="connsiteY9" fmla="*/ 481263 h 950495"/>
              <a:gd name="connsiteX10" fmla="*/ 12137 w 1149672"/>
              <a:gd name="connsiteY10" fmla="*/ 288758 h 950495"/>
              <a:gd name="connsiteX11" fmla="*/ 84326 w 1149672"/>
              <a:gd name="connsiteY11" fmla="*/ 264695 h 950495"/>
              <a:gd name="connsiteX12" fmla="*/ 156516 w 1149672"/>
              <a:gd name="connsiteY12" fmla="*/ 276726 h 950495"/>
              <a:gd name="connsiteX13" fmla="*/ 192611 w 1149672"/>
              <a:gd name="connsiteY13" fmla="*/ 288758 h 950495"/>
              <a:gd name="connsiteX14" fmla="*/ 240737 w 1149672"/>
              <a:gd name="connsiteY14" fmla="*/ 276726 h 950495"/>
              <a:gd name="connsiteX15" fmla="*/ 324958 w 1149672"/>
              <a:gd name="connsiteY15" fmla="*/ 192505 h 950495"/>
              <a:gd name="connsiteX16" fmla="*/ 361053 w 1149672"/>
              <a:gd name="connsiteY16" fmla="*/ 204537 h 950495"/>
              <a:gd name="connsiteX17" fmla="*/ 397147 w 1149672"/>
              <a:gd name="connsiteY17" fmla="*/ 228600 h 950495"/>
              <a:gd name="connsiteX18" fmla="*/ 481368 w 1149672"/>
              <a:gd name="connsiteY18" fmla="*/ 216569 h 950495"/>
              <a:gd name="connsiteX19" fmla="*/ 505432 w 1149672"/>
              <a:gd name="connsiteY19" fmla="*/ 132348 h 950495"/>
              <a:gd name="connsiteX20" fmla="*/ 541526 w 1149672"/>
              <a:gd name="connsiteY20" fmla="*/ 84221 h 950495"/>
              <a:gd name="connsiteX21" fmla="*/ 565589 w 1149672"/>
              <a:gd name="connsiteY21" fmla="*/ 48126 h 950495"/>
              <a:gd name="connsiteX22" fmla="*/ 637779 w 1149672"/>
              <a:gd name="connsiteY22" fmla="*/ 60158 h 950495"/>
              <a:gd name="connsiteX23" fmla="*/ 649811 w 1149672"/>
              <a:gd name="connsiteY23" fmla="*/ 96253 h 950495"/>
              <a:gd name="connsiteX24" fmla="*/ 577621 w 1149672"/>
              <a:gd name="connsiteY24" fmla="*/ 132348 h 950495"/>
              <a:gd name="connsiteX25" fmla="*/ 577621 w 1149672"/>
              <a:gd name="connsiteY25" fmla="*/ 216569 h 950495"/>
              <a:gd name="connsiteX26" fmla="*/ 613716 w 1149672"/>
              <a:gd name="connsiteY26" fmla="*/ 228600 h 950495"/>
              <a:gd name="connsiteX27" fmla="*/ 709968 w 1149672"/>
              <a:gd name="connsiteY27" fmla="*/ 216569 h 950495"/>
              <a:gd name="connsiteX28" fmla="*/ 782158 w 1149672"/>
              <a:gd name="connsiteY28" fmla="*/ 192505 h 950495"/>
              <a:gd name="connsiteX29" fmla="*/ 818253 w 1149672"/>
              <a:gd name="connsiteY29" fmla="*/ 156411 h 950495"/>
              <a:gd name="connsiteX30" fmla="*/ 830284 w 1149672"/>
              <a:gd name="connsiteY30" fmla="*/ 120316 h 950495"/>
              <a:gd name="connsiteX31" fmla="*/ 902474 w 1149672"/>
              <a:gd name="connsiteY31" fmla="*/ 84221 h 950495"/>
              <a:gd name="connsiteX32" fmla="*/ 1022789 w 1149672"/>
              <a:gd name="connsiteY32" fmla="*/ 48126 h 950495"/>
              <a:gd name="connsiteX33" fmla="*/ 1058884 w 1149672"/>
              <a:gd name="connsiteY33" fmla="*/ 36095 h 950495"/>
              <a:gd name="connsiteX34" fmla="*/ 1094979 w 1149672"/>
              <a:gd name="connsiteY34" fmla="*/ 0 h 950495"/>
              <a:gd name="connsiteX35" fmla="*/ 1131074 w 1149672"/>
              <a:gd name="connsiteY35" fmla="*/ 12032 h 950495"/>
              <a:gd name="connsiteX36" fmla="*/ 1131074 w 1149672"/>
              <a:gd name="connsiteY36" fmla="*/ 228600 h 950495"/>
              <a:gd name="connsiteX37" fmla="*/ 1119042 w 1149672"/>
              <a:gd name="connsiteY37" fmla="*/ 264695 h 950495"/>
              <a:gd name="connsiteX38" fmla="*/ 986695 w 1149672"/>
              <a:gd name="connsiteY38" fmla="*/ 348916 h 950495"/>
              <a:gd name="connsiteX39" fmla="*/ 914505 w 1149672"/>
              <a:gd name="connsiteY39" fmla="*/ 397042 h 950495"/>
              <a:gd name="connsiteX40" fmla="*/ 890442 w 1149672"/>
              <a:gd name="connsiteY40" fmla="*/ 433137 h 950495"/>
              <a:gd name="connsiteX41" fmla="*/ 830284 w 1149672"/>
              <a:gd name="connsiteY41" fmla="*/ 481263 h 950495"/>
              <a:gd name="connsiteX42" fmla="*/ 818253 w 1149672"/>
              <a:gd name="connsiteY42" fmla="*/ 529390 h 950495"/>
              <a:gd name="connsiteX43" fmla="*/ 782158 w 1149672"/>
              <a:gd name="connsiteY43" fmla="*/ 601579 h 950495"/>
              <a:gd name="connsiteX44" fmla="*/ 722000 w 1149672"/>
              <a:gd name="connsiteY44" fmla="*/ 637674 h 950495"/>
              <a:gd name="connsiteX45" fmla="*/ 649811 w 1149672"/>
              <a:gd name="connsiteY45" fmla="*/ 721895 h 950495"/>
              <a:gd name="connsiteX46" fmla="*/ 625747 w 1149672"/>
              <a:gd name="connsiteY46" fmla="*/ 745958 h 950495"/>
              <a:gd name="connsiteX47" fmla="*/ 613716 w 1149672"/>
              <a:gd name="connsiteY47" fmla="*/ 782053 h 950495"/>
              <a:gd name="connsiteX48" fmla="*/ 517463 w 1149672"/>
              <a:gd name="connsiteY48" fmla="*/ 794084 h 950495"/>
              <a:gd name="connsiteX49" fmla="*/ 481368 w 1149672"/>
              <a:gd name="connsiteY49" fmla="*/ 770021 h 950495"/>
              <a:gd name="connsiteX50" fmla="*/ 349021 w 1149672"/>
              <a:gd name="connsiteY50" fmla="*/ 770021 h 950495"/>
              <a:gd name="connsiteX51" fmla="*/ 324958 w 1149672"/>
              <a:gd name="connsiteY51" fmla="*/ 818148 h 950495"/>
              <a:gd name="connsiteX52" fmla="*/ 288863 w 1149672"/>
              <a:gd name="connsiteY52" fmla="*/ 866274 h 950495"/>
              <a:gd name="connsiteX53" fmla="*/ 264800 w 1149672"/>
              <a:gd name="connsiteY53" fmla="*/ 902369 h 950495"/>
              <a:gd name="connsiteX54" fmla="*/ 156516 w 1149672"/>
              <a:gd name="connsiteY54" fmla="*/ 890337 h 950495"/>
              <a:gd name="connsiteX55" fmla="*/ 132453 w 1149672"/>
              <a:gd name="connsiteY55" fmla="*/ 661737 h 950495"/>
              <a:gd name="connsiteX56" fmla="*/ 72295 w 1149672"/>
              <a:gd name="connsiteY56" fmla="*/ 577516 h 950495"/>
              <a:gd name="connsiteX57" fmla="*/ 72295 w 1149672"/>
              <a:gd name="connsiteY57" fmla="*/ 577516 h 95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49672" h="950495">
                <a:moveTo>
                  <a:pt x="288863" y="950495"/>
                </a:moveTo>
                <a:lnTo>
                  <a:pt x="288863" y="950495"/>
                </a:lnTo>
                <a:lnTo>
                  <a:pt x="192611" y="914400"/>
                </a:lnTo>
                <a:cubicBezTo>
                  <a:pt x="180692" y="910066"/>
                  <a:pt x="165484" y="911337"/>
                  <a:pt x="156516" y="902369"/>
                </a:cubicBezTo>
                <a:cubicBezTo>
                  <a:pt x="147548" y="893401"/>
                  <a:pt x="148495" y="878306"/>
                  <a:pt x="144484" y="866274"/>
                </a:cubicBezTo>
                <a:cubicBezTo>
                  <a:pt x="126370" y="576438"/>
                  <a:pt x="194491" y="710803"/>
                  <a:pt x="96358" y="661737"/>
                </a:cubicBezTo>
                <a:cubicBezTo>
                  <a:pt x="83424" y="655270"/>
                  <a:pt x="72295" y="645695"/>
                  <a:pt x="60263" y="637674"/>
                </a:cubicBezTo>
                <a:cubicBezTo>
                  <a:pt x="52242" y="625642"/>
                  <a:pt x="40773" y="615297"/>
                  <a:pt x="36200" y="601579"/>
                </a:cubicBezTo>
                <a:cubicBezTo>
                  <a:pt x="28486" y="578436"/>
                  <a:pt x="28952" y="553311"/>
                  <a:pt x="24168" y="529390"/>
                </a:cubicBezTo>
                <a:cubicBezTo>
                  <a:pt x="20925" y="513175"/>
                  <a:pt x="16147" y="497305"/>
                  <a:pt x="12137" y="481263"/>
                </a:cubicBezTo>
                <a:cubicBezTo>
                  <a:pt x="11115" y="471041"/>
                  <a:pt x="-14654" y="319377"/>
                  <a:pt x="12137" y="288758"/>
                </a:cubicBezTo>
                <a:cubicBezTo>
                  <a:pt x="28840" y="269669"/>
                  <a:pt x="84326" y="264695"/>
                  <a:pt x="84326" y="264695"/>
                </a:cubicBezTo>
                <a:cubicBezTo>
                  <a:pt x="108389" y="268705"/>
                  <a:pt x="132702" y="271434"/>
                  <a:pt x="156516" y="276726"/>
                </a:cubicBezTo>
                <a:cubicBezTo>
                  <a:pt x="168897" y="279477"/>
                  <a:pt x="179928" y="288758"/>
                  <a:pt x="192611" y="288758"/>
                </a:cubicBezTo>
                <a:cubicBezTo>
                  <a:pt x="209147" y="288758"/>
                  <a:pt x="224695" y="280737"/>
                  <a:pt x="240737" y="276726"/>
                </a:cubicBezTo>
                <a:cubicBezTo>
                  <a:pt x="295898" y="193985"/>
                  <a:pt x="261427" y="213683"/>
                  <a:pt x="324958" y="192505"/>
                </a:cubicBezTo>
                <a:cubicBezTo>
                  <a:pt x="336990" y="196516"/>
                  <a:pt x="349709" y="198865"/>
                  <a:pt x="361053" y="204537"/>
                </a:cubicBezTo>
                <a:cubicBezTo>
                  <a:pt x="373986" y="211004"/>
                  <a:pt x="382759" y="227161"/>
                  <a:pt x="397147" y="228600"/>
                </a:cubicBezTo>
                <a:cubicBezTo>
                  <a:pt x="425365" y="231422"/>
                  <a:pt x="453294" y="220579"/>
                  <a:pt x="481368" y="216569"/>
                </a:cubicBezTo>
                <a:cubicBezTo>
                  <a:pt x="483973" y="206148"/>
                  <a:pt x="497759" y="145775"/>
                  <a:pt x="505432" y="132348"/>
                </a:cubicBezTo>
                <a:cubicBezTo>
                  <a:pt x="515381" y="114937"/>
                  <a:pt x="529871" y="100539"/>
                  <a:pt x="541526" y="84221"/>
                </a:cubicBezTo>
                <a:cubicBezTo>
                  <a:pt x="549931" y="72454"/>
                  <a:pt x="557568" y="60158"/>
                  <a:pt x="565589" y="48126"/>
                </a:cubicBezTo>
                <a:cubicBezTo>
                  <a:pt x="589652" y="52137"/>
                  <a:pt x="616598" y="48055"/>
                  <a:pt x="637779" y="60158"/>
                </a:cubicBezTo>
                <a:cubicBezTo>
                  <a:pt x="648791" y="66450"/>
                  <a:pt x="652298" y="83817"/>
                  <a:pt x="649811" y="96253"/>
                </a:cubicBezTo>
                <a:cubicBezTo>
                  <a:pt x="644165" y="124480"/>
                  <a:pt x="592859" y="128538"/>
                  <a:pt x="577621" y="132348"/>
                </a:cubicBezTo>
                <a:cubicBezTo>
                  <a:pt x="571515" y="156770"/>
                  <a:pt x="553455" y="192404"/>
                  <a:pt x="577621" y="216569"/>
                </a:cubicBezTo>
                <a:cubicBezTo>
                  <a:pt x="586589" y="225537"/>
                  <a:pt x="601684" y="224590"/>
                  <a:pt x="613716" y="228600"/>
                </a:cubicBezTo>
                <a:cubicBezTo>
                  <a:pt x="645800" y="224590"/>
                  <a:pt x="678352" y="223344"/>
                  <a:pt x="709968" y="216569"/>
                </a:cubicBezTo>
                <a:cubicBezTo>
                  <a:pt x="734770" y="211254"/>
                  <a:pt x="782158" y="192505"/>
                  <a:pt x="782158" y="192505"/>
                </a:cubicBezTo>
                <a:cubicBezTo>
                  <a:pt x="794190" y="180474"/>
                  <a:pt x="808815" y="170568"/>
                  <a:pt x="818253" y="156411"/>
                </a:cubicBezTo>
                <a:cubicBezTo>
                  <a:pt x="825288" y="145859"/>
                  <a:pt x="822361" y="130219"/>
                  <a:pt x="830284" y="120316"/>
                </a:cubicBezTo>
                <a:cubicBezTo>
                  <a:pt x="853270" y="91583"/>
                  <a:pt x="873414" y="98751"/>
                  <a:pt x="902474" y="84221"/>
                </a:cubicBezTo>
                <a:cubicBezTo>
                  <a:pt x="990019" y="40448"/>
                  <a:pt x="869623" y="70008"/>
                  <a:pt x="1022789" y="48126"/>
                </a:cubicBezTo>
                <a:cubicBezTo>
                  <a:pt x="1034821" y="44116"/>
                  <a:pt x="1048332" y="43130"/>
                  <a:pt x="1058884" y="36095"/>
                </a:cubicBezTo>
                <a:cubicBezTo>
                  <a:pt x="1073042" y="26657"/>
                  <a:pt x="1078837" y="5381"/>
                  <a:pt x="1094979" y="0"/>
                </a:cubicBezTo>
                <a:lnTo>
                  <a:pt x="1131074" y="12032"/>
                </a:lnTo>
                <a:cubicBezTo>
                  <a:pt x="1160816" y="101261"/>
                  <a:pt x="1150386" y="54786"/>
                  <a:pt x="1131074" y="228600"/>
                </a:cubicBezTo>
                <a:cubicBezTo>
                  <a:pt x="1129673" y="241205"/>
                  <a:pt x="1126652" y="254549"/>
                  <a:pt x="1119042" y="264695"/>
                </a:cubicBezTo>
                <a:cubicBezTo>
                  <a:pt x="1024602" y="390615"/>
                  <a:pt x="1100409" y="273108"/>
                  <a:pt x="986695" y="348916"/>
                </a:cubicBezTo>
                <a:lnTo>
                  <a:pt x="914505" y="397042"/>
                </a:lnTo>
                <a:cubicBezTo>
                  <a:pt x="906484" y="409074"/>
                  <a:pt x="900667" y="422912"/>
                  <a:pt x="890442" y="433137"/>
                </a:cubicBezTo>
                <a:cubicBezTo>
                  <a:pt x="872284" y="451295"/>
                  <a:pt x="845692" y="460719"/>
                  <a:pt x="830284" y="481263"/>
                </a:cubicBezTo>
                <a:cubicBezTo>
                  <a:pt x="820362" y="494492"/>
                  <a:pt x="822796" y="513490"/>
                  <a:pt x="818253" y="529390"/>
                </a:cubicBezTo>
                <a:cubicBezTo>
                  <a:pt x="811425" y="553288"/>
                  <a:pt x="802108" y="584479"/>
                  <a:pt x="782158" y="601579"/>
                </a:cubicBezTo>
                <a:cubicBezTo>
                  <a:pt x="764403" y="616798"/>
                  <a:pt x="740708" y="623643"/>
                  <a:pt x="722000" y="637674"/>
                </a:cubicBezTo>
                <a:cubicBezTo>
                  <a:pt x="688012" y="663165"/>
                  <a:pt x="676921" y="689363"/>
                  <a:pt x="649811" y="721895"/>
                </a:cubicBezTo>
                <a:cubicBezTo>
                  <a:pt x="642549" y="730609"/>
                  <a:pt x="633768" y="737937"/>
                  <a:pt x="625747" y="745958"/>
                </a:cubicBezTo>
                <a:cubicBezTo>
                  <a:pt x="621737" y="757990"/>
                  <a:pt x="622684" y="773085"/>
                  <a:pt x="613716" y="782053"/>
                </a:cubicBezTo>
                <a:cubicBezTo>
                  <a:pt x="575966" y="819803"/>
                  <a:pt x="559787" y="804665"/>
                  <a:pt x="517463" y="794084"/>
                </a:cubicBezTo>
                <a:cubicBezTo>
                  <a:pt x="505431" y="786063"/>
                  <a:pt x="494302" y="776488"/>
                  <a:pt x="481368" y="770021"/>
                </a:cubicBezTo>
                <a:cubicBezTo>
                  <a:pt x="432405" y="745540"/>
                  <a:pt x="412461" y="762091"/>
                  <a:pt x="349021" y="770021"/>
                </a:cubicBezTo>
                <a:cubicBezTo>
                  <a:pt x="341000" y="786063"/>
                  <a:pt x="334464" y="802938"/>
                  <a:pt x="324958" y="818148"/>
                </a:cubicBezTo>
                <a:cubicBezTo>
                  <a:pt x="314330" y="835153"/>
                  <a:pt x="300518" y="849957"/>
                  <a:pt x="288863" y="866274"/>
                </a:cubicBezTo>
                <a:cubicBezTo>
                  <a:pt x="280458" y="878041"/>
                  <a:pt x="272821" y="890337"/>
                  <a:pt x="264800" y="902369"/>
                </a:cubicBezTo>
                <a:cubicBezTo>
                  <a:pt x="228705" y="898358"/>
                  <a:pt x="178659" y="919123"/>
                  <a:pt x="156516" y="890337"/>
                </a:cubicBezTo>
                <a:cubicBezTo>
                  <a:pt x="132608" y="859257"/>
                  <a:pt x="156904" y="710639"/>
                  <a:pt x="132453" y="661737"/>
                </a:cubicBezTo>
                <a:cubicBezTo>
                  <a:pt x="66623" y="530077"/>
                  <a:pt x="72295" y="648557"/>
                  <a:pt x="72295" y="577516"/>
                </a:cubicBezTo>
                <a:lnTo>
                  <a:pt x="72295" y="577516"/>
                </a:lnTo>
              </a:path>
            </a:pathLst>
          </a:cu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4319337" y="2201779"/>
            <a:ext cx="1529304" cy="745958"/>
          </a:xfrm>
          <a:custGeom>
            <a:avLst/>
            <a:gdLst>
              <a:gd name="connsiteX0" fmla="*/ 950495 w 1529304"/>
              <a:gd name="connsiteY0" fmla="*/ 469232 h 745958"/>
              <a:gd name="connsiteX1" fmla="*/ 950495 w 1529304"/>
              <a:gd name="connsiteY1" fmla="*/ 469232 h 745958"/>
              <a:gd name="connsiteX2" fmla="*/ 1203158 w 1529304"/>
              <a:gd name="connsiteY2" fmla="*/ 457200 h 745958"/>
              <a:gd name="connsiteX3" fmla="*/ 1239252 w 1529304"/>
              <a:gd name="connsiteY3" fmla="*/ 421105 h 745958"/>
              <a:gd name="connsiteX4" fmla="*/ 1275347 w 1529304"/>
              <a:gd name="connsiteY4" fmla="*/ 336884 h 745958"/>
              <a:gd name="connsiteX5" fmla="*/ 1359568 w 1529304"/>
              <a:gd name="connsiteY5" fmla="*/ 300789 h 745958"/>
              <a:gd name="connsiteX6" fmla="*/ 1431758 w 1529304"/>
              <a:gd name="connsiteY6" fmla="*/ 276726 h 745958"/>
              <a:gd name="connsiteX7" fmla="*/ 1467852 w 1529304"/>
              <a:gd name="connsiteY7" fmla="*/ 240632 h 745958"/>
              <a:gd name="connsiteX8" fmla="*/ 1479884 w 1529304"/>
              <a:gd name="connsiteY8" fmla="*/ 204537 h 745958"/>
              <a:gd name="connsiteX9" fmla="*/ 1503947 w 1529304"/>
              <a:gd name="connsiteY9" fmla="*/ 168442 h 745958"/>
              <a:gd name="connsiteX10" fmla="*/ 1515979 w 1529304"/>
              <a:gd name="connsiteY10" fmla="*/ 108284 h 745958"/>
              <a:gd name="connsiteX11" fmla="*/ 1528010 w 1529304"/>
              <a:gd name="connsiteY11" fmla="*/ 72189 h 745958"/>
              <a:gd name="connsiteX12" fmla="*/ 1491916 w 1529304"/>
              <a:gd name="connsiteY12" fmla="*/ 60158 h 745958"/>
              <a:gd name="connsiteX13" fmla="*/ 1431758 w 1529304"/>
              <a:gd name="connsiteY13" fmla="*/ 72189 h 745958"/>
              <a:gd name="connsiteX14" fmla="*/ 1359568 w 1529304"/>
              <a:gd name="connsiteY14" fmla="*/ 96253 h 745958"/>
              <a:gd name="connsiteX15" fmla="*/ 1130968 w 1529304"/>
              <a:gd name="connsiteY15" fmla="*/ 84221 h 745958"/>
              <a:gd name="connsiteX16" fmla="*/ 1094874 w 1529304"/>
              <a:gd name="connsiteY16" fmla="*/ 60158 h 745958"/>
              <a:gd name="connsiteX17" fmla="*/ 998621 w 1529304"/>
              <a:gd name="connsiteY17" fmla="*/ 36095 h 745958"/>
              <a:gd name="connsiteX18" fmla="*/ 926431 w 1529304"/>
              <a:gd name="connsiteY18" fmla="*/ 12032 h 745958"/>
              <a:gd name="connsiteX19" fmla="*/ 890337 w 1529304"/>
              <a:gd name="connsiteY19" fmla="*/ 0 h 745958"/>
              <a:gd name="connsiteX20" fmla="*/ 770021 w 1529304"/>
              <a:gd name="connsiteY20" fmla="*/ 12032 h 745958"/>
              <a:gd name="connsiteX21" fmla="*/ 733926 w 1529304"/>
              <a:gd name="connsiteY21" fmla="*/ 48126 h 745958"/>
              <a:gd name="connsiteX22" fmla="*/ 721895 w 1529304"/>
              <a:gd name="connsiteY22" fmla="*/ 84221 h 745958"/>
              <a:gd name="connsiteX23" fmla="*/ 541421 w 1529304"/>
              <a:gd name="connsiteY23" fmla="*/ 96253 h 745958"/>
              <a:gd name="connsiteX24" fmla="*/ 421105 w 1529304"/>
              <a:gd name="connsiteY24" fmla="*/ 168442 h 745958"/>
              <a:gd name="connsiteX25" fmla="*/ 385010 w 1529304"/>
              <a:gd name="connsiteY25" fmla="*/ 192505 h 745958"/>
              <a:gd name="connsiteX26" fmla="*/ 264695 w 1529304"/>
              <a:gd name="connsiteY26" fmla="*/ 228600 h 745958"/>
              <a:gd name="connsiteX27" fmla="*/ 228600 w 1529304"/>
              <a:gd name="connsiteY27" fmla="*/ 252663 h 745958"/>
              <a:gd name="connsiteX28" fmla="*/ 108284 w 1529304"/>
              <a:gd name="connsiteY28" fmla="*/ 276726 h 745958"/>
              <a:gd name="connsiteX29" fmla="*/ 36095 w 1529304"/>
              <a:gd name="connsiteY29" fmla="*/ 300789 h 745958"/>
              <a:gd name="connsiteX30" fmla="*/ 0 w 1529304"/>
              <a:gd name="connsiteY30" fmla="*/ 312821 h 745958"/>
              <a:gd name="connsiteX31" fmla="*/ 12031 w 1529304"/>
              <a:gd name="connsiteY31" fmla="*/ 372979 h 745958"/>
              <a:gd name="connsiteX32" fmla="*/ 48126 w 1529304"/>
              <a:gd name="connsiteY32" fmla="*/ 385010 h 745958"/>
              <a:gd name="connsiteX33" fmla="*/ 132347 w 1529304"/>
              <a:gd name="connsiteY33" fmla="*/ 421105 h 745958"/>
              <a:gd name="connsiteX34" fmla="*/ 168442 w 1529304"/>
              <a:gd name="connsiteY34" fmla="*/ 565484 h 745958"/>
              <a:gd name="connsiteX35" fmla="*/ 192505 w 1529304"/>
              <a:gd name="connsiteY35" fmla="*/ 637674 h 745958"/>
              <a:gd name="connsiteX36" fmla="*/ 264695 w 1529304"/>
              <a:gd name="connsiteY36" fmla="*/ 661737 h 745958"/>
              <a:gd name="connsiteX37" fmla="*/ 312821 w 1529304"/>
              <a:gd name="connsiteY37" fmla="*/ 673768 h 745958"/>
              <a:gd name="connsiteX38" fmla="*/ 385010 w 1529304"/>
              <a:gd name="connsiteY38" fmla="*/ 697832 h 745958"/>
              <a:gd name="connsiteX39" fmla="*/ 421105 w 1529304"/>
              <a:gd name="connsiteY39" fmla="*/ 721895 h 745958"/>
              <a:gd name="connsiteX40" fmla="*/ 505326 w 1529304"/>
              <a:gd name="connsiteY40" fmla="*/ 745958 h 745958"/>
              <a:gd name="connsiteX41" fmla="*/ 649705 w 1529304"/>
              <a:gd name="connsiteY41" fmla="*/ 733926 h 745958"/>
              <a:gd name="connsiteX42" fmla="*/ 661737 w 1529304"/>
              <a:gd name="connsiteY42" fmla="*/ 673768 h 745958"/>
              <a:gd name="connsiteX43" fmla="*/ 673768 w 1529304"/>
              <a:gd name="connsiteY43" fmla="*/ 589547 h 745958"/>
              <a:gd name="connsiteX44" fmla="*/ 709863 w 1529304"/>
              <a:gd name="connsiteY44" fmla="*/ 565484 h 745958"/>
              <a:gd name="connsiteX45" fmla="*/ 770021 w 1529304"/>
              <a:gd name="connsiteY45" fmla="*/ 553453 h 745958"/>
              <a:gd name="connsiteX46" fmla="*/ 806116 w 1529304"/>
              <a:gd name="connsiteY46" fmla="*/ 541421 h 745958"/>
              <a:gd name="connsiteX47" fmla="*/ 854242 w 1529304"/>
              <a:gd name="connsiteY47" fmla="*/ 529389 h 745958"/>
              <a:gd name="connsiteX48" fmla="*/ 890337 w 1529304"/>
              <a:gd name="connsiteY48" fmla="*/ 505326 h 745958"/>
              <a:gd name="connsiteX49" fmla="*/ 926431 w 1529304"/>
              <a:gd name="connsiteY49" fmla="*/ 469232 h 745958"/>
              <a:gd name="connsiteX50" fmla="*/ 986589 w 1529304"/>
              <a:gd name="connsiteY50" fmla="*/ 457200 h 745958"/>
              <a:gd name="connsiteX51" fmla="*/ 1191126 w 1529304"/>
              <a:gd name="connsiteY51" fmla="*/ 433137 h 745958"/>
              <a:gd name="connsiteX52" fmla="*/ 1263316 w 1529304"/>
              <a:gd name="connsiteY52" fmla="*/ 372979 h 745958"/>
              <a:gd name="connsiteX53" fmla="*/ 1287379 w 1529304"/>
              <a:gd name="connsiteY53" fmla="*/ 312821 h 745958"/>
              <a:gd name="connsiteX54" fmla="*/ 1395663 w 1529304"/>
              <a:gd name="connsiteY54" fmla="*/ 276726 h 745958"/>
              <a:gd name="connsiteX55" fmla="*/ 1431758 w 1529304"/>
              <a:gd name="connsiteY55" fmla="*/ 252663 h 745958"/>
              <a:gd name="connsiteX56" fmla="*/ 1479884 w 1529304"/>
              <a:gd name="connsiteY56" fmla="*/ 240632 h 745958"/>
              <a:gd name="connsiteX57" fmla="*/ 1479884 w 1529304"/>
              <a:gd name="connsiteY57" fmla="*/ 240632 h 74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29304" h="745958">
                <a:moveTo>
                  <a:pt x="950495" y="469232"/>
                </a:moveTo>
                <a:lnTo>
                  <a:pt x="950495" y="469232"/>
                </a:lnTo>
                <a:cubicBezTo>
                  <a:pt x="1034716" y="465221"/>
                  <a:pt x="1119989" y="471062"/>
                  <a:pt x="1203158" y="457200"/>
                </a:cubicBezTo>
                <a:cubicBezTo>
                  <a:pt x="1219942" y="454403"/>
                  <a:pt x="1229814" y="435262"/>
                  <a:pt x="1239252" y="421105"/>
                </a:cubicBezTo>
                <a:cubicBezTo>
                  <a:pt x="1289396" y="345889"/>
                  <a:pt x="1199736" y="427616"/>
                  <a:pt x="1275347" y="336884"/>
                </a:cubicBezTo>
                <a:cubicBezTo>
                  <a:pt x="1298677" y="308889"/>
                  <a:pt x="1327745" y="310336"/>
                  <a:pt x="1359568" y="300789"/>
                </a:cubicBezTo>
                <a:cubicBezTo>
                  <a:pt x="1383863" y="293500"/>
                  <a:pt x="1431758" y="276726"/>
                  <a:pt x="1431758" y="276726"/>
                </a:cubicBezTo>
                <a:cubicBezTo>
                  <a:pt x="1443789" y="264695"/>
                  <a:pt x="1458414" y="254789"/>
                  <a:pt x="1467852" y="240632"/>
                </a:cubicBezTo>
                <a:cubicBezTo>
                  <a:pt x="1474887" y="230080"/>
                  <a:pt x="1474212" y="215881"/>
                  <a:pt x="1479884" y="204537"/>
                </a:cubicBezTo>
                <a:cubicBezTo>
                  <a:pt x="1486351" y="191603"/>
                  <a:pt x="1495926" y="180474"/>
                  <a:pt x="1503947" y="168442"/>
                </a:cubicBezTo>
                <a:cubicBezTo>
                  <a:pt x="1507958" y="148389"/>
                  <a:pt x="1511019" y="128123"/>
                  <a:pt x="1515979" y="108284"/>
                </a:cubicBezTo>
                <a:cubicBezTo>
                  <a:pt x="1519055" y="95980"/>
                  <a:pt x="1533682" y="83533"/>
                  <a:pt x="1528010" y="72189"/>
                </a:cubicBezTo>
                <a:cubicBezTo>
                  <a:pt x="1522338" y="60846"/>
                  <a:pt x="1503947" y="64168"/>
                  <a:pt x="1491916" y="60158"/>
                </a:cubicBezTo>
                <a:cubicBezTo>
                  <a:pt x="1471863" y="64168"/>
                  <a:pt x="1451487" y="66808"/>
                  <a:pt x="1431758" y="72189"/>
                </a:cubicBezTo>
                <a:cubicBezTo>
                  <a:pt x="1407287" y="78863"/>
                  <a:pt x="1359568" y="96253"/>
                  <a:pt x="1359568" y="96253"/>
                </a:cubicBezTo>
                <a:cubicBezTo>
                  <a:pt x="1283368" y="92242"/>
                  <a:pt x="1206574" y="94531"/>
                  <a:pt x="1130968" y="84221"/>
                </a:cubicBezTo>
                <a:cubicBezTo>
                  <a:pt x="1116641" y="82267"/>
                  <a:pt x="1108463" y="65100"/>
                  <a:pt x="1094874" y="60158"/>
                </a:cubicBezTo>
                <a:cubicBezTo>
                  <a:pt x="1063793" y="48856"/>
                  <a:pt x="1029996" y="46553"/>
                  <a:pt x="998621" y="36095"/>
                </a:cubicBezTo>
                <a:lnTo>
                  <a:pt x="926431" y="12032"/>
                </a:lnTo>
                <a:lnTo>
                  <a:pt x="890337" y="0"/>
                </a:lnTo>
                <a:cubicBezTo>
                  <a:pt x="850232" y="4011"/>
                  <a:pt x="808544" y="179"/>
                  <a:pt x="770021" y="12032"/>
                </a:cubicBezTo>
                <a:cubicBezTo>
                  <a:pt x="753758" y="17036"/>
                  <a:pt x="743364" y="33969"/>
                  <a:pt x="733926" y="48126"/>
                </a:cubicBezTo>
                <a:cubicBezTo>
                  <a:pt x="726891" y="58678"/>
                  <a:pt x="734199" y="81145"/>
                  <a:pt x="721895" y="84221"/>
                </a:cubicBezTo>
                <a:cubicBezTo>
                  <a:pt x="663404" y="98844"/>
                  <a:pt x="601579" y="92242"/>
                  <a:pt x="541421" y="96253"/>
                </a:cubicBezTo>
                <a:cubicBezTo>
                  <a:pt x="364823" y="213984"/>
                  <a:pt x="550594" y="94449"/>
                  <a:pt x="421105" y="168442"/>
                </a:cubicBezTo>
                <a:cubicBezTo>
                  <a:pt x="408550" y="175616"/>
                  <a:pt x="398224" y="186632"/>
                  <a:pt x="385010" y="192505"/>
                </a:cubicBezTo>
                <a:cubicBezTo>
                  <a:pt x="347351" y="209242"/>
                  <a:pt x="304691" y="218601"/>
                  <a:pt x="264695" y="228600"/>
                </a:cubicBezTo>
                <a:cubicBezTo>
                  <a:pt x="252663" y="236621"/>
                  <a:pt x="241534" y="246196"/>
                  <a:pt x="228600" y="252663"/>
                </a:cubicBezTo>
                <a:cubicBezTo>
                  <a:pt x="194999" y="269464"/>
                  <a:pt x="139327" y="272291"/>
                  <a:pt x="108284" y="276726"/>
                </a:cubicBezTo>
                <a:lnTo>
                  <a:pt x="36095" y="300789"/>
                </a:lnTo>
                <a:lnTo>
                  <a:pt x="0" y="312821"/>
                </a:lnTo>
                <a:cubicBezTo>
                  <a:pt x="4010" y="332874"/>
                  <a:pt x="688" y="355964"/>
                  <a:pt x="12031" y="372979"/>
                </a:cubicBezTo>
                <a:cubicBezTo>
                  <a:pt x="19066" y="383531"/>
                  <a:pt x="37251" y="378485"/>
                  <a:pt x="48126" y="385010"/>
                </a:cubicBezTo>
                <a:cubicBezTo>
                  <a:pt x="125174" y="431239"/>
                  <a:pt x="-8386" y="392960"/>
                  <a:pt x="132347" y="421105"/>
                </a:cubicBezTo>
                <a:cubicBezTo>
                  <a:pt x="197816" y="617514"/>
                  <a:pt x="119837" y="371065"/>
                  <a:pt x="168442" y="565484"/>
                </a:cubicBezTo>
                <a:cubicBezTo>
                  <a:pt x="174594" y="590092"/>
                  <a:pt x="168442" y="629653"/>
                  <a:pt x="192505" y="637674"/>
                </a:cubicBezTo>
                <a:cubicBezTo>
                  <a:pt x="216568" y="645695"/>
                  <a:pt x="240087" y="655585"/>
                  <a:pt x="264695" y="661737"/>
                </a:cubicBezTo>
                <a:cubicBezTo>
                  <a:pt x="280737" y="665747"/>
                  <a:pt x="296983" y="669016"/>
                  <a:pt x="312821" y="673768"/>
                </a:cubicBezTo>
                <a:cubicBezTo>
                  <a:pt x="337116" y="681057"/>
                  <a:pt x="363905" y="683762"/>
                  <a:pt x="385010" y="697832"/>
                </a:cubicBezTo>
                <a:cubicBezTo>
                  <a:pt x="397042" y="705853"/>
                  <a:pt x="408171" y="715428"/>
                  <a:pt x="421105" y="721895"/>
                </a:cubicBezTo>
                <a:cubicBezTo>
                  <a:pt x="438361" y="730523"/>
                  <a:pt x="489912" y="742104"/>
                  <a:pt x="505326" y="745958"/>
                </a:cubicBezTo>
                <a:lnTo>
                  <a:pt x="649705" y="733926"/>
                </a:lnTo>
                <a:cubicBezTo>
                  <a:pt x="668273" y="725356"/>
                  <a:pt x="658375" y="693940"/>
                  <a:pt x="661737" y="673768"/>
                </a:cubicBezTo>
                <a:cubicBezTo>
                  <a:pt x="666399" y="645795"/>
                  <a:pt x="662251" y="615461"/>
                  <a:pt x="673768" y="589547"/>
                </a:cubicBezTo>
                <a:cubicBezTo>
                  <a:pt x="679641" y="576333"/>
                  <a:pt x="696323" y="570561"/>
                  <a:pt x="709863" y="565484"/>
                </a:cubicBezTo>
                <a:cubicBezTo>
                  <a:pt x="729011" y="558304"/>
                  <a:pt x="750182" y="558413"/>
                  <a:pt x="770021" y="553453"/>
                </a:cubicBezTo>
                <a:cubicBezTo>
                  <a:pt x="782325" y="550377"/>
                  <a:pt x="793921" y="544905"/>
                  <a:pt x="806116" y="541421"/>
                </a:cubicBezTo>
                <a:cubicBezTo>
                  <a:pt x="822015" y="536878"/>
                  <a:pt x="838200" y="533400"/>
                  <a:pt x="854242" y="529389"/>
                </a:cubicBezTo>
                <a:cubicBezTo>
                  <a:pt x="866274" y="521368"/>
                  <a:pt x="879228" y="514583"/>
                  <a:pt x="890337" y="505326"/>
                </a:cubicBezTo>
                <a:cubicBezTo>
                  <a:pt x="903408" y="494433"/>
                  <a:pt x="911212" y="476841"/>
                  <a:pt x="926431" y="469232"/>
                </a:cubicBezTo>
                <a:cubicBezTo>
                  <a:pt x="944722" y="460087"/>
                  <a:pt x="966377" y="460310"/>
                  <a:pt x="986589" y="457200"/>
                </a:cubicBezTo>
                <a:cubicBezTo>
                  <a:pt x="1029601" y="450583"/>
                  <a:pt x="1150980" y="437597"/>
                  <a:pt x="1191126" y="433137"/>
                </a:cubicBezTo>
                <a:cubicBezTo>
                  <a:pt x="1237449" y="417696"/>
                  <a:pt x="1233518" y="426615"/>
                  <a:pt x="1263316" y="372979"/>
                </a:cubicBezTo>
                <a:cubicBezTo>
                  <a:pt x="1273805" y="354100"/>
                  <a:pt x="1271125" y="327043"/>
                  <a:pt x="1287379" y="312821"/>
                </a:cubicBezTo>
                <a:cubicBezTo>
                  <a:pt x="1345117" y="262300"/>
                  <a:pt x="1348747" y="308003"/>
                  <a:pt x="1395663" y="276726"/>
                </a:cubicBezTo>
                <a:cubicBezTo>
                  <a:pt x="1407695" y="268705"/>
                  <a:pt x="1418467" y="258359"/>
                  <a:pt x="1431758" y="252663"/>
                </a:cubicBezTo>
                <a:cubicBezTo>
                  <a:pt x="1446957" y="246149"/>
                  <a:pt x="1479884" y="240632"/>
                  <a:pt x="1479884" y="240632"/>
                </a:cubicBezTo>
                <a:lnTo>
                  <a:pt x="1479884" y="240632"/>
                </a:lnTo>
              </a:path>
            </a:pathLst>
          </a:cu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331839" y="1706266"/>
            <a:ext cx="1481496" cy="461665"/>
          </a:xfrm>
          <a:prstGeom prst="rect">
            <a:avLst/>
          </a:prstGeom>
        </p:spPr>
        <p:txBody>
          <a:bodyPr wrap="none">
            <a:spAutoFit/>
          </a:bodyPr>
          <a:lstStyle/>
          <a:p>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England </a:t>
            </a:r>
            <a:endParaRPr lang="en-US" b="1" dirty="0">
              <a:effectLst>
                <a:outerShdw blurRad="38100" dist="38100" dir="2700000" algn="tl">
                  <a:srgbClr val="000000">
                    <a:alpha val="43137"/>
                  </a:srgbClr>
                </a:outerShdw>
              </a:effectLst>
            </a:endParaRPr>
          </a:p>
        </p:txBody>
      </p:sp>
      <p:sp>
        <p:nvSpPr>
          <p:cNvPr id="16" name="Rectangle 15"/>
          <p:cNvSpPr/>
          <p:nvPr/>
        </p:nvSpPr>
        <p:spPr>
          <a:xfrm>
            <a:off x="3148842" y="3886200"/>
            <a:ext cx="1194558" cy="461665"/>
          </a:xfrm>
          <a:prstGeom prst="rect">
            <a:avLst/>
          </a:prstGeom>
        </p:spPr>
        <p:txBody>
          <a:bodyPr wrap="none">
            <a:spAutoFit/>
          </a:bodyPr>
          <a:lstStyle/>
          <a:p>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France</a:t>
            </a:r>
            <a:endParaRPr lang="en-US" b="1" dirty="0">
              <a:effectLst>
                <a:outerShdw blurRad="38100" dist="38100" dir="2700000" algn="tl">
                  <a:srgbClr val="000000">
                    <a:alpha val="43137"/>
                  </a:srgbClr>
                </a:outerShdw>
              </a:effectLst>
            </a:endParaRPr>
          </a:p>
        </p:txBody>
      </p:sp>
      <p:sp>
        <p:nvSpPr>
          <p:cNvPr id="17" name="Rectangle 16"/>
          <p:cNvSpPr/>
          <p:nvPr/>
        </p:nvSpPr>
        <p:spPr>
          <a:xfrm>
            <a:off x="120479" y="3968097"/>
            <a:ext cx="2485438" cy="646331"/>
          </a:xfrm>
          <a:prstGeom prst="rect">
            <a:avLst/>
          </a:prstGeom>
        </p:spPr>
        <p:txBody>
          <a:bodyPr wrap="square">
            <a:spAutoFit/>
          </a:bodyPr>
          <a:lstStyle/>
          <a:p>
            <a:r>
              <a:rPr lang="en-US"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English-controlled territories and allies</a:t>
            </a:r>
            <a:endParaRPr lang="en-US" sz="1400" b="1" dirty="0">
              <a:solidFill>
                <a:srgbClr val="FF0000"/>
              </a:solidFill>
              <a:effectLst>
                <a:outerShdw blurRad="38100" dist="38100" dir="2700000" algn="tl">
                  <a:srgbClr val="000000">
                    <a:alpha val="43137"/>
                  </a:srgbClr>
                </a:outerShdw>
              </a:effectLst>
            </a:endParaRPr>
          </a:p>
        </p:txBody>
      </p:sp>
      <p:sp>
        <p:nvSpPr>
          <p:cNvPr id="18" name="Rectangle 17"/>
          <p:cNvSpPr/>
          <p:nvPr/>
        </p:nvSpPr>
        <p:spPr>
          <a:xfrm>
            <a:off x="158950" y="4711661"/>
            <a:ext cx="2296441" cy="646331"/>
          </a:xfrm>
          <a:prstGeom prst="rect">
            <a:avLst/>
          </a:prstGeom>
        </p:spPr>
        <p:txBody>
          <a:bodyPr wrap="square">
            <a:spAutoFit/>
          </a:bodyPr>
          <a:lstStyle/>
          <a:p>
            <a:r>
              <a:rPr lang="en-US"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French-controlled territories</a:t>
            </a:r>
            <a:endParaRPr lang="en-US" sz="1400" b="1" dirty="0">
              <a:solidFill>
                <a:srgbClr val="00B0F0"/>
              </a:solidFill>
              <a:effectLst>
                <a:outerShdw blurRad="38100" dist="38100" dir="2700000" algn="tl">
                  <a:srgbClr val="000000">
                    <a:alpha val="43137"/>
                  </a:srgbClr>
                </a:outerShdw>
              </a:effectLst>
            </a:endParaRPr>
          </a:p>
        </p:txBody>
      </p:sp>
      <p:sp>
        <p:nvSpPr>
          <p:cNvPr id="19"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panose="020B0604020202020204" pitchFamily="34" charset="0"/>
                <a:cs typeface="Arial" panose="020B0604020202020204" pitchFamily="34" charset="0"/>
              </a:rPr>
              <a:t>Hundred Years’ War: Lancastrian War</a:t>
            </a:r>
          </a:p>
        </p:txBody>
      </p:sp>
      <p:sp>
        <p:nvSpPr>
          <p:cNvPr id="21" name="Rectangle 20"/>
          <p:cNvSpPr/>
          <p:nvPr/>
        </p:nvSpPr>
        <p:spPr>
          <a:xfrm>
            <a:off x="158950" y="2885289"/>
            <a:ext cx="1914684" cy="584775"/>
          </a:xfrm>
          <a:prstGeom prst="rect">
            <a:avLst/>
          </a:prstGeom>
        </p:spPr>
        <p:txBody>
          <a:bodyPr wrap="square">
            <a:spAutoFit/>
          </a:bodyPr>
          <a:lstStyle/>
          <a:p>
            <a:r>
              <a:rPr lang="en-US" sz="3200" b="1" dirty="0">
                <a:solidFill>
                  <a:schemeClr val="bg1"/>
                </a:solidFill>
                <a:latin typeface="Arial" panose="020B0604020202020204" pitchFamily="34" charset="0"/>
                <a:cs typeface="Arial" panose="020B0604020202020204" pitchFamily="34" charset="0"/>
              </a:rPr>
              <a:t>1415A.D.</a:t>
            </a:r>
            <a:endParaRPr lang="en-US" dirty="0"/>
          </a:p>
        </p:txBody>
      </p:sp>
      <p:sp>
        <p:nvSpPr>
          <p:cNvPr id="22" name="Rectangle 21"/>
          <p:cNvSpPr/>
          <p:nvPr/>
        </p:nvSpPr>
        <p:spPr>
          <a:xfrm>
            <a:off x="5570774" y="2728583"/>
            <a:ext cx="3108543" cy="461665"/>
          </a:xfrm>
          <a:prstGeom prst="rect">
            <a:avLst/>
          </a:prstGeom>
        </p:spPr>
        <p:txBody>
          <a:bodyPr wrap="none">
            <a:spAutoFit/>
          </a:bodyPr>
          <a:lstStyle/>
          <a:p>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Holy Roman Empire</a:t>
            </a:r>
            <a:endParaRPr lang="en-US" b="1" dirty="0">
              <a:effectLst>
                <a:outerShdw blurRad="38100" dist="38100" dir="2700000" algn="tl">
                  <a:srgbClr val="000000">
                    <a:alpha val="43137"/>
                  </a:srgbClr>
                </a:outerShdw>
              </a:effectLst>
            </a:endParaRPr>
          </a:p>
        </p:txBody>
      </p:sp>
      <p:sp>
        <p:nvSpPr>
          <p:cNvPr id="23" name="12-Point Star 22"/>
          <p:cNvSpPr/>
          <p:nvPr/>
        </p:nvSpPr>
        <p:spPr>
          <a:xfrm>
            <a:off x="121281" y="772817"/>
            <a:ext cx="640719" cy="659304"/>
          </a:xfrm>
          <a:prstGeom prst="star1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chemeClr val="tx1"/>
                </a:solidFill>
              </a:rPr>
              <a:t>3</a:t>
            </a:r>
            <a:endParaRPr lang="en-US" sz="1050" b="1" dirty="0">
              <a:solidFill>
                <a:schemeClr val="tx1"/>
              </a:solidFill>
            </a:endParaRPr>
          </a:p>
        </p:txBody>
      </p:sp>
    </p:spTree>
    <p:extLst>
      <p:ext uri="{BB962C8B-B14F-4D97-AF65-F5344CB8AC3E}">
        <p14:creationId xmlns:p14="http://schemas.microsoft.com/office/powerpoint/2010/main" val="1085959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219200"/>
            <a:ext cx="4419600" cy="3581400"/>
          </a:xfrm>
        </p:spPr>
        <p:txBody>
          <a:bodyPr>
            <a:normAutofit/>
          </a:bodyPr>
          <a:lstStyle/>
          <a:p>
            <a:pPr marL="0" indent="0">
              <a:buNone/>
            </a:pPr>
            <a:r>
              <a:rPr lang="en-US" sz="2000" dirty="0">
                <a:solidFill>
                  <a:schemeClr val="bg1"/>
                </a:solidFill>
                <a:latin typeface="Arial" panose="020B0604020202020204" pitchFamily="34" charset="0"/>
                <a:cs typeface="Arial" panose="020B0604020202020204" pitchFamily="34" charset="0"/>
              </a:rPr>
              <a:t>	Joan of Arc is a something of a legendary French hero.  She was born a peasant, but claimed to be following God’s calling as she led the French in numerous victories during the end of the Hundred Years’ War.  Joan was eventually sold out to the English, put on trial and burned at the stake at the age of 19.  The Catholic Church has since declared her to be a *martyr and a saint.</a:t>
            </a:r>
          </a:p>
        </p:txBody>
      </p:sp>
      <p:sp>
        <p:nvSpPr>
          <p:cNvPr id="6"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panose="020B0604020202020204" pitchFamily="34" charset="0"/>
                <a:cs typeface="Arial" panose="020B0604020202020204" pitchFamily="34" charset="0"/>
              </a:rPr>
              <a:t>Hundred Years’ War: Lancastrian War</a:t>
            </a:r>
          </a:p>
        </p:txBody>
      </p:sp>
      <p:sp>
        <p:nvSpPr>
          <p:cNvPr id="15" name="12-Point Star 14"/>
          <p:cNvSpPr/>
          <p:nvPr/>
        </p:nvSpPr>
        <p:spPr>
          <a:xfrm>
            <a:off x="121281" y="772817"/>
            <a:ext cx="640719" cy="659304"/>
          </a:xfrm>
          <a:prstGeom prst="star1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chemeClr val="tx1"/>
                </a:solidFill>
              </a:rPr>
              <a:t>4</a:t>
            </a:r>
            <a:endParaRPr lang="en-US" sz="1050" b="1" dirty="0">
              <a:solidFill>
                <a:schemeClr val="tx1"/>
              </a:solidFill>
            </a:endParaRPr>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579" y="1442937"/>
            <a:ext cx="3505200" cy="5216072"/>
          </a:xfrm>
          <a:prstGeom prst="rect">
            <a:avLst/>
          </a:prstGeom>
          <a:ln>
            <a:noFill/>
          </a:ln>
          <a:effectLst>
            <a:softEdge rad="112500"/>
          </a:effec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579" y="1442937"/>
            <a:ext cx="3782539" cy="5262663"/>
          </a:xfrm>
          <a:prstGeom prst="rect">
            <a:avLst/>
          </a:prstGeom>
          <a:ln>
            <a:noFill/>
          </a:ln>
          <a:effectLst>
            <a:softEdge rad="112500"/>
          </a:effectLst>
        </p:spPr>
      </p:pic>
      <p:sp>
        <p:nvSpPr>
          <p:cNvPr id="17" name="Rectangle 16"/>
          <p:cNvSpPr/>
          <p:nvPr/>
        </p:nvSpPr>
        <p:spPr>
          <a:xfrm>
            <a:off x="4555524" y="5981786"/>
            <a:ext cx="4267200" cy="646331"/>
          </a:xfrm>
          <a:prstGeom prst="rect">
            <a:avLst/>
          </a:prstGeom>
        </p:spPr>
        <p:txBody>
          <a:bodyPr wrap="square">
            <a:spAutoFit/>
          </a:bodyPr>
          <a:lstStyle/>
          <a:p>
            <a:r>
              <a:rPr lang="en-US" i="1" dirty="0">
                <a:solidFill>
                  <a:schemeClr val="bg1"/>
                </a:solidFill>
                <a:latin typeface="Arial" panose="020B0604020202020204" pitchFamily="34" charset="0"/>
                <a:cs typeface="Arial" panose="020B0604020202020204" pitchFamily="34" charset="0"/>
              </a:rPr>
              <a:t>*martyr = a person who is innocent, yet is killed for a greater cause or purpose</a:t>
            </a:r>
            <a:endParaRPr lang="en-US" i="1" dirty="0"/>
          </a:p>
        </p:txBody>
      </p:sp>
      <p:sp>
        <p:nvSpPr>
          <p:cNvPr id="4" name="Rectangle 3"/>
          <p:cNvSpPr/>
          <p:nvPr/>
        </p:nvSpPr>
        <p:spPr>
          <a:xfrm>
            <a:off x="3970118" y="4994986"/>
            <a:ext cx="5021482" cy="646331"/>
          </a:xfrm>
          <a:prstGeom prst="rect">
            <a:avLst/>
          </a:prstGeom>
        </p:spPr>
        <p:txBody>
          <a:bodyPr wrap="square">
            <a:spAutoFit/>
          </a:bodyPr>
          <a:lstStyle/>
          <a:p>
            <a:r>
              <a:rPr lang="en-US" b="1" dirty="0">
                <a:hlinkClick r:id="rId4"/>
              </a:rPr>
              <a:t>http://www.youtube.com/watch?v=xcM8ilpHsfQ</a:t>
            </a:r>
            <a:endParaRPr lang="en-US" b="1" dirty="0"/>
          </a:p>
          <a:p>
            <a:r>
              <a:rPr lang="en-US" b="1" dirty="0">
                <a:solidFill>
                  <a:schemeClr val="bg1"/>
                </a:solidFill>
              </a:rPr>
              <a:t>Joan of Arc defeating the English Army </a:t>
            </a:r>
          </a:p>
        </p:txBody>
      </p:sp>
    </p:spTree>
    <p:extLst>
      <p:ext uri="{BB962C8B-B14F-4D97-AF65-F5344CB8AC3E}">
        <p14:creationId xmlns:p14="http://schemas.microsoft.com/office/powerpoint/2010/main" val="2434594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7752" y="1219200"/>
            <a:ext cx="3713847" cy="3813855"/>
          </a:xfrm>
        </p:spPr>
        <p:txBody>
          <a:bodyPr>
            <a:normAutofit/>
          </a:bodyPr>
          <a:lstStyle/>
          <a:p>
            <a:pPr marL="0" indent="0">
              <a:buNone/>
            </a:pPr>
            <a:r>
              <a:rPr lang="en-US" sz="2000" dirty="0">
                <a:solidFill>
                  <a:schemeClr val="bg1"/>
                </a:solidFill>
                <a:latin typeface="Arial" panose="020B0604020202020204" pitchFamily="34" charset="0"/>
                <a:cs typeface="Arial" panose="020B0604020202020204" pitchFamily="34" charset="0"/>
              </a:rPr>
              <a:t>	By 1453, the Hundred Years’ War was coming to an end with England only controlling one small part of France in Calais.  Although the fighting ended, England and France were still technically at war until a peace treaty in 1475.  Some English monarchs still claimed to be sovereign over France until the 1800s.</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
        <p:nvSpPr>
          <p:cNvPr id="6"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panose="020B0604020202020204" pitchFamily="34" charset="0"/>
                <a:cs typeface="Arial" panose="020B0604020202020204" pitchFamily="34" charset="0"/>
              </a:rPr>
              <a:t>Hundred Years’ War: Conflict Ends</a:t>
            </a:r>
          </a:p>
        </p:txBody>
      </p:sp>
      <p:sp>
        <p:nvSpPr>
          <p:cNvPr id="5" name="Rectangle 4"/>
          <p:cNvSpPr/>
          <p:nvPr/>
        </p:nvSpPr>
        <p:spPr>
          <a:xfrm>
            <a:off x="2331839" y="1706266"/>
            <a:ext cx="1481496" cy="461665"/>
          </a:xfrm>
          <a:prstGeom prst="rect">
            <a:avLst/>
          </a:prstGeom>
        </p:spPr>
        <p:txBody>
          <a:bodyPr wrap="none">
            <a:spAutoFit/>
          </a:bodyPr>
          <a:lstStyle/>
          <a:p>
            <a:r>
              <a:rPr lang="en-US" sz="2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England </a:t>
            </a:r>
            <a:endParaRPr lang="en-US" b="1" dirty="0">
              <a:solidFill>
                <a:srgbClr val="FF0000"/>
              </a:solidFill>
              <a:effectLst>
                <a:outerShdw blurRad="38100" dist="38100" dir="2700000" algn="tl">
                  <a:srgbClr val="000000">
                    <a:alpha val="43137"/>
                  </a:srgbClr>
                </a:outerShdw>
              </a:effectLst>
            </a:endParaRPr>
          </a:p>
        </p:txBody>
      </p:sp>
      <p:sp>
        <p:nvSpPr>
          <p:cNvPr id="7" name="Rectangle 6"/>
          <p:cNvSpPr/>
          <p:nvPr/>
        </p:nvSpPr>
        <p:spPr>
          <a:xfrm>
            <a:off x="3130480" y="3928105"/>
            <a:ext cx="1194558" cy="461665"/>
          </a:xfrm>
          <a:prstGeom prst="rect">
            <a:avLst/>
          </a:prstGeom>
        </p:spPr>
        <p:txBody>
          <a:bodyPr wrap="none">
            <a:spAutoFit/>
          </a:bodyPr>
          <a:lstStyle/>
          <a:p>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France</a:t>
            </a:r>
            <a:endParaRPr lang="en-US" b="1" dirty="0">
              <a:solidFill>
                <a:srgbClr val="00B0F0"/>
              </a:solidFill>
              <a:effectLst>
                <a:outerShdw blurRad="38100" dist="38100" dir="2700000" algn="tl">
                  <a:srgbClr val="000000">
                    <a:alpha val="43137"/>
                  </a:srgbClr>
                </a:outerShdw>
              </a:effectLst>
            </a:endParaRPr>
          </a:p>
        </p:txBody>
      </p:sp>
      <p:sp>
        <p:nvSpPr>
          <p:cNvPr id="8" name="Rectangle 7"/>
          <p:cNvSpPr/>
          <p:nvPr/>
        </p:nvSpPr>
        <p:spPr>
          <a:xfrm>
            <a:off x="2133600" y="2131656"/>
            <a:ext cx="2415143" cy="400110"/>
          </a:xfrm>
          <a:prstGeom prst="rect">
            <a:avLst/>
          </a:prstGeom>
        </p:spPr>
        <p:txBody>
          <a:bodyPr wrap="square">
            <a:spAutoFit/>
          </a:bodyPr>
          <a:lstStyle/>
          <a:p>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Richard</a:t>
            </a:r>
          </a:p>
        </p:txBody>
      </p:sp>
      <p:sp>
        <p:nvSpPr>
          <p:cNvPr id="9" name="Rectangle 8"/>
          <p:cNvSpPr/>
          <p:nvPr/>
        </p:nvSpPr>
        <p:spPr>
          <a:xfrm>
            <a:off x="2247139" y="4347301"/>
            <a:ext cx="1967205" cy="400110"/>
          </a:xfrm>
          <a:prstGeom prst="rect">
            <a:avLst/>
          </a:prstGeom>
        </p:spPr>
        <p:txBody>
          <a:bodyPr wrap="none">
            <a:spAutoFit/>
          </a:bodyPr>
          <a:lstStyle/>
          <a:p>
            <a:r>
              <a:rPr lang="en-US" sz="2000"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King Charles VI</a:t>
            </a:r>
            <a:endParaRPr lang="en-US" sz="1600" dirty="0">
              <a:solidFill>
                <a:srgbClr val="00B0F0"/>
              </a:solidFill>
              <a:effectLst>
                <a:outerShdw blurRad="38100" dist="38100" dir="2700000" algn="tl">
                  <a:srgbClr val="000000">
                    <a:alpha val="43137"/>
                  </a:srgbClr>
                </a:outerShdw>
              </a:effectLst>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3889" y="3661548"/>
            <a:ext cx="1110486" cy="1371507"/>
          </a:xfrm>
          <a:prstGeom prst="rect">
            <a:avLst/>
          </a:prstGeom>
          <a:ln>
            <a:noFill/>
          </a:ln>
          <a:effectLst>
            <a:softEdge rad="112500"/>
          </a:effectLst>
        </p:spPr>
      </p:pic>
      <p:cxnSp>
        <p:nvCxnSpPr>
          <p:cNvPr id="12" name="Curved Connector 11"/>
          <p:cNvCxnSpPr/>
          <p:nvPr/>
        </p:nvCxnSpPr>
        <p:spPr>
          <a:xfrm rot="16200000" flipV="1">
            <a:off x="2728267" y="3329927"/>
            <a:ext cx="651507" cy="533402"/>
          </a:xfrm>
          <a:prstGeom prst="curvedConnector3">
            <a:avLst/>
          </a:prstGeom>
          <a:ln w="57150">
            <a:solidFill>
              <a:srgbClr val="00B0F0"/>
            </a:solidFill>
            <a:tailEnd type="triangle"/>
          </a:ln>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3" name="Curved Connector 12"/>
          <p:cNvCxnSpPr/>
          <p:nvPr/>
        </p:nvCxnSpPr>
        <p:spPr>
          <a:xfrm rot="16200000" flipV="1">
            <a:off x="3130213" y="3308966"/>
            <a:ext cx="685800" cy="304802"/>
          </a:xfrm>
          <a:prstGeom prst="curvedConnector3">
            <a:avLst/>
          </a:prstGeom>
          <a:ln w="57150">
            <a:solidFill>
              <a:srgbClr val="00B0F0"/>
            </a:solidFill>
            <a:tailEnd type="triangle"/>
          </a:ln>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Curved Connector 13"/>
          <p:cNvCxnSpPr/>
          <p:nvPr/>
        </p:nvCxnSpPr>
        <p:spPr>
          <a:xfrm rot="5400000" flipH="1" flipV="1">
            <a:off x="3603444" y="3096426"/>
            <a:ext cx="924081" cy="206165"/>
          </a:xfrm>
          <a:prstGeom prst="curvedConnector3">
            <a:avLst/>
          </a:prstGeom>
          <a:ln w="57150">
            <a:solidFill>
              <a:srgbClr val="00B0F0"/>
            </a:solidFill>
            <a:tailEnd type="triangle"/>
          </a:ln>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rot="10800000" flipV="1">
            <a:off x="3130480" y="5235894"/>
            <a:ext cx="611158" cy="250505"/>
          </a:xfrm>
          <a:prstGeom prst="curvedConnector3">
            <a:avLst/>
          </a:prstGeom>
          <a:ln w="57150">
            <a:solidFill>
              <a:srgbClr val="00B0F0"/>
            </a:solidFill>
            <a:tailEnd type="triangle"/>
          </a:ln>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6" name="Curved Connector 15"/>
          <p:cNvCxnSpPr/>
          <p:nvPr/>
        </p:nvCxnSpPr>
        <p:spPr>
          <a:xfrm flipV="1">
            <a:off x="4214346" y="3270875"/>
            <a:ext cx="586255" cy="390673"/>
          </a:xfrm>
          <a:prstGeom prst="curvedConnector3">
            <a:avLst/>
          </a:prstGeom>
          <a:ln w="57150">
            <a:solidFill>
              <a:srgbClr val="00B0F0"/>
            </a:solidFill>
            <a:tailEnd type="triangle"/>
          </a:ln>
          <a:effectLst>
            <a:glow rad="228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825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2695074" y="3741821"/>
            <a:ext cx="2875700" cy="2225842"/>
          </a:xfrm>
          <a:custGeom>
            <a:avLst/>
            <a:gdLst>
              <a:gd name="connsiteX0" fmla="*/ 2081463 w 2875700"/>
              <a:gd name="connsiteY0" fmla="*/ 2201779 h 2225842"/>
              <a:gd name="connsiteX1" fmla="*/ 2081463 w 2875700"/>
              <a:gd name="connsiteY1" fmla="*/ 2201779 h 2225842"/>
              <a:gd name="connsiteX2" fmla="*/ 1973179 w 2875700"/>
              <a:gd name="connsiteY2" fmla="*/ 2177716 h 2225842"/>
              <a:gd name="connsiteX3" fmla="*/ 1937084 w 2875700"/>
              <a:gd name="connsiteY3" fmla="*/ 2165684 h 2225842"/>
              <a:gd name="connsiteX4" fmla="*/ 1840831 w 2875700"/>
              <a:gd name="connsiteY4" fmla="*/ 2153653 h 2225842"/>
              <a:gd name="connsiteX5" fmla="*/ 1804737 w 2875700"/>
              <a:gd name="connsiteY5" fmla="*/ 2141621 h 2225842"/>
              <a:gd name="connsiteX6" fmla="*/ 1768642 w 2875700"/>
              <a:gd name="connsiteY6" fmla="*/ 2117558 h 2225842"/>
              <a:gd name="connsiteX7" fmla="*/ 1696452 w 2875700"/>
              <a:gd name="connsiteY7" fmla="*/ 2093495 h 2225842"/>
              <a:gd name="connsiteX8" fmla="*/ 1648326 w 2875700"/>
              <a:gd name="connsiteY8" fmla="*/ 2057400 h 2225842"/>
              <a:gd name="connsiteX9" fmla="*/ 1576137 w 2875700"/>
              <a:gd name="connsiteY9" fmla="*/ 2033337 h 2225842"/>
              <a:gd name="connsiteX10" fmla="*/ 1540042 w 2875700"/>
              <a:gd name="connsiteY10" fmla="*/ 2021305 h 2225842"/>
              <a:gd name="connsiteX11" fmla="*/ 1431758 w 2875700"/>
              <a:gd name="connsiteY11" fmla="*/ 1973179 h 2225842"/>
              <a:gd name="connsiteX12" fmla="*/ 1323473 w 2875700"/>
              <a:gd name="connsiteY12" fmla="*/ 1937084 h 2225842"/>
              <a:gd name="connsiteX13" fmla="*/ 1287379 w 2875700"/>
              <a:gd name="connsiteY13" fmla="*/ 1925053 h 2225842"/>
              <a:gd name="connsiteX14" fmla="*/ 1263315 w 2875700"/>
              <a:gd name="connsiteY14" fmla="*/ 1900990 h 2225842"/>
              <a:gd name="connsiteX15" fmla="*/ 1130968 w 2875700"/>
              <a:gd name="connsiteY15" fmla="*/ 1900990 h 2225842"/>
              <a:gd name="connsiteX16" fmla="*/ 1094873 w 2875700"/>
              <a:gd name="connsiteY16" fmla="*/ 1913021 h 2225842"/>
              <a:gd name="connsiteX17" fmla="*/ 1058779 w 2875700"/>
              <a:gd name="connsiteY17" fmla="*/ 1937084 h 2225842"/>
              <a:gd name="connsiteX18" fmla="*/ 878305 w 2875700"/>
              <a:gd name="connsiteY18" fmla="*/ 1925053 h 2225842"/>
              <a:gd name="connsiteX19" fmla="*/ 806115 w 2875700"/>
              <a:gd name="connsiteY19" fmla="*/ 1913021 h 2225842"/>
              <a:gd name="connsiteX20" fmla="*/ 709863 w 2875700"/>
              <a:gd name="connsiteY20" fmla="*/ 1888958 h 2225842"/>
              <a:gd name="connsiteX21" fmla="*/ 577515 w 2875700"/>
              <a:gd name="connsiteY21" fmla="*/ 1876926 h 2225842"/>
              <a:gd name="connsiteX22" fmla="*/ 505326 w 2875700"/>
              <a:gd name="connsiteY22" fmla="*/ 1828800 h 2225842"/>
              <a:gd name="connsiteX23" fmla="*/ 385010 w 2875700"/>
              <a:gd name="connsiteY23" fmla="*/ 1804737 h 2225842"/>
              <a:gd name="connsiteX24" fmla="*/ 385010 w 2875700"/>
              <a:gd name="connsiteY24" fmla="*/ 1672390 h 2225842"/>
              <a:gd name="connsiteX25" fmla="*/ 421105 w 2875700"/>
              <a:gd name="connsiteY25" fmla="*/ 1648326 h 2225842"/>
              <a:gd name="connsiteX26" fmla="*/ 445168 w 2875700"/>
              <a:gd name="connsiteY26" fmla="*/ 1612232 h 2225842"/>
              <a:gd name="connsiteX27" fmla="*/ 469231 w 2875700"/>
              <a:gd name="connsiteY27" fmla="*/ 1588168 h 2225842"/>
              <a:gd name="connsiteX28" fmla="*/ 493294 w 2875700"/>
              <a:gd name="connsiteY28" fmla="*/ 1491916 h 2225842"/>
              <a:gd name="connsiteX29" fmla="*/ 553452 w 2875700"/>
              <a:gd name="connsiteY29" fmla="*/ 1419726 h 2225842"/>
              <a:gd name="connsiteX30" fmla="*/ 565484 w 2875700"/>
              <a:gd name="connsiteY30" fmla="*/ 1383632 h 2225842"/>
              <a:gd name="connsiteX31" fmla="*/ 553452 w 2875700"/>
              <a:gd name="connsiteY31" fmla="*/ 1335505 h 2225842"/>
              <a:gd name="connsiteX32" fmla="*/ 589547 w 2875700"/>
              <a:gd name="connsiteY32" fmla="*/ 1311442 h 2225842"/>
              <a:gd name="connsiteX33" fmla="*/ 625642 w 2875700"/>
              <a:gd name="connsiteY33" fmla="*/ 1275347 h 2225842"/>
              <a:gd name="connsiteX34" fmla="*/ 673768 w 2875700"/>
              <a:gd name="connsiteY34" fmla="*/ 1203158 h 2225842"/>
              <a:gd name="connsiteX35" fmla="*/ 673768 w 2875700"/>
              <a:gd name="connsiteY35" fmla="*/ 878305 h 2225842"/>
              <a:gd name="connsiteX36" fmla="*/ 601579 w 2875700"/>
              <a:gd name="connsiteY36" fmla="*/ 854242 h 2225842"/>
              <a:gd name="connsiteX37" fmla="*/ 565484 w 2875700"/>
              <a:gd name="connsiteY37" fmla="*/ 842211 h 2225842"/>
              <a:gd name="connsiteX38" fmla="*/ 529389 w 2875700"/>
              <a:gd name="connsiteY38" fmla="*/ 830179 h 2225842"/>
              <a:gd name="connsiteX39" fmla="*/ 433137 w 2875700"/>
              <a:gd name="connsiteY39" fmla="*/ 818147 h 2225842"/>
              <a:gd name="connsiteX40" fmla="*/ 397042 w 2875700"/>
              <a:gd name="connsiteY40" fmla="*/ 806116 h 2225842"/>
              <a:gd name="connsiteX41" fmla="*/ 360947 w 2875700"/>
              <a:gd name="connsiteY41" fmla="*/ 782053 h 2225842"/>
              <a:gd name="connsiteX42" fmla="*/ 336884 w 2875700"/>
              <a:gd name="connsiteY42" fmla="*/ 685800 h 2225842"/>
              <a:gd name="connsiteX43" fmla="*/ 276726 w 2875700"/>
              <a:gd name="connsiteY43" fmla="*/ 625642 h 2225842"/>
              <a:gd name="connsiteX44" fmla="*/ 204537 w 2875700"/>
              <a:gd name="connsiteY44" fmla="*/ 553453 h 2225842"/>
              <a:gd name="connsiteX45" fmla="*/ 180473 w 2875700"/>
              <a:gd name="connsiteY45" fmla="*/ 529390 h 2225842"/>
              <a:gd name="connsiteX46" fmla="*/ 120315 w 2875700"/>
              <a:gd name="connsiteY46" fmla="*/ 481263 h 2225842"/>
              <a:gd name="connsiteX47" fmla="*/ 96252 w 2875700"/>
              <a:gd name="connsiteY47" fmla="*/ 445168 h 2225842"/>
              <a:gd name="connsiteX48" fmla="*/ 24063 w 2875700"/>
              <a:gd name="connsiteY48" fmla="*/ 421105 h 2225842"/>
              <a:gd name="connsiteX49" fmla="*/ 0 w 2875700"/>
              <a:gd name="connsiteY49" fmla="*/ 385011 h 2225842"/>
              <a:gd name="connsiteX50" fmla="*/ 24063 w 2875700"/>
              <a:gd name="connsiteY50" fmla="*/ 360947 h 2225842"/>
              <a:gd name="connsiteX51" fmla="*/ 324852 w 2875700"/>
              <a:gd name="connsiteY51" fmla="*/ 348916 h 2225842"/>
              <a:gd name="connsiteX52" fmla="*/ 360947 w 2875700"/>
              <a:gd name="connsiteY52" fmla="*/ 324853 h 2225842"/>
              <a:gd name="connsiteX53" fmla="*/ 385010 w 2875700"/>
              <a:gd name="connsiteY53" fmla="*/ 276726 h 2225842"/>
              <a:gd name="connsiteX54" fmla="*/ 433137 w 2875700"/>
              <a:gd name="connsiteY54" fmla="*/ 264695 h 2225842"/>
              <a:gd name="connsiteX55" fmla="*/ 445168 w 2875700"/>
              <a:gd name="connsiteY55" fmla="*/ 216568 h 2225842"/>
              <a:gd name="connsiteX56" fmla="*/ 469231 w 2875700"/>
              <a:gd name="connsiteY56" fmla="*/ 144379 h 2225842"/>
              <a:gd name="connsiteX57" fmla="*/ 481263 w 2875700"/>
              <a:gd name="connsiteY57" fmla="*/ 36095 h 2225842"/>
              <a:gd name="connsiteX58" fmla="*/ 553452 w 2875700"/>
              <a:gd name="connsiteY58" fmla="*/ 12032 h 2225842"/>
              <a:gd name="connsiteX59" fmla="*/ 589547 w 2875700"/>
              <a:gd name="connsiteY59" fmla="*/ 0 h 2225842"/>
              <a:gd name="connsiteX60" fmla="*/ 673768 w 2875700"/>
              <a:gd name="connsiteY60" fmla="*/ 12032 h 2225842"/>
              <a:gd name="connsiteX61" fmla="*/ 709863 w 2875700"/>
              <a:gd name="connsiteY61" fmla="*/ 24063 h 2225842"/>
              <a:gd name="connsiteX62" fmla="*/ 721894 w 2875700"/>
              <a:gd name="connsiteY62" fmla="*/ 60158 h 2225842"/>
              <a:gd name="connsiteX63" fmla="*/ 794084 w 2875700"/>
              <a:gd name="connsiteY63" fmla="*/ 96253 h 2225842"/>
              <a:gd name="connsiteX64" fmla="*/ 962526 w 2875700"/>
              <a:gd name="connsiteY64" fmla="*/ 84221 h 2225842"/>
              <a:gd name="connsiteX65" fmla="*/ 998621 w 2875700"/>
              <a:gd name="connsiteY65" fmla="*/ 60158 h 2225842"/>
              <a:gd name="connsiteX66" fmla="*/ 1070810 w 2875700"/>
              <a:gd name="connsiteY66" fmla="*/ 36095 h 2225842"/>
              <a:gd name="connsiteX67" fmla="*/ 1106905 w 2875700"/>
              <a:gd name="connsiteY67" fmla="*/ 24063 h 2225842"/>
              <a:gd name="connsiteX68" fmla="*/ 1467852 w 2875700"/>
              <a:gd name="connsiteY68" fmla="*/ 120316 h 2225842"/>
              <a:gd name="connsiteX69" fmla="*/ 1503947 w 2875700"/>
              <a:gd name="connsiteY69" fmla="*/ 132347 h 2225842"/>
              <a:gd name="connsiteX70" fmla="*/ 1564105 w 2875700"/>
              <a:gd name="connsiteY70" fmla="*/ 192505 h 2225842"/>
              <a:gd name="connsiteX71" fmla="*/ 1588168 w 2875700"/>
              <a:gd name="connsiteY71" fmla="*/ 228600 h 2225842"/>
              <a:gd name="connsiteX72" fmla="*/ 1624263 w 2875700"/>
              <a:gd name="connsiteY72" fmla="*/ 240632 h 2225842"/>
              <a:gd name="connsiteX73" fmla="*/ 1648326 w 2875700"/>
              <a:gd name="connsiteY73" fmla="*/ 276726 h 2225842"/>
              <a:gd name="connsiteX74" fmla="*/ 1648326 w 2875700"/>
              <a:gd name="connsiteY74" fmla="*/ 469232 h 2225842"/>
              <a:gd name="connsiteX75" fmla="*/ 1660358 w 2875700"/>
              <a:gd name="connsiteY75" fmla="*/ 553453 h 2225842"/>
              <a:gd name="connsiteX76" fmla="*/ 1732547 w 2875700"/>
              <a:gd name="connsiteY76" fmla="*/ 577516 h 2225842"/>
              <a:gd name="connsiteX77" fmla="*/ 1768642 w 2875700"/>
              <a:gd name="connsiteY77" fmla="*/ 601579 h 2225842"/>
              <a:gd name="connsiteX78" fmla="*/ 1780673 w 2875700"/>
              <a:gd name="connsiteY78" fmla="*/ 637674 h 2225842"/>
              <a:gd name="connsiteX79" fmla="*/ 1756610 w 2875700"/>
              <a:gd name="connsiteY79" fmla="*/ 806116 h 2225842"/>
              <a:gd name="connsiteX80" fmla="*/ 1768642 w 2875700"/>
              <a:gd name="connsiteY80" fmla="*/ 842211 h 2225842"/>
              <a:gd name="connsiteX81" fmla="*/ 1937084 w 2875700"/>
              <a:gd name="connsiteY81" fmla="*/ 878305 h 2225842"/>
              <a:gd name="connsiteX82" fmla="*/ 1937084 w 2875700"/>
              <a:gd name="connsiteY82" fmla="*/ 1022684 h 2225842"/>
              <a:gd name="connsiteX83" fmla="*/ 1973179 w 2875700"/>
              <a:gd name="connsiteY83" fmla="*/ 1034716 h 2225842"/>
              <a:gd name="connsiteX84" fmla="*/ 2213810 w 2875700"/>
              <a:gd name="connsiteY84" fmla="*/ 1034716 h 2225842"/>
              <a:gd name="connsiteX85" fmla="*/ 2261937 w 2875700"/>
              <a:gd name="connsiteY85" fmla="*/ 1094874 h 2225842"/>
              <a:gd name="connsiteX86" fmla="*/ 2646947 w 2875700"/>
              <a:gd name="connsiteY86" fmla="*/ 1118937 h 2225842"/>
              <a:gd name="connsiteX87" fmla="*/ 2719137 w 2875700"/>
              <a:gd name="connsiteY87" fmla="*/ 1167063 h 2225842"/>
              <a:gd name="connsiteX88" fmla="*/ 2743200 w 2875700"/>
              <a:gd name="connsiteY88" fmla="*/ 1203158 h 2225842"/>
              <a:gd name="connsiteX89" fmla="*/ 2803358 w 2875700"/>
              <a:gd name="connsiteY89" fmla="*/ 1215190 h 2225842"/>
              <a:gd name="connsiteX90" fmla="*/ 2839452 w 2875700"/>
              <a:gd name="connsiteY90" fmla="*/ 1227221 h 2225842"/>
              <a:gd name="connsiteX91" fmla="*/ 2875547 w 2875700"/>
              <a:gd name="connsiteY91" fmla="*/ 1299411 h 2225842"/>
              <a:gd name="connsiteX92" fmla="*/ 2863515 w 2875700"/>
              <a:gd name="connsiteY92" fmla="*/ 1359568 h 2225842"/>
              <a:gd name="connsiteX93" fmla="*/ 2791326 w 2875700"/>
              <a:gd name="connsiteY93" fmla="*/ 1383632 h 2225842"/>
              <a:gd name="connsiteX94" fmla="*/ 2719137 w 2875700"/>
              <a:gd name="connsiteY94" fmla="*/ 1431758 h 2225842"/>
              <a:gd name="connsiteX95" fmla="*/ 2683042 w 2875700"/>
              <a:gd name="connsiteY95" fmla="*/ 1443790 h 2225842"/>
              <a:gd name="connsiteX96" fmla="*/ 2562726 w 2875700"/>
              <a:gd name="connsiteY96" fmla="*/ 1479884 h 2225842"/>
              <a:gd name="connsiteX97" fmla="*/ 2526631 w 2875700"/>
              <a:gd name="connsiteY97" fmla="*/ 1503947 h 2225842"/>
              <a:gd name="connsiteX98" fmla="*/ 2466473 w 2875700"/>
              <a:gd name="connsiteY98" fmla="*/ 1552074 h 2225842"/>
              <a:gd name="connsiteX99" fmla="*/ 2394284 w 2875700"/>
              <a:gd name="connsiteY99" fmla="*/ 1528011 h 2225842"/>
              <a:gd name="connsiteX100" fmla="*/ 2358189 w 2875700"/>
              <a:gd name="connsiteY100" fmla="*/ 1515979 h 2225842"/>
              <a:gd name="connsiteX101" fmla="*/ 2225842 w 2875700"/>
              <a:gd name="connsiteY101" fmla="*/ 1528011 h 2225842"/>
              <a:gd name="connsiteX102" fmla="*/ 2201779 w 2875700"/>
              <a:gd name="connsiteY102" fmla="*/ 1576137 h 2225842"/>
              <a:gd name="connsiteX103" fmla="*/ 2237873 w 2875700"/>
              <a:gd name="connsiteY103" fmla="*/ 1696453 h 2225842"/>
              <a:gd name="connsiteX104" fmla="*/ 2261937 w 2875700"/>
              <a:gd name="connsiteY104" fmla="*/ 1720516 h 2225842"/>
              <a:gd name="connsiteX105" fmla="*/ 2249905 w 2875700"/>
              <a:gd name="connsiteY105" fmla="*/ 1768642 h 2225842"/>
              <a:gd name="connsiteX106" fmla="*/ 2213810 w 2875700"/>
              <a:gd name="connsiteY106" fmla="*/ 1792705 h 2225842"/>
              <a:gd name="connsiteX107" fmla="*/ 2117558 w 2875700"/>
              <a:gd name="connsiteY107" fmla="*/ 1816768 h 2225842"/>
              <a:gd name="connsiteX108" fmla="*/ 2045368 w 2875700"/>
              <a:gd name="connsiteY108" fmla="*/ 1840832 h 2225842"/>
              <a:gd name="connsiteX109" fmla="*/ 2009273 w 2875700"/>
              <a:gd name="connsiteY109" fmla="*/ 1876926 h 2225842"/>
              <a:gd name="connsiteX110" fmla="*/ 1997242 w 2875700"/>
              <a:gd name="connsiteY110" fmla="*/ 1937084 h 2225842"/>
              <a:gd name="connsiteX111" fmla="*/ 2009273 w 2875700"/>
              <a:gd name="connsiteY111" fmla="*/ 2177716 h 2225842"/>
              <a:gd name="connsiteX112" fmla="*/ 2009273 w 2875700"/>
              <a:gd name="connsiteY112" fmla="*/ 2225842 h 2225842"/>
              <a:gd name="connsiteX113" fmla="*/ 2009273 w 2875700"/>
              <a:gd name="connsiteY113" fmla="*/ 2225842 h 22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2875700" h="2225842">
                <a:moveTo>
                  <a:pt x="2081463" y="2201779"/>
                </a:moveTo>
                <a:lnTo>
                  <a:pt x="2081463" y="2201779"/>
                </a:lnTo>
                <a:cubicBezTo>
                  <a:pt x="2045368" y="2193758"/>
                  <a:pt x="2009050" y="2186684"/>
                  <a:pt x="1973179" y="2177716"/>
                </a:cubicBezTo>
                <a:cubicBezTo>
                  <a:pt x="1960875" y="2174640"/>
                  <a:pt x="1949562" y="2167953"/>
                  <a:pt x="1937084" y="2165684"/>
                </a:cubicBezTo>
                <a:cubicBezTo>
                  <a:pt x="1905272" y="2159900"/>
                  <a:pt x="1872915" y="2157663"/>
                  <a:pt x="1840831" y="2153653"/>
                </a:cubicBezTo>
                <a:cubicBezTo>
                  <a:pt x="1828800" y="2149642"/>
                  <a:pt x="1816080" y="2147293"/>
                  <a:pt x="1804737" y="2141621"/>
                </a:cubicBezTo>
                <a:cubicBezTo>
                  <a:pt x="1791803" y="2135154"/>
                  <a:pt x="1781856" y="2123431"/>
                  <a:pt x="1768642" y="2117558"/>
                </a:cubicBezTo>
                <a:cubicBezTo>
                  <a:pt x="1745463" y="2107256"/>
                  <a:pt x="1696452" y="2093495"/>
                  <a:pt x="1696452" y="2093495"/>
                </a:cubicBezTo>
                <a:cubicBezTo>
                  <a:pt x="1680410" y="2081463"/>
                  <a:pt x="1666262" y="2066368"/>
                  <a:pt x="1648326" y="2057400"/>
                </a:cubicBezTo>
                <a:cubicBezTo>
                  <a:pt x="1625639" y="2046057"/>
                  <a:pt x="1600200" y="2041358"/>
                  <a:pt x="1576137" y="2033337"/>
                </a:cubicBezTo>
                <a:cubicBezTo>
                  <a:pt x="1564105" y="2029326"/>
                  <a:pt x="1550595" y="2028340"/>
                  <a:pt x="1540042" y="2021305"/>
                </a:cubicBezTo>
                <a:cubicBezTo>
                  <a:pt x="1482842" y="1983172"/>
                  <a:pt x="1517666" y="2001815"/>
                  <a:pt x="1431758" y="1973179"/>
                </a:cubicBezTo>
                <a:lnTo>
                  <a:pt x="1323473" y="1937084"/>
                </a:lnTo>
                <a:lnTo>
                  <a:pt x="1287379" y="1925053"/>
                </a:lnTo>
                <a:cubicBezTo>
                  <a:pt x="1279358" y="1917032"/>
                  <a:pt x="1273042" y="1906826"/>
                  <a:pt x="1263315" y="1900990"/>
                </a:cubicBezTo>
                <a:cubicBezTo>
                  <a:pt x="1221103" y="1875663"/>
                  <a:pt x="1177196" y="1895211"/>
                  <a:pt x="1130968" y="1900990"/>
                </a:cubicBezTo>
                <a:cubicBezTo>
                  <a:pt x="1118936" y="1905000"/>
                  <a:pt x="1106217" y="1907349"/>
                  <a:pt x="1094873" y="1913021"/>
                </a:cubicBezTo>
                <a:cubicBezTo>
                  <a:pt x="1081940" y="1919488"/>
                  <a:pt x="1073217" y="1936282"/>
                  <a:pt x="1058779" y="1937084"/>
                </a:cubicBezTo>
                <a:cubicBezTo>
                  <a:pt x="998580" y="1940428"/>
                  <a:pt x="938463" y="1929063"/>
                  <a:pt x="878305" y="1925053"/>
                </a:cubicBezTo>
                <a:cubicBezTo>
                  <a:pt x="854242" y="1921042"/>
                  <a:pt x="829929" y="1918313"/>
                  <a:pt x="806115" y="1913021"/>
                </a:cubicBezTo>
                <a:cubicBezTo>
                  <a:pt x="721932" y="1894314"/>
                  <a:pt x="828717" y="1903815"/>
                  <a:pt x="709863" y="1888958"/>
                </a:cubicBezTo>
                <a:cubicBezTo>
                  <a:pt x="665907" y="1883463"/>
                  <a:pt x="621631" y="1880937"/>
                  <a:pt x="577515" y="1876926"/>
                </a:cubicBezTo>
                <a:cubicBezTo>
                  <a:pt x="491694" y="1848320"/>
                  <a:pt x="595449" y="1888882"/>
                  <a:pt x="505326" y="1828800"/>
                </a:cubicBezTo>
                <a:cubicBezTo>
                  <a:pt x="482416" y="1813527"/>
                  <a:pt x="392147" y="1805756"/>
                  <a:pt x="385010" y="1804737"/>
                </a:cubicBezTo>
                <a:cubicBezTo>
                  <a:pt x="378029" y="1762852"/>
                  <a:pt x="361143" y="1714157"/>
                  <a:pt x="385010" y="1672390"/>
                </a:cubicBezTo>
                <a:cubicBezTo>
                  <a:pt x="392184" y="1659835"/>
                  <a:pt x="409073" y="1656347"/>
                  <a:pt x="421105" y="1648326"/>
                </a:cubicBezTo>
                <a:cubicBezTo>
                  <a:pt x="429126" y="1636295"/>
                  <a:pt x="436135" y="1623523"/>
                  <a:pt x="445168" y="1612232"/>
                </a:cubicBezTo>
                <a:cubicBezTo>
                  <a:pt x="452254" y="1603374"/>
                  <a:pt x="463395" y="1597895"/>
                  <a:pt x="469231" y="1588168"/>
                </a:cubicBezTo>
                <a:cubicBezTo>
                  <a:pt x="484078" y="1563423"/>
                  <a:pt x="484664" y="1514928"/>
                  <a:pt x="493294" y="1491916"/>
                </a:cubicBezTo>
                <a:cubicBezTo>
                  <a:pt x="503344" y="1465117"/>
                  <a:pt x="534729" y="1438449"/>
                  <a:pt x="553452" y="1419726"/>
                </a:cubicBezTo>
                <a:cubicBezTo>
                  <a:pt x="557463" y="1407695"/>
                  <a:pt x="565484" y="1396314"/>
                  <a:pt x="565484" y="1383632"/>
                </a:cubicBezTo>
                <a:cubicBezTo>
                  <a:pt x="565484" y="1367096"/>
                  <a:pt x="548223" y="1351193"/>
                  <a:pt x="553452" y="1335505"/>
                </a:cubicBezTo>
                <a:cubicBezTo>
                  <a:pt x="558025" y="1321787"/>
                  <a:pt x="578438" y="1320699"/>
                  <a:pt x="589547" y="1311442"/>
                </a:cubicBezTo>
                <a:cubicBezTo>
                  <a:pt x="602619" y="1300549"/>
                  <a:pt x="615196" y="1288778"/>
                  <a:pt x="625642" y="1275347"/>
                </a:cubicBezTo>
                <a:cubicBezTo>
                  <a:pt x="643397" y="1252519"/>
                  <a:pt x="673768" y="1203158"/>
                  <a:pt x="673768" y="1203158"/>
                </a:cubicBezTo>
                <a:cubicBezTo>
                  <a:pt x="675297" y="1178701"/>
                  <a:pt x="700762" y="928436"/>
                  <a:pt x="673768" y="878305"/>
                </a:cubicBezTo>
                <a:cubicBezTo>
                  <a:pt x="661743" y="855972"/>
                  <a:pt x="625642" y="862263"/>
                  <a:pt x="601579" y="854242"/>
                </a:cubicBezTo>
                <a:lnTo>
                  <a:pt x="565484" y="842211"/>
                </a:lnTo>
                <a:cubicBezTo>
                  <a:pt x="553452" y="838200"/>
                  <a:pt x="541974" y="831752"/>
                  <a:pt x="529389" y="830179"/>
                </a:cubicBezTo>
                <a:lnTo>
                  <a:pt x="433137" y="818147"/>
                </a:lnTo>
                <a:cubicBezTo>
                  <a:pt x="421105" y="814137"/>
                  <a:pt x="408386" y="811788"/>
                  <a:pt x="397042" y="806116"/>
                </a:cubicBezTo>
                <a:cubicBezTo>
                  <a:pt x="384108" y="799649"/>
                  <a:pt x="369980" y="793344"/>
                  <a:pt x="360947" y="782053"/>
                </a:cubicBezTo>
                <a:cubicBezTo>
                  <a:pt x="350467" y="768954"/>
                  <a:pt x="338472" y="690034"/>
                  <a:pt x="336884" y="685800"/>
                </a:cubicBezTo>
                <a:cubicBezTo>
                  <a:pt x="319839" y="640347"/>
                  <a:pt x="309813" y="655053"/>
                  <a:pt x="276726" y="625642"/>
                </a:cubicBezTo>
                <a:cubicBezTo>
                  <a:pt x="251291" y="603034"/>
                  <a:pt x="228600" y="577516"/>
                  <a:pt x="204537" y="553453"/>
                </a:cubicBezTo>
                <a:cubicBezTo>
                  <a:pt x="196516" y="545432"/>
                  <a:pt x="189911" y="535683"/>
                  <a:pt x="180473" y="529390"/>
                </a:cubicBezTo>
                <a:cubicBezTo>
                  <a:pt x="153677" y="511525"/>
                  <a:pt x="139906" y="505751"/>
                  <a:pt x="120315" y="481263"/>
                </a:cubicBezTo>
                <a:cubicBezTo>
                  <a:pt x="111282" y="469972"/>
                  <a:pt x="108514" y="452832"/>
                  <a:pt x="96252" y="445168"/>
                </a:cubicBezTo>
                <a:cubicBezTo>
                  <a:pt x="74743" y="431725"/>
                  <a:pt x="24063" y="421105"/>
                  <a:pt x="24063" y="421105"/>
                </a:cubicBezTo>
                <a:cubicBezTo>
                  <a:pt x="16042" y="409074"/>
                  <a:pt x="0" y="399471"/>
                  <a:pt x="0" y="385011"/>
                </a:cubicBezTo>
                <a:cubicBezTo>
                  <a:pt x="0" y="373667"/>
                  <a:pt x="12789" y="362200"/>
                  <a:pt x="24063" y="360947"/>
                </a:cubicBezTo>
                <a:cubicBezTo>
                  <a:pt x="123792" y="349866"/>
                  <a:pt x="224589" y="352926"/>
                  <a:pt x="324852" y="348916"/>
                </a:cubicBezTo>
                <a:cubicBezTo>
                  <a:pt x="336884" y="340895"/>
                  <a:pt x="351690" y="335962"/>
                  <a:pt x="360947" y="324853"/>
                </a:cubicBezTo>
                <a:cubicBezTo>
                  <a:pt x="372429" y="311074"/>
                  <a:pt x="371231" y="288208"/>
                  <a:pt x="385010" y="276726"/>
                </a:cubicBezTo>
                <a:cubicBezTo>
                  <a:pt x="397713" y="266140"/>
                  <a:pt x="417095" y="268705"/>
                  <a:pt x="433137" y="264695"/>
                </a:cubicBezTo>
                <a:cubicBezTo>
                  <a:pt x="437147" y="248653"/>
                  <a:pt x="440417" y="232407"/>
                  <a:pt x="445168" y="216568"/>
                </a:cubicBezTo>
                <a:cubicBezTo>
                  <a:pt x="452456" y="192273"/>
                  <a:pt x="469231" y="144379"/>
                  <a:pt x="469231" y="144379"/>
                </a:cubicBezTo>
                <a:cubicBezTo>
                  <a:pt x="473242" y="108284"/>
                  <a:pt x="461765" y="66734"/>
                  <a:pt x="481263" y="36095"/>
                </a:cubicBezTo>
                <a:cubicBezTo>
                  <a:pt x="494881" y="14696"/>
                  <a:pt x="529389" y="20053"/>
                  <a:pt x="553452" y="12032"/>
                </a:cubicBezTo>
                <a:lnTo>
                  <a:pt x="589547" y="0"/>
                </a:lnTo>
                <a:cubicBezTo>
                  <a:pt x="617621" y="4011"/>
                  <a:pt x="645960" y="6470"/>
                  <a:pt x="673768" y="12032"/>
                </a:cubicBezTo>
                <a:cubicBezTo>
                  <a:pt x="686204" y="14519"/>
                  <a:pt x="700895" y="15095"/>
                  <a:pt x="709863" y="24063"/>
                </a:cubicBezTo>
                <a:cubicBezTo>
                  <a:pt x="718831" y="33031"/>
                  <a:pt x="715369" y="49283"/>
                  <a:pt x="721894" y="60158"/>
                </a:cubicBezTo>
                <a:cubicBezTo>
                  <a:pt x="740823" y="91706"/>
                  <a:pt x="759483" y="87602"/>
                  <a:pt x="794084" y="96253"/>
                </a:cubicBezTo>
                <a:cubicBezTo>
                  <a:pt x="850231" y="92242"/>
                  <a:pt x="907092" y="94004"/>
                  <a:pt x="962526" y="84221"/>
                </a:cubicBezTo>
                <a:cubicBezTo>
                  <a:pt x="976766" y="81708"/>
                  <a:pt x="985407" y="66031"/>
                  <a:pt x="998621" y="60158"/>
                </a:cubicBezTo>
                <a:cubicBezTo>
                  <a:pt x="1021800" y="49856"/>
                  <a:pt x="1046747" y="44116"/>
                  <a:pt x="1070810" y="36095"/>
                </a:cubicBezTo>
                <a:lnTo>
                  <a:pt x="1106905" y="24063"/>
                </a:lnTo>
                <a:lnTo>
                  <a:pt x="1467852" y="120316"/>
                </a:lnTo>
                <a:cubicBezTo>
                  <a:pt x="1480088" y="123653"/>
                  <a:pt x="1493801" y="124738"/>
                  <a:pt x="1503947" y="132347"/>
                </a:cubicBezTo>
                <a:cubicBezTo>
                  <a:pt x="1526634" y="149362"/>
                  <a:pt x="1544052" y="172452"/>
                  <a:pt x="1564105" y="192505"/>
                </a:cubicBezTo>
                <a:cubicBezTo>
                  <a:pt x="1574330" y="202730"/>
                  <a:pt x="1576877" y="219567"/>
                  <a:pt x="1588168" y="228600"/>
                </a:cubicBezTo>
                <a:cubicBezTo>
                  <a:pt x="1598071" y="236523"/>
                  <a:pt x="1612231" y="236621"/>
                  <a:pt x="1624263" y="240632"/>
                </a:cubicBezTo>
                <a:cubicBezTo>
                  <a:pt x="1632284" y="252663"/>
                  <a:pt x="1641859" y="263793"/>
                  <a:pt x="1648326" y="276726"/>
                </a:cubicBezTo>
                <a:cubicBezTo>
                  <a:pt x="1678799" y="337671"/>
                  <a:pt x="1653478" y="402254"/>
                  <a:pt x="1648326" y="469232"/>
                </a:cubicBezTo>
                <a:cubicBezTo>
                  <a:pt x="1652337" y="497306"/>
                  <a:pt x="1642947" y="531068"/>
                  <a:pt x="1660358" y="553453"/>
                </a:cubicBezTo>
                <a:cubicBezTo>
                  <a:pt x="1675930" y="573475"/>
                  <a:pt x="1711442" y="563446"/>
                  <a:pt x="1732547" y="577516"/>
                </a:cubicBezTo>
                <a:lnTo>
                  <a:pt x="1768642" y="601579"/>
                </a:lnTo>
                <a:cubicBezTo>
                  <a:pt x="1772652" y="613611"/>
                  <a:pt x="1781418" y="625013"/>
                  <a:pt x="1780673" y="637674"/>
                </a:cubicBezTo>
                <a:cubicBezTo>
                  <a:pt x="1777342" y="694293"/>
                  <a:pt x="1756610" y="806116"/>
                  <a:pt x="1756610" y="806116"/>
                </a:cubicBezTo>
                <a:cubicBezTo>
                  <a:pt x="1760621" y="818148"/>
                  <a:pt x="1760719" y="832308"/>
                  <a:pt x="1768642" y="842211"/>
                </a:cubicBezTo>
                <a:cubicBezTo>
                  <a:pt x="1804880" y="887508"/>
                  <a:pt x="1902809" y="875189"/>
                  <a:pt x="1937084" y="878305"/>
                </a:cubicBezTo>
                <a:cubicBezTo>
                  <a:pt x="1934554" y="898542"/>
                  <a:pt x="1911301" y="990456"/>
                  <a:pt x="1937084" y="1022684"/>
                </a:cubicBezTo>
                <a:cubicBezTo>
                  <a:pt x="1945007" y="1032587"/>
                  <a:pt x="1961147" y="1030705"/>
                  <a:pt x="1973179" y="1034716"/>
                </a:cubicBezTo>
                <a:cubicBezTo>
                  <a:pt x="2056043" y="1024358"/>
                  <a:pt x="2128778" y="1008552"/>
                  <a:pt x="2213810" y="1034716"/>
                </a:cubicBezTo>
                <a:cubicBezTo>
                  <a:pt x="2402345" y="1092727"/>
                  <a:pt x="2019260" y="1054429"/>
                  <a:pt x="2261937" y="1094874"/>
                </a:cubicBezTo>
                <a:cubicBezTo>
                  <a:pt x="2280008" y="1097886"/>
                  <a:pt x="2643384" y="1118727"/>
                  <a:pt x="2646947" y="1118937"/>
                </a:cubicBezTo>
                <a:cubicBezTo>
                  <a:pt x="2671010" y="1134979"/>
                  <a:pt x="2703095" y="1143000"/>
                  <a:pt x="2719137" y="1167063"/>
                </a:cubicBezTo>
                <a:cubicBezTo>
                  <a:pt x="2727158" y="1179095"/>
                  <a:pt x="2730645" y="1195984"/>
                  <a:pt x="2743200" y="1203158"/>
                </a:cubicBezTo>
                <a:cubicBezTo>
                  <a:pt x="2760955" y="1213304"/>
                  <a:pt x="2783519" y="1210230"/>
                  <a:pt x="2803358" y="1215190"/>
                </a:cubicBezTo>
                <a:cubicBezTo>
                  <a:pt x="2815661" y="1218266"/>
                  <a:pt x="2827421" y="1223211"/>
                  <a:pt x="2839452" y="1227221"/>
                </a:cubicBezTo>
                <a:cubicBezTo>
                  <a:pt x="2851618" y="1245470"/>
                  <a:pt x="2875547" y="1274505"/>
                  <a:pt x="2875547" y="1299411"/>
                </a:cubicBezTo>
                <a:cubicBezTo>
                  <a:pt x="2875547" y="1319860"/>
                  <a:pt x="2877975" y="1345108"/>
                  <a:pt x="2863515" y="1359568"/>
                </a:cubicBezTo>
                <a:cubicBezTo>
                  <a:pt x="2845579" y="1377504"/>
                  <a:pt x="2812431" y="1369562"/>
                  <a:pt x="2791326" y="1383632"/>
                </a:cubicBezTo>
                <a:cubicBezTo>
                  <a:pt x="2767263" y="1399674"/>
                  <a:pt x="2746573" y="1422612"/>
                  <a:pt x="2719137" y="1431758"/>
                </a:cubicBezTo>
                <a:cubicBezTo>
                  <a:pt x="2707105" y="1435769"/>
                  <a:pt x="2695190" y="1440146"/>
                  <a:pt x="2683042" y="1443790"/>
                </a:cubicBezTo>
                <a:cubicBezTo>
                  <a:pt x="2545271" y="1485122"/>
                  <a:pt x="2644484" y="1452633"/>
                  <a:pt x="2562726" y="1479884"/>
                </a:cubicBezTo>
                <a:cubicBezTo>
                  <a:pt x="2550694" y="1487905"/>
                  <a:pt x="2537922" y="1494914"/>
                  <a:pt x="2526631" y="1503947"/>
                </a:cubicBezTo>
                <a:cubicBezTo>
                  <a:pt x="2440911" y="1572524"/>
                  <a:pt x="2577569" y="1478011"/>
                  <a:pt x="2466473" y="1552074"/>
                </a:cubicBezTo>
                <a:lnTo>
                  <a:pt x="2394284" y="1528011"/>
                </a:lnTo>
                <a:lnTo>
                  <a:pt x="2358189" y="1515979"/>
                </a:lnTo>
                <a:cubicBezTo>
                  <a:pt x="2314073" y="1519990"/>
                  <a:pt x="2267187" y="1512109"/>
                  <a:pt x="2225842" y="1528011"/>
                </a:cubicBezTo>
                <a:cubicBezTo>
                  <a:pt x="2209102" y="1534449"/>
                  <a:pt x="2203403" y="1558275"/>
                  <a:pt x="2201779" y="1576137"/>
                </a:cubicBezTo>
                <a:cubicBezTo>
                  <a:pt x="2196764" y="1631297"/>
                  <a:pt x="2207814" y="1658880"/>
                  <a:pt x="2237873" y="1696453"/>
                </a:cubicBezTo>
                <a:cubicBezTo>
                  <a:pt x="2244959" y="1705311"/>
                  <a:pt x="2253916" y="1712495"/>
                  <a:pt x="2261937" y="1720516"/>
                </a:cubicBezTo>
                <a:cubicBezTo>
                  <a:pt x="2257926" y="1736558"/>
                  <a:pt x="2259078" y="1754884"/>
                  <a:pt x="2249905" y="1768642"/>
                </a:cubicBezTo>
                <a:cubicBezTo>
                  <a:pt x="2241884" y="1780674"/>
                  <a:pt x="2226744" y="1786238"/>
                  <a:pt x="2213810" y="1792705"/>
                </a:cubicBezTo>
                <a:cubicBezTo>
                  <a:pt x="2184601" y="1807310"/>
                  <a:pt x="2147768" y="1808529"/>
                  <a:pt x="2117558" y="1816768"/>
                </a:cubicBezTo>
                <a:cubicBezTo>
                  <a:pt x="2093087" y="1823442"/>
                  <a:pt x="2045368" y="1840832"/>
                  <a:pt x="2045368" y="1840832"/>
                </a:cubicBezTo>
                <a:cubicBezTo>
                  <a:pt x="2033336" y="1852863"/>
                  <a:pt x="2016882" y="1861707"/>
                  <a:pt x="2009273" y="1876926"/>
                </a:cubicBezTo>
                <a:cubicBezTo>
                  <a:pt x="2000128" y="1895217"/>
                  <a:pt x="1997242" y="1916634"/>
                  <a:pt x="1997242" y="1937084"/>
                </a:cubicBezTo>
                <a:cubicBezTo>
                  <a:pt x="1997242" y="2017395"/>
                  <a:pt x="2005930" y="2097475"/>
                  <a:pt x="2009273" y="2177716"/>
                </a:cubicBezTo>
                <a:cubicBezTo>
                  <a:pt x="2009941" y="2193744"/>
                  <a:pt x="2009273" y="2209800"/>
                  <a:pt x="2009273" y="2225842"/>
                </a:cubicBezTo>
                <a:lnTo>
                  <a:pt x="2009273" y="2225842"/>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2908584" y="4461392"/>
            <a:ext cx="472290" cy="1049720"/>
          </a:xfrm>
          <a:custGeom>
            <a:avLst/>
            <a:gdLst>
              <a:gd name="connsiteX0" fmla="*/ 183532 w 472290"/>
              <a:gd name="connsiteY0" fmla="*/ 1000945 h 1049720"/>
              <a:gd name="connsiteX1" fmla="*/ 183532 w 472290"/>
              <a:gd name="connsiteY1" fmla="*/ 1000945 h 1049720"/>
              <a:gd name="connsiteX2" fmla="*/ 87279 w 472290"/>
              <a:gd name="connsiteY2" fmla="*/ 964850 h 1049720"/>
              <a:gd name="connsiteX3" fmla="*/ 63216 w 472290"/>
              <a:gd name="connsiteY3" fmla="*/ 1012976 h 1049720"/>
              <a:gd name="connsiteX4" fmla="*/ 27121 w 472290"/>
              <a:gd name="connsiteY4" fmla="*/ 1025008 h 1049720"/>
              <a:gd name="connsiteX5" fmla="*/ 15090 w 472290"/>
              <a:gd name="connsiteY5" fmla="*/ 940787 h 1049720"/>
              <a:gd name="connsiteX6" fmla="*/ 51184 w 472290"/>
              <a:gd name="connsiteY6" fmla="*/ 928755 h 1049720"/>
              <a:gd name="connsiteX7" fmla="*/ 75248 w 472290"/>
              <a:gd name="connsiteY7" fmla="*/ 844534 h 1049720"/>
              <a:gd name="connsiteX8" fmla="*/ 99311 w 472290"/>
              <a:gd name="connsiteY8" fmla="*/ 772345 h 1049720"/>
              <a:gd name="connsiteX9" fmla="*/ 111342 w 472290"/>
              <a:gd name="connsiteY9" fmla="*/ 736250 h 1049720"/>
              <a:gd name="connsiteX10" fmla="*/ 123374 w 472290"/>
              <a:gd name="connsiteY10" fmla="*/ 700155 h 1049720"/>
              <a:gd name="connsiteX11" fmla="*/ 135405 w 472290"/>
              <a:gd name="connsiteY11" fmla="*/ 639997 h 1049720"/>
              <a:gd name="connsiteX12" fmla="*/ 147437 w 472290"/>
              <a:gd name="connsiteY12" fmla="*/ 495619 h 1049720"/>
              <a:gd name="connsiteX13" fmla="*/ 171500 w 472290"/>
              <a:gd name="connsiteY13" fmla="*/ 411397 h 1049720"/>
              <a:gd name="connsiteX14" fmla="*/ 171500 w 472290"/>
              <a:gd name="connsiteY14" fmla="*/ 2324 h 1049720"/>
              <a:gd name="connsiteX15" fmla="*/ 183532 w 472290"/>
              <a:gd name="connsiteY15" fmla="*/ 38419 h 1049720"/>
              <a:gd name="connsiteX16" fmla="*/ 255721 w 472290"/>
              <a:gd name="connsiteY16" fmla="*/ 86545 h 1049720"/>
              <a:gd name="connsiteX17" fmla="*/ 388069 w 472290"/>
              <a:gd name="connsiteY17" fmla="*/ 122640 h 1049720"/>
              <a:gd name="connsiteX18" fmla="*/ 460258 w 472290"/>
              <a:gd name="connsiteY18" fmla="*/ 158734 h 1049720"/>
              <a:gd name="connsiteX19" fmla="*/ 472290 w 472290"/>
              <a:gd name="connsiteY19" fmla="*/ 194829 h 1049720"/>
              <a:gd name="connsiteX20" fmla="*/ 460258 w 472290"/>
              <a:gd name="connsiteY20" fmla="*/ 339208 h 1049720"/>
              <a:gd name="connsiteX21" fmla="*/ 424163 w 472290"/>
              <a:gd name="connsiteY21" fmla="*/ 459524 h 1049720"/>
              <a:gd name="connsiteX22" fmla="*/ 412132 w 472290"/>
              <a:gd name="connsiteY22" fmla="*/ 495619 h 1049720"/>
              <a:gd name="connsiteX23" fmla="*/ 376037 w 472290"/>
              <a:gd name="connsiteY23" fmla="*/ 531713 h 1049720"/>
              <a:gd name="connsiteX24" fmla="*/ 351974 w 472290"/>
              <a:gd name="connsiteY24" fmla="*/ 603903 h 1049720"/>
              <a:gd name="connsiteX25" fmla="*/ 315879 w 472290"/>
              <a:gd name="connsiteY25" fmla="*/ 724219 h 1049720"/>
              <a:gd name="connsiteX26" fmla="*/ 267753 w 472290"/>
              <a:gd name="connsiteY26" fmla="*/ 796408 h 1049720"/>
              <a:gd name="connsiteX27" fmla="*/ 255721 w 472290"/>
              <a:gd name="connsiteY27" fmla="*/ 868597 h 1049720"/>
              <a:gd name="connsiteX28" fmla="*/ 231658 w 472290"/>
              <a:gd name="connsiteY28" fmla="*/ 904692 h 1049720"/>
              <a:gd name="connsiteX29" fmla="*/ 219627 w 472290"/>
              <a:gd name="connsiteY29" fmla="*/ 940787 h 1049720"/>
              <a:gd name="connsiteX30" fmla="*/ 207595 w 472290"/>
              <a:gd name="connsiteY30" fmla="*/ 988913 h 1049720"/>
              <a:gd name="connsiteX31" fmla="*/ 171500 w 472290"/>
              <a:gd name="connsiteY31" fmla="*/ 1000945 h 1049720"/>
              <a:gd name="connsiteX32" fmla="*/ 135405 w 472290"/>
              <a:gd name="connsiteY32" fmla="*/ 1037040 h 1049720"/>
              <a:gd name="connsiteX33" fmla="*/ 27121 w 472290"/>
              <a:gd name="connsiteY33" fmla="*/ 1049071 h 1049720"/>
              <a:gd name="connsiteX34" fmla="*/ 123374 w 472290"/>
              <a:gd name="connsiteY34" fmla="*/ 988913 h 104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72290" h="1049720">
                <a:moveTo>
                  <a:pt x="183532" y="1000945"/>
                </a:moveTo>
                <a:lnTo>
                  <a:pt x="183532" y="1000945"/>
                </a:lnTo>
                <a:cubicBezTo>
                  <a:pt x="151448" y="988913"/>
                  <a:pt x="121375" y="961441"/>
                  <a:pt x="87279" y="964850"/>
                </a:cubicBezTo>
                <a:cubicBezTo>
                  <a:pt x="69433" y="966635"/>
                  <a:pt x="75898" y="1000294"/>
                  <a:pt x="63216" y="1012976"/>
                </a:cubicBezTo>
                <a:cubicBezTo>
                  <a:pt x="54248" y="1021944"/>
                  <a:pt x="39153" y="1020997"/>
                  <a:pt x="27121" y="1025008"/>
                </a:cubicBezTo>
                <a:cubicBezTo>
                  <a:pt x="7473" y="995536"/>
                  <a:pt x="-15987" y="979634"/>
                  <a:pt x="15090" y="940787"/>
                </a:cubicBezTo>
                <a:cubicBezTo>
                  <a:pt x="23012" y="930884"/>
                  <a:pt x="39153" y="932766"/>
                  <a:pt x="51184" y="928755"/>
                </a:cubicBezTo>
                <a:cubicBezTo>
                  <a:pt x="91607" y="807493"/>
                  <a:pt x="29940" y="995558"/>
                  <a:pt x="75248" y="844534"/>
                </a:cubicBezTo>
                <a:cubicBezTo>
                  <a:pt x="82537" y="820239"/>
                  <a:pt x="91290" y="796408"/>
                  <a:pt x="99311" y="772345"/>
                </a:cubicBezTo>
                <a:lnTo>
                  <a:pt x="111342" y="736250"/>
                </a:lnTo>
                <a:cubicBezTo>
                  <a:pt x="115353" y="724218"/>
                  <a:pt x="120887" y="712591"/>
                  <a:pt x="123374" y="700155"/>
                </a:cubicBezTo>
                <a:lnTo>
                  <a:pt x="135405" y="639997"/>
                </a:lnTo>
                <a:cubicBezTo>
                  <a:pt x="139416" y="591871"/>
                  <a:pt x="141447" y="543539"/>
                  <a:pt x="147437" y="495619"/>
                </a:cubicBezTo>
                <a:cubicBezTo>
                  <a:pt x="150458" y="471451"/>
                  <a:pt x="163510" y="435368"/>
                  <a:pt x="171500" y="411397"/>
                </a:cubicBezTo>
                <a:cubicBezTo>
                  <a:pt x="170004" y="375481"/>
                  <a:pt x="144774" y="95865"/>
                  <a:pt x="171500" y="2324"/>
                </a:cubicBezTo>
                <a:cubicBezTo>
                  <a:pt x="174984" y="-9871"/>
                  <a:pt x="174564" y="29451"/>
                  <a:pt x="183532" y="38419"/>
                </a:cubicBezTo>
                <a:cubicBezTo>
                  <a:pt x="203982" y="58869"/>
                  <a:pt x="231658" y="70503"/>
                  <a:pt x="255721" y="86545"/>
                </a:cubicBezTo>
                <a:cubicBezTo>
                  <a:pt x="318719" y="128543"/>
                  <a:pt x="277469" y="108815"/>
                  <a:pt x="388069" y="122640"/>
                </a:cubicBezTo>
                <a:cubicBezTo>
                  <a:pt x="411847" y="130566"/>
                  <a:pt x="443295" y="137531"/>
                  <a:pt x="460258" y="158734"/>
                </a:cubicBezTo>
                <a:cubicBezTo>
                  <a:pt x="468181" y="168637"/>
                  <a:pt x="468279" y="182797"/>
                  <a:pt x="472290" y="194829"/>
                </a:cubicBezTo>
                <a:cubicBezTo>
                  <a:pt x="468279" y="242955"/>
                  <a:pt x="466248" y="291288"/>
                  <a:pt x="460258" y="339208"/>
                </a:cubicBezTo>
                <a:cubicBezTo>
                  <a:pt x="456621" y="368308"/>
                  <a:pt x="431144" y="438580"/>
                  <a:pt x="424163" y="459524"/>
                </a:cubicBezTo>
                <a:cubicBezTo>
                  <a:pt x="420152" y="471556"/>
                  <a:pt x="421100" y="486651"/>
                  <a:pt x="412132" y="495619"/>
                </a:cubicBezTo>
                <a:lnTo>
                  <a:pt x="376037" y="531713"/>
                </a:lnTo>
                <a:cubicBezTo>
                  <a:pt x="368016" y="555776"/>
                  <a:pt x="358126" y="579295"/>
                  <a:pt x="351974" y="603903"/>
                </a:cubicBezTo>
                <a:cubicBezTo>
                  <a:pt x="343339" y="638442"/>
                  <a:pt x="330523" y="694930"/>
                  <a:pt x="315879" y="724219"/>
                </a:cubicBezTo>
                <a:cubicBezTo>
                  <a:pt x="302946" y="750086"/>
                  <a:pt x="267753" y="796408"/>
                  <a:pt x="267753" y="796408"/>
                </a:cubicBezTo>
                <a:cubicBezTo>
                  <a:pt x="263742" y="820471"/>
                  <a:pt x="263435" y="845454"/>
                  <a:pt x="255721" y="868597"/>
                </a:cubicBezTo>
                <a:cubicBezTo>
                  <a:pt x="251148" y="882315"/>
                  <a:pt x="238125" y="891758"/>
                  <a:pt x="231658" y="904692"/>
                </a:cubicBezTo>
                <a:cubicBezTo>
                  <a:pt x="225986" y="916036"/>
                  <a:pt x="223111" y="928593"/>
                  <a:pt x="219627" y="940787"/>
                </a:cubicBezTo>
                <a:cubicBezTo>
                  <a:pt x="215084" y="956687"/>
                  <a:pt x="217925" y="976001"/>
                  <a:pt x="207595" y="988913"/>
                </a:cubicBezTo>
                <a:cubicBezTo>
                  <a:pt x="199672" y="998816"/>
                  <a:pt x="183532" y="996934"/>
                  <a:pt x="171500" y="1000945"/>
                </a:cubicBezTo>
                <a:cubicBezTo>
                  <a:pt x="159468" y="1012977"/>
                  <a:pt x="150178" y="1028598"/>
                  <a:pt x="135405" y="1037040"/>
                </a:cubicBezTo>
                <a:cubicBezTo>
                  <a:pt x="105840" y="1053934"/>
                  <a:pt x="57714" y="1049071"/>
                  <a:pt x="27121" y="1049071"/>
                </a:cubicBezTo>
                <a:lnTo>
                  <a:pt x="123374" y="988913"/>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648326" y="2165684"/>
            <a:ext cx="4211053" cy="2490537"/>
          </a:xfrm>
          <a:custGeom>
            <a:avLst/>
            <a:gdLst>
              <a:gd name="connsiteX0" fmla="*/ 1203158 w 4211053"/>
              <a:gd name="connsiteY0" fmla="*/ 1937084 h 2490537"/>
              <a:gd name="connsiteX1" fmla="*/ 1203158 w 4211053"/>
              <a:gd name="connsiteY1" fmla="*/ 1937084 h 2490537"/>
              <a:gd name="connsiteX2" fmla="*/ 1034716 w 4211053"/>
              <a:gd name="connsiteY2" fmla="*/ 1925053 h 2490537"/>
              <a:gd name="connsiteX3" fmla="*/ 998621 w 4211053"/>
              <a:gd name="connsiteY3" fmla="*/ 1852863 h 2490537"/>
              <a:gd name="connsiteX4" fmla="*/ 926432 w 4211053"/>
              <a:gd name="connsiteY4" fmla="*/ 1828800 h 2490537"/>
              <a:gd name="connsiteX5" fmla="*/ 902369 w 4211053"/>
              <a:gd name="connsiteY5" fmla="*/ 1756611 h 2490537"/>
              <a:gd name="connsiteX6" fmla="*/ 890337 w 4211053"/>
              <a:gd name="connsiteY6" fmla="*/ 1708484 h 2490537"/>
              <a:gd name="connsiteX7" fmla="*/ 697832 w 4211053"/>
              <a:gd name="connsiteY7" fmla="*/ 1696453 h 2490537"/>
              <a:gd name="connsiteX8" fmla="*/ 601579 w 4211053"/>
              <a:gd name="connsiteY8" fmla="*/ 1636295 h 2490537"/>
              <a:gd name="connsiteX9" fmla="*/ 565485 w 4211053"/>
              <a:gd name="connsiteY9" fmla="*/ 1624263 h 2490537"/>
              <a:gd name="connsiteX10" fmla="*/ 445169 w 4211053"/>
              <a:gd name="connsiteY10" fmla="*/ 1612232 h 2490537"/>
              <a:gd name="connsiteX11" fmla="*/ 409074 w 4211053"/>
              <a:gd name="connsiteY11" fmla="*/ 1588169 h 2490537"/>
              <a:gd name="connsiteX12" fmla="*/ 336885 w 4211053"/>
              <a:gd name="connsiteY12" fmla="*/ 1564105 h 2490537"/>
              <a:gd name="connsiteX13" fmla="*/ 228600 w 4211053"/>
              <a:gd name="connsiteY13" fmla="*/ 1576137 h 2490537"/>
              <a:gd name="connsiteX14" fmla="*/ 192506 w 4211053"/>
              <a:gd name="connsiteY14" fmla="*/ 1588169 h 2490537"/>
              <a:gd name="connsiteX15" fmla="*/ 132348 w 4211053"/>
              <a:gd name="connsiteY15" fmla="*/ 1576137 h 2490537"/>
              <a:gd name="connsiteX16" fmla="*/ 96253 w 4211053"/>
              <a:gd name="connsiteY16" fmla="*/ 1503948 h 2490537"/>
              <a:gd name="connsiteX17" fmla="*/ 120316 w 4211053"/>
              <a:gd name="connsiteY17" fmla="*/ 1479884 h 2490537"/>
              <a:gd name="connsiteX18" fmla="*/ 36095 w 4211053"/>
              <a:gd name="connsiteY18" fmla="*/ 1419727 h 2490537"/>
              <a:gd name="connsiteX19" fmla="*/ 0 w 4211053"/>
              <a:gd name="connsiteY19" fmla="*/ 1347537 h 2490537"/>
              <a:gd name="connsiteX20" fmla="*/ 12032 w 4211053"/>
              <a:gd name="connsiteY20" fmla="*/ 1299411 h 2490537"/>
              <a:gd name="connsiteX21" fmla="*/ 72190 w 4211053"/>
              <a:gd name="connsiteY21" fmla="*/ 1287379 h 2490537"/>
              <a:gd name="connsiteX22" fmla="*/ 204537 w 4211053"/>
              <a:gd name="connsiteY22" fmla="*/ 1275348 h 2490537"/>
              <a:gd name="connsiteX23" fmla="*/ 312821 w 4211053"/>
              <a:gd name="connsiteY23" fmla="*/ 1263316 h 2490537"/>
              <a:gd name="connsiteX24" fmla="*/ 409074 w 4211053"/>
              <a:gd name="connsiteY24" fmla="*/ 1275348 h 2490537"/>
              <a:gd name="connsiteX25" fmla="*/ 445169 w 4211053"/>
              <a:gd name="connsiteY25" fmla="*/ 1287379 h 2490537"/>
              <a:gd name="connsiteX26" fmla="*/ 517358 w 4211053"/>
              <a:gd name="connsiteY26" fmla="*/ 1263316 h 2490537"/>
              <a:gd name="connsiteX27" fmla="*/ 553453 w 4211053"/>
              <a:gd name="connsiteY27" fmla="*/ 1227221 h 2490537"/>
              <a:gd name="connsiteX28" fmla="*/ 625642 w 4211053"/>
              <a:gd name="connsiteY28" fmla="*/ 1203158 h 2490537"/>
              <a:gd name="connsiteX29" fmla="*/ 757990 w 4211053"/>
              <a:gd name="connsiteY29" fmla="*/ 1215190 h 2490537"/>
              <a:gd name="connsiteX30" fmla="*/ 794085 w 4211053"/>
              <a:gd name="connsiteY30" fmla="*/ 1227221 h 2490537"/>
              <a:gd name="connsiteX31" fmla="*/ 878306 w 4211053"/>
              <a:gd name="connsiteY31" fmla="*/ 1311442 h 2490537"/>
              <a:gd name="connsiteX32" fmla="*/ 1046748 w 4211053"/>
              <a:gd name="connsiteY32" fmla="*/ 1287379 h 2490537"/>
              <a:gd name="connsiteX33" fmla="*/ 1118937 w 4211053"/>
              <a:gd name="connsiteY33" fmla="*/ 1263316 h 2490537"/>
              <a:gd name="connsiteX34" fmla="*/ 1227221 w 4211053"/>
              <a:gd name="connsiteY34" fmla="*/ 1275348 h 2490537"/>
              <a:gd name="connsiteX35" fmla="*/ 1263316 w 4211053"/>
              <a:gd name="connsiteY35" fmla="*/ 1203158 h 2490537"/>
              <a:gd name="connsiteX36" fmla="*/ 1251285 w 4211053"/>
              <a:gd name="connsiteY36" fmla="*/ 1167063 h 2490537"/>
              <a:gd name="connsiteX37" fmla="*/ 1203158 w 4211053"/>
              <a:gd name="connsiteY37" fmla="*/ 1106905 h 2490537"/>
              <a:gd name="connsiteX38" fmla="*/ 1179095 w 4211053"/>
              <a:gd name="connsiteY38" fmla="*/ 1046748 h 2490537"/>
              <a:gd name="connsiteX39" fmla="*/ 1155032 w 4211053"/>
              <a:gd name="connsiteY39" fmla="*/ 1010653 h 2490537"/>
              <a:gd name="connsiteX40" fmla="*/ 1143000 w 4211053"/>
              <a:gd name="connsiteY40" fmla="*/ 938463 h 2490537"/>
              <a:gd name="connsiteX41" fmla="*/ 1130969 w 4211053"/>
              <a:gd name="connsiteY41" fmla="*/ 902369 h 2490537"/>
              <a:gd name="connsiteX42" fmla="*/ 1167063 w 4211053"/>
              <a:gd name="connsiteY42" fmla="*/ 890337 h 2490537"/>
              <a:gd name="connsiteX43" fmla="*/ 1215190 w 4211053"/>
              <a:gd name="connsiteY43" fmla="*/ 878305 h 2490537"/>
              <a:gd name="connsiteX44" fmla="*/ 1287379 w 4211053"/>
              <a:gd name="connsiteY44" fmla="*/ 854242 h 2490537"/>
              <a:gd name="connsiteX45" fmla="*/ 1395663 w 4211053"/>
              <a:gd name="connsiteY45" fmla="*/ 866274 h 2490537"/>
              <a:gd name="connsiteX46" fmla="*/ 1407695 w 4211053"/>
              <a:gd name="connsiteY46" fmla="*/ 986590 h 2490537"/>
              <a:gd name="connsiteX47" fmla="*/ 1732548 w 4211053"/>
              <a:gd name="connsiteY47" fmla="*/ 998621 h 2490537"/>
              <a:gd name="connsiteX48" fmla="*/ 1913021 w 4211053"/>
              <a:gd name="connsiteY48" fmla="*/ 998621 h 2490537"/>
              <a:gd name="connsiteX49" fmla="*/ 1937085 w 4211053"/>
              <a:gd name="connsiteY49" fmla="*/ 938463 h 2490537"/>
              <a:gd name="connsiteX50" fmla="*/ 1961148 w 4211053"/>
              <a:gd name="connsiteY50" fmla="*/ 902369 h 2490537"/>
              <a:gd name="connsiteX51" fmla="*/ 2057400 w 4211053"/>
              <a:gd name="connsiteY51" fmla="*/ 854242 h 2490537"/>
              <a:gd name="connsiteX52" fmla="*/ 2153653 w 4211053"/>
              <a:gd name="connsiteY52" fmla="*/ 818148 h 2490537"/>
              <a:gd name="connsiteX53" fmla="*/ 2249906 w 4211053"/>
              <a:gd name="connsiteY53" fmla="*/ 770021 h 2490537"/>
              <a:gd name="connsiteX54" fmla="*/ 2358190 w 4211053"/>
              <a:gd name="connsiteY54" fmla="*/ 709863 h 2490537"/>
              <a:gd name="connsiteX55" fmla="*/ 2418348 w 4211053"/>
              <a:gd name="connsiteY55" fmla="*/ 697832 h 2490537"/>
              <a:gd name="connsiteX56" fmla="*/ 2454442 w 4211053"/>
              <a:gd name="connsiteY56" fmla="*/ 649705 h 2490537"/>
              <a:gd name="connsiteX57" fmla="*/ 2478506 w 4211053"/>
              <a:gd name="connsiteY57" fmla="*/ 577516 h 2490537"/>
              <a:gd name="connsiteX58" fmla="*/ 2490537 w 4211053"/>
              <a:gd name="connsiteY58" fmla="*/ 541421 h 2490537"/>
              <a:gd name="connsiteX59" fmla="*/ 2502569 w 4211053"/>
              <a:gd name="connsiteY59" fmla="*/ 481263 h 2490537"/>
              <a:gd name="connsiteX60" fmla="*/ 2526632 w 4211053"/>
              <a:gd name="connsiteY60" fmla="*/ 445169 h 2490537"/>
              <a:gd name="connsiteX61" fmla="*/ 2586790 w 4211053"/>
              <a:gd name="connsiteY61" fmla="*/ 348916 h 2490537"/>
              <a:gd name="connsiteX62" fmla="*/ 2803358 w 4211053"/>
              <a:gd name="connsiteY62" fmla="*/ 336884 h 2490537"/>
              <a:gd name="connsiteX63" fmla="*/ 2839453 w 4211053"/>
              <a:gd name="connsiteY63" fmla="*/ 324853 h 2490537"/>
              <a:gd name="connsiteX64" fmla="*/ 2875548 w 4211053"/>
              <a:gd name="connsiteY64" fmla="*/ 300790 h 2490537"/>
              <a:gd name="connsiteX65" fmla="*/ 2959769 w 4211053"/>
              <a:gd name="connsiteY65" fmla="*/ 288758 h 2490537"/>
              <a:gd name="connsiteX66" fmla="*/ 3031958 w 4211053"/>
              <a:gd name="connsiteY66" fmla="*/ 240632 h 2490537"/>
              <a:gd name="connsiteX67" fmla="*/ 3104148 w 4211053"/>
              <a:gd name="connsiteY67" fmla="*/ 216569 h 2490537"/>
              <a:gd name="connsiteX68" fmla="*/ 3140242 w 4211053"/>
              <a:gd name="connsiteY68" fmla="*/ 204537 h 2490537"/>
              <a:gd name="connsiteX69" fmla="*/ 3164306 w 4211053"/>
              <a:gd name="connsiteY69" fmla="*/ 180474 h 2490537"/>
              <a:gd name="connsiteX70" fmla="*/ 3236495 w 4211053"/>
              <a:gd name="connsiteY70" fmla="*/ 132348 h 2490537"/>
              <a:gd name="connsiteX71" fmla="*/ 3429000 w 4211053"/>
              <a:gd name="connsiteY71" fmla="*/ 96253 h 2490537"/>
              <a:gd name="connsiteX72" fmla="*/ 3416969 w 4211053"/>
              <a:gd name="connsiteY72" fmla="*/ 60158 h 2490537"/>
              <a:gd name="connsiteX73" fmla="*/ 3549316 w 4211053"/>
              <a:gd name="connsiteY73" fmla="*/ 0 h 2490537"/>
              <a:gd name="connsiteX74" fmla="*/ 3669632 w 4211053"/>
              <a:gd name="connsiteY74" fmla="*/ 60158 h 2490537"/>
              <a:gd name="connsiteX75" fmla="*/ 4211053 w 4211053"/>
              <a:gd name="connsiteY75" fmla="*/ 84221 h 2490537"/>
              <a:gd name="connsiteX76" fmla="*/ 4199021 w 4211053"/>
              <a:gd name="connsiteY76" fmla="*/ 252663 h 2490537"/>
              <a:gd name="connsiteX77" fmla="*/ 4114800 w 4211053"/>
              <a:gd name="connsiteY77" fmla="*/ 288758 h 2490537"/>
              <a:gd name="connsiteX78" fmla="*/ 4018548 w 4211053"/>
              <a:gd name="connsiteY78" fmla="*/ 324853 h 2490537"/>
              <a:gd name="connsiteX79" fmla="*/ 3970421 w 4211053"/>
              <a:gd name="connsiteY79" fmla="*/ 336884 h 2490537"/>
              <a:gd name="connsiteX80" fmla="*/ 3958390 w 4211053"/>
              <a:gd name="connsiteY80" fmla="*/ 372979 h 2490537"/>
              <a:gd name="connsiteX81" fmla="*/ 3946358 w 4211053"/>
              <a:gd name="connsiteY81" fmla="*/ 433137 h 2490537"/>
              <a:gd name="connsiteX82" fmla="*/ 3910263 w 4211053"/>
              <a:gd name="connsiteY82" fmla="*/ 469232 h 2490537"/>
              <a:gd name="connsiteX83" fmla="*/ 3801979 w 4211053"/>
              <a:gd name="connsiteY83" fmla="*/ 529390 h 2490537"/>
              <a:gd name="connsiteX84" fmla="*/ 3717758 w 4211053"/>
              <a:gd name="connsiteY84" fmla="*/ 517358 h 2490537"/>
              <a:gd name="connsiteX85" fmla="*/ 3549316 w 4211053"/>
              <a:gd name="connsiteY85" fmla="*/ 541421 h 2490537"/>
              <a:gd name="connsiteX86" fmla="*/ 3513221 w 4211053"/>
              <a:gd name="connsiteY86" fmla="*/ 565484 h 2490537"/>
              <a:gd name="connsiteX87" fmla="*/ 3477127 w 4211053"/>
              <a:gd name="connsiteY87" fmla="*/ 577516 h 2490537"/>
              <a:gd name="connsiteX88" fmla="*/ 3416969 w 4211053"/>
              <a:gd name="connsiteY88" fmla="*/ 625642 h 2490537"/>
              <a:gd name="connsiteX89" fmla="*/ 3332748 w 4211053"/>
              <a:gd name="connsiteY89" fmla="*/ 637674 h 2490537"/>
              <a:gd name="connsiteX90" fmla="*/ 3332748 w 4211053"/>
              <a:gd name="connsiteY90" fmla="*/ 794084 h 2490537"/>
              <a:gd name="connsiteX91" fmla="*/ 3356811 w 4211053"/>
              <a:gd name="connsiteY91" fmla="*/ 818148 h 2490537"/>
              <a:gd name="connsiteX92" fmla="*/ 3392906 w 4211053"/>
              <a:gd name="connsiteY92" fmla="*/ 830179 h 2490537"/>
              <a:gd name="connsiteX93" fmla="*/ 3429000 w 4211053"/>
              <a:gd name="connsiteY93" fmla="*/ 1082842 h 2490537"/>
              <a:gd name="connsiteX94" fmla="*/ 3465095 w 4211053"/>
              <a:gd name="connsiteY94" fmla="*/ 1106905 h 2490537"/>
              <a:gd name="connsiteX95" fmla="*/ 3561348 w 4211053"/>
              <a:gd name="connsiteY95" fmla="*/ 1155032 h 2490537"/>
              <a:gd name="connsiteX96" fmla="*/ 3597442 w 4211053"/>
              <a:gd name="connsiteY96" fmla="*/ 1167063 h 2490537"/>
              <a:gd name="connsiteX97" fmla="*/ 3621506 w 4211053"/>
              <a:gd name="connsiteY97" fmla="*/ 1191127 h 2490537"/>
              <a:gd name="connsiteX98" fmla="*/ 3621506 w 4211053"/>
              <a:gd name="connsiteY98" fmla="*/ 1311442 h 2490537"/>
              <a:gd name="connsiteX99" fmla="*/ 3681663 w 4211053"/>
              <a:gd name="connsiteY99" fmla="*/ 1371600 h 2490537"/>
              <a:gd name="connsiteX100" fmla="*/ 3657600 w 4211053"/>
              <a:gd name="connsiteY100" fmla="*/ 1407695 h 2490537"/>
              <a:gd name="connsiteX101" fmla="*/ 3681663 w 4211053"/>
              <a:gd name="connsiteY101" fmla="*/ 1479884 h 2490537"/>
              <a:gd name="connsiteX102" fmla="*/ 3741821 w 4211053"/>
              <a:gd name="connsiteY102" fmla="*/ 1431758 h 2490537"/>
              <a:gd name="connsiteX103" fmla="*/ 3777916 w 4211053"/>
              <a:gd name="connsiteY103" fmla="*/ 1419727 h 2490537"/>
              <a:gd name="connsiteX104" fmla="*/ 3801979 w 4211053"/>
              <a:gd name="connsiteY104" fmla="*/ 1503948 h 2490537"/>
              <a:gd name="connsiteX105" fmla="*/ 3826042 w 4211053"/>
              <a:gd name="connsiteY105" fmla="*/ 1612232 h 2490537"/>
              <a:gd name="connsiteX106" fmla="*/ 3814011 w 4211053"/>
              <a:gd name="connsiteY106" fmla="*/ 1708484 h 2490537"/>
              <a:gd name="connsiteX107" fmla="*/ 3741821 w 4211053"/>
              <a:gd name="connsiteY107" fmla="*/ 1828800 h 2490537"/>
              <a:gd name="connsiteX108" fmla="*/ 3705727 w 4211053"/>
              <a:gd name="connsiteY108" fmla="*/ 1852863 h 2490537"/>
              <a:gd name="connsiteX109" fmla="*/ 3669632 w 4211053"/>
              <a:gd name="connsiteY109" fmla="*/ 1864895 h 2490537"/>
              <a:gd name="connsiteX110" fmla="*/ 3633537 w 4211053"/>
              <a:gd name="connsiteY110" fmla="*/ 1888958 h 2490537"/>
              <a:gd name="connsiteX111" fmla="*/ 3561348 w 4211053"/>
              <a:gd name="connsiteY111" fmla="*/ 1961148 h 2490537"/>
              <a:gd name="connsiteX112" fmla="*/ 3501190 w 4211053"/>
              <a:gd name="connsiteY112" fmla="*/ 2057400 h 2490537"/>
              <a:gd name="connsiteX113" fmla="*/ 3477127 w 4211053"/>
              <a:gd name="connsiteY113" fmla="*/ 2105527 h 2490537"/>
              <a:gd name="connsiteX114" fmla="*/ 3429000 w 4211053"/>
              <a:gd name="connsiteY114" fmla="*/ 2189748 h 2490537"/>
              <a:gd name="connsiteX115" fmla="*/ 3332748 w 4211053"/>
              <a:gd name="connsiteY115" fmla="*/ 2213811 h 2490537"/>
              <a:gd name="connsiteX116" fmla="*/ 3296653 w 4211053"/>
              <a:gd name="connsiteY116" fmla="*/ 2298032 h 2490537"/>
              <a:gd name="connsiteX117" fmla="*/ 3224463 w 4211053"/>
              <a:gd name="connsiteY117" fmla="*/ 2334127 h 2490537"/>
              <a:gd name="connsiteX118" fmla="*/ 3164306 w 4211053"/>
              <a:gd name="connsiteY118" fmla="*/ 2322095 h 2490537"/>
              <a:gd name="connsiteX119" fmla="*/ 3092116 w 4211053"/>
              <a:gd name="connsiteY119" fmla="*/ 2298032 h 2490537"/>
              <a:gd name="connsiteX120" fmla="*/ 2983832 w 4211053"/>
              <a:gd name="connsiteY120" fmla="*/ 2322095 h 2490537"/>
              <a:gd name="connsiteX121" fmla="*/ 2971800 w 4211053"/>
              <a:gd name="connsiteY121" fmla="*/ 2358190 h 2490537"/>
              <a:gd name="connsiteX122" fmla="*/ 2923674 w 4211053"/>
              <a:gd name="connsiteY122" fmla="*/ 2490537 h 2490537"/>
              <a:gd name="connsiteX123" fmla="*/ 2911642 w 4211053"/>
              <a:gd name="connsiteY123" fmla="*/ 2454442 h 2490537"/>
              <a:gd name="connsiteX124" fmla="*/ 2839453 w 4211053"/>
              <a:gd name="connsiteY124" fmla="*/ 2418348 h 2490537"/>
              <a:gd name="connsiteX125" fmla="*/ 2815390 w 4211053"/>
              <a:gd name="connsiteY125" fmla="*/ 2394284 h 2490537"/>
              <a:gd name="connsiteX126" fmla="*/ 2839453 w 4211053"/>
              <a:gd name="connsiteY126" fmla="*/ 2286000 h 2490537"/>
              <a:gd name="connsiteX127" fmla="*/ 2827421 w 4211053"/>
              <a:gd name="connsiteY127" fmla="*/ 2165684 h 2490537"/>
              <a:gd name="connsiteX128" fmla="*/ 2755232 w 4211053"/>
              <a:gd name="connsiteY128" fmla="*/ 2141621 h 2490537"/>
              <a:gd name="connsiteX129" fmla="*/ 2719137 w 4211053"/>
              <a:gd name="connsiteY129" fmla="*/ 2129590 h 2490537"/>
              <a:gd name="connsiteX130" fmla="*/ 2707106 w 4211053"/>
              <a:gd name="connsiteY130" fmla="*/ 2081463 h 2490537"/>
              <a:gd name="connsiteX131" fmla="*/ 2695074 w 4211053"/>
              <a:gd name="connsiteY131" fmla="*/ 1900990 h 2490537"/>
              <a:gd name="connsiteX132" fmla="*/ 2646948 w 4211053"/>
              <a:gd name="connsiteY132" fmla="*/ 1876927 h 2490537"/>
              <a:gd name="connsiteX133" fmla="*/ 2622885 w 4211053"/>
              <a:gd name="connsiteY133" fmla="*/ 1840832 h 2490537"/>
              <a:gd name="connsiteX134" fmla="*/ 2538663 w 4211053"/>
              <a:gd name="connsiteY134" fmla="*/ 1768642 h 2490537"/>
              <a:gd name="connsiteX135" fmla="*/ 2478506 w 4211053"/>
              <a:gd name="connsiteY135" fmla="*/ 1720516 h 2490537"/>
              <a:gd name="connsiteX136" fmla="*/ 2454442 w 4211053"/>
              <a:gd name="connsiteY136" fmla="*/ 1696453 h 2490537"/>
              <a:gd name="connsiteX137" fmla="*/ 2382253 w 4211053"/>
              <a:gd name="connsiteY137" fmla="*/ 1672390 h 2490537"/>
              <a:gd name="connsiteX138" fmla="*/ 2261937 w 4211053"/>
              <a:gd name="connsiteY138" fmla="*/ 1648327 h 2490537"/>
              <a:gd name="connsiteX139" fmla="*/ 2177716 w 4211053"/>
              <a:gd name="connsiteY139" fmla="*/ 1624263 h 2490537"/>
              <a:gd name="connsiteX140" fmla="*/ 2033337 w 4211053"/>
              <a:gd name="connsiteY140" fmla="*/ 1636295 h 2490537"/>
              <a:gd name="connsiteX141" fmla="*/ 2009274 w 4211053"/>
              <a:gd name="connsiteY141" fmla="*/ 1672390 h 2490537"/>
              <a:gd name="connsiteX142" fmla="*/ 1780674 w 4211053"/>
              <a:gd name="connsiteY142" fmla="*/ 1648327 h 2490537"/>
              <a:gd name="connsiteX143" fmla="*/ 1720516 w 4211053"/>
              <a:gd name="connsiteY143" fmla="*/ 1600200 h 2490537"/>
              <a:gd name="connsiteX144" fmla="*/ 1684421 w 4211053"/>
              <a:gd name="connsiteY144" fmla="*/ 1588169 h 2490537"/>
              <a:gd name="connsiteX145" fmla="*/ 1552074 w 4211053"/>
              <a:gd name="connsiteY145" fmla="*/ 1600200 h 2490537"/>
              <a:gd name="connsiteX146" fmla="*/ 1540042 w 4211053"/>
              <a:gd name="connsiteY146" fmla="*/ 1636295 h 2490537"/>
              <a:gd name="connsiteX147" fmla="*/ 1528011 w 4211053"/>
              <a:gd name="connsiteY147" fmla="*/ 1696453 h 2490537"/>
              <a:gd name="connsiteX148" fmla="*/ 1515979 w 4211053"/>
              <a:gd name="connsiteY148" fmla="*/ 1732548 h 2490537"/>
              <a:gd name="connsiteX149" fmla="*/ 1503948 w 4211053"/>
              <a:gd name="connsiteY149" fmla="*/ 1780674 h 2490537"/>
              <a:gd name="connsiteX150" fmla="*/ 1479885 w 4211053"/>
              <a:gd name="connsiteY150" fmla="*/ 1828800 h 2490537"/>
              <a:gd name="connsiteX151" fmla="*/ 1407695 w 4211053"/>
              <a:gd name="connsiteY151" fmla="*/ 1852863 h 2490537"/>
              <a:gd name="connsiteX152" fmla="*/ 1371600 w 4211053"/>
              <a:gd name="connsiteY152" fmla="*/ 1864895 h 2490537"/>
              <a:gd name="connsiteX153" fmla="*/ 1287379 w 4211053"/>
              <a:gd name="connsiteY153" fmla="*/ 1888958 h 2490537"/>
              <a:gd name="connsiteX154" fmla="*/ 1239253 w 4211053"/>
              <a:gd name="connsiteY154" fmla="*/ 1913021 h 2490537"/>
              <a:gd name="connsiteX155" fmla="*/ 1034716 w 4211053"/>
              <a:gd name="connsiteY155" fmla="*/ 1888958 h 2490537"/>
              <a:gd name="connsiteX156" fmla="*/ 1034716 w 4211053"/>
              <a:gd name="connsiteY156" fmla="*/ 1913021 h 249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211053" h="2490537">
                <a:moveTo>
                  <a:pt x="1203158" y="1937084"/>
                </a:moveTo>
                <a:lnTo>
                  <a:pt x="1203158" y="1937084"/>
                </a:lnTo>
                <a:cubicBezTo>
                  <a:pt x="1147011" y="1933074"/>
                  <a:pt x="1089326" y="1938705"/>
                  <a:pt x="1034716" y="1925053"/>
                </a:cubicBezTo>
                <a:cubicBezTo>
                  <a:pt x="994143" y="1914910"/>
                  <a:pt x="1023536" y="1870659"/>
                  <a:pt x="998621" y="1852863"/>
                </a:cubicBezTo>
                <a:cubicBezTo>
                  <a:pt x="977981" y="1838120"/>
                  <a:pt x="926432" y="1828800"/>
                  <a:pt x="926432" y="1828800"/>
                </a:cubicBezTo>
                <a:cubicBezTo>
                  <a:pt x="918411" y="1804737"/>
                  <a:pt x="908521" y="1781218"/>
                  <a:pt x="902369" y="1756611"/>
                </a:cubicBezTo>
                <a:cubicBezTo>
                  <a:pt x="898358" y="1740569"/>
                  <a:pt x="906201" y="1713150"/>
                  <a:pt x="890337" y="1708484"/>
                </a:cubicBezTo>
                <a:cubicBezTo>
                  <a:pt x="828656" y="1690343"/>
                  <a:pt x="762000" y="1700463"/>
                  <a:pt x="697832" y="1696453"/>
                </a:cubicBezTo>
                <a:cubicBezTo>
                  <a:pt x="511596" y="1634375"/>
                  <a:pt x="696907" y="1712560"/>
                  <a:pt x="601579" y="1636295"/>
                </a:cubicBezTo>
                <a:cubicBezTo>
                  <a:pt x="591676" y="1628372"/>
                  <a:pt x="578020" y="1626191"/>
                  <a:pt x="565485" y="1624263"/>
                </a:cubicBezTo>
                <a:cubicBezTo>
                  <a:pt x="525648" y="1618134"/>
                  <a:pt x="485274" y="1616242"/>
                  <a:pt x="445169" y="1612232"/>
                </a:cubicBezTo>
                <a:cubicBezTo>
                  <a:pt x="433137" y="1604211"/>
                  <a:pt x="422288" y="1594042"/>
                  <a:pt x="409074" y="1588169"/>
                </a:cubicBezTo>
                <a:cubicBezTo>
                  <a:pt x="385895" y="1577867"/>
                  <a:pt x="336885" y="1564105"/>
                  <a:pt x="336885" y="1564105"/>
                </a:cubicBezTo>
                <a:cubicBezTo>
                  <a:pt x="300790" y="1568116"/>
                  <a:pt x="264423" y="1570166"/>
                  <a:pt x="228600" y="1576137"/>
                </a:cubicBezTo>
                <a:cubicBezTo>
                  <a:pt x="216090" y="1578222"/>
                  <a:pt x="205188" y="1588169"/>
                  <a:pt x="192506" y="1588169"/>
                </a:cubicBezTo>
                <a:cubicBezTo>
                  <a:pt x="172056" y="1588169"/>
                  <a:pt x="152401" y="1580148"/>
                  <a:pt x="132348" y="1576137"/>
                </a:cubicBezTo>
                <a:cubicBezTo>
                  <a:pt x="37187" y="1512697"/>
                  <a:pt x="41564" y="1547699"/>
                  <a:pt x="96253" y="1503948"/>
                </a:cubicBezTo>
                <a:cubicBezTo>
                  <a:pt x="105111" y="1496862"/>
                  <a:pt x="112295" y="1487905"/>
                  <a:pt x="120316" y="1479884"/>
                </a:cubicBezTo>
                <a:cubicBezTo>
                  <a:pt x="96656" y="1385238"/>
                  <a:pt x="133024" y="1468191"/>
                  <a:pt x="36095" y="1419727"/>
                </a:cubicBezTo>
                <a:cubicBezTo>
                  <a:pt x="17437" y="1410398"/>
                  <a:pt x="5694" y="1364619"/>
                  <a:pt x="0" y="1347537"/>
                </a:cubicBezTo>
                <a:cubicBezTo>
                  <a:pt x="4011" y="1331495"/>
                  <a:pt x="-671" y="1309997"/>
                  <a:pt x="12032" y="1299411"/>
                </a:cubicBezTo>
                <a:cubicBezTo>
                  <a:pt x="27742" y="1286319"/>
                  <a:pt x="51898" y="1289915"/>
                  <a:pt x="72190" y="1287379"/>
                </a:cubicBezTo>
                <a:cubicBezTo>
                  <a:pt x="116146" y="1281885"/>
                  <a:pt x="160459" y="1279756"/>
                  <a:pt x="204537" y="1275348"/>
                </a:cubicBezTo>
                <a:cubicBezTo>
                  <a:pt x="240674" y="1271734"/>
                  <a:pt x="276726" y="1267327"/>
                  <a:pt x="312821" y="1263316"/>
                </a:cubicBezTo>
                <a:cubicBezTo>
                  <a:pt x="344905" y="1267327"/>
                  <a:pt x="377262" y="1269564"/>
                  <a:pt x="409074" y="1275348"/>
                </a:cubicBezTo>
                <a:cubicBezTo>
                  <a:pt x="421552" y="1277617"/>
                  <a:pt x="432564" y="1288780"/>
                  <a:pt x="445169" y="1287379"/>
                </a:cubicBezTo>
                <a:cubicBezTo>
                  <a:pt x="470378" y="1284578"/>
                  <a:pt x="517358" y="1263316"/>
                  <a:pt x="517358" y="1263316"/>
                </a:cubicBezTo>
                <a:cubicBezTo>
                  <a:pt x="529390" y="1251284"/>
                  <a:pt x="538579" y="1235484"/>
                  <a:pt x="553453" y="1227221"/>
                </a:cubicBezTo>
                <a:cubicBezTo>
                  <a:pt x="575626" y="1214903"/>
                  <a:pt x="625642" y="1203158"/>
                  <a:pt x="625642" y="1203158"/>
                </a:cubicBezTo>
                <a:cubicBezTo>
                  <a:pt x="669758" y="1207169"/>
                  <a:pt x="714137" y="1208925"/>
                  <a:pt x="757990" y="1215190"/>
                </a:cubicBezTo>
                <a:cubicBezTo>
                  <a:pt x="770545" y="1216984"/>
                  <a:pt x="785117" y="1218253"/>
                  <a:pt x="794085" y="1227221"/>
                </a:cubicBezTo>
                <a:cubicBezTo>
                  <a:pt x="890617" y="1323753"/>
                  <a:pt x="796632" y="1284219"/>
                  <a:pt x="878306" y="1311442"/>
                </a:cubicBezTo>
                <a:cubicBezTo>
                  <a:pt x="961928" y="1303080"/>
                  <a:pt x="981324" y="1307006"/>
                  <a:pt x="1046748" y="1287379"/>
                </a:cubicBezTo>
                <a:cubicBezTo>
                  <a:pt x="1071043" y="1280090"/>
                  <a:pt x="1118937" y="1263316"/>
                  <a:pt x="1118937" y="1263316"/>
                </a:cubicBezTo>
                <a:cubicBezTo>
                  <a:pt x="1155032" y="1267327"/>
                  <a:pt x="1191011" y="1278133"/>
                  <a:pt x="1227221" y="1275348"/>
                </a:cubicBezTo>
                <a:cubicBezTo>
                  <a:pt x="1295097" y="1270127"/>
                  <a:pt x="1275126" y="1244495"/>
                  <a:pt x="1263316" y="1203158"/>
                </a:cubicBezTo>
                <a:cubicBezTo>
                  <a:pt x="1259832" y="1190964"/>
                  <a:pt x="1256957" y="1178406"/>
                  <a:pt x="1251285" y="1167063"/>
                </a:cubicBezTo>
                <a:cubicBezTo>
                  <a:pt x="1236109" y="1136712"/>
                  <a:pt x="1225536" y="1129284"/>
                  <a:pt x="1203158" y="1106905"/>
                </a:cubicBezTo>
                <a:cubicBezTo>
                  <a:pt x="1195137" y="1086853"/>
                  <a:pt x="1188753" y="1066065"/>
                  <a:pt x="1179095" y="1046748"/>
                </a:cubicBezTo>
                <a:cubicBezTo>
                  <a:pt x="1172628" y="1033814"/>
                  <a:pt x="1159605" y="1024371"/>
                  <a:pt x="1155032" y="1010653"/>
                </a:cubicBezTo>
                <a:cubicBezTo>
                  <a:pt x="1147318" y="987510"/>
                  <a:pt x="1148292" y="962277"/>
                  <a:pt x="1143000" y="938463"/>
                </a:cubicBezTo>
                <a:cubicBezTo>
                  <a:pt x="1140249" y="926083"/>
                  <a:pt x="1134979" y="914400"/>
                  <a:pt x="1130969" y="902369"/>
                </a:cubicBezTo>
                <a:cubicBezTo>
                  <a:pt x="1143000" y="898358"/>
                  <a:pt x="1154869" y="893821"/>
                  <a:pt x="1167063" y="890337"/>
                </a:cubicBezTo>
                <a:cubicBezTo>
                  <a:pt x="1182963" y="885794"/>
                  <a:pt x="1199351" y="883057"/>
                  <a:pt x="1215190" y="878305"/>
                </a:cubicBezTo>
                <a:cubicBezTo>
                  <a:pt x="1239485" y="871016"/>
                  <a:pt x="1287379" y="854242"/>
                  <a:pt x="1287379" y="854242"/>
                </a:cubicBezTo>
                <a:cubicBezTo>
                  <a:pt x="1323474" y="858253"/>
                  <a:pt x="1371234" y="839402"/>
                  <a:pt x="1395663" y="866274"/>
                </a:cubicBezTo>
                <a:cubicBezTo>
                  <a:pt x="1422775" y="896098"/>
                  <a:pt x="1370181" y="971852"/>
                  <a:pt x="1407695" y="986590"/>
                </a:cubicBezTo>
                <a:cubicBezTo>
                  <a:pt x="1508550" y="1026211"/>
                  <a:pt x="1624264" y="994611"/>
                  <a:pt x="1732548" y="998621"/>
                </a:cubicBezTo>
                <a:cubicBezTo>
                  <a:pt x="1795773" y="1019697"/>
                  <a:pt x="1827150" y="1035423"/>
                  <a:pt x="1913021" y="998621"/>
                </a:cubicBezTo>
                <a:cubicBezTo>
                  <a:pt x="1932872" y="990113"/>
                  <a:pt x="1927426" y="957780"/>
                  <a:pt x="1937085" y="938463"/>
                </a:cubicBezTo>
                <a:cubicBezTo>
                  <a:pt x="1943552" y="925530"/>
                  <a:pt x="1952115" y="913660"/>
                  <a:pt x="1961148" y="902369"/>
                </a:cubicBezTo>
                <a:cubicBezTo>
                  <a:pt x="2006347" y="845870"/>
                  <a:pt x="1967292" y="914313"/>
                  <a:pt x="2057400" y="854242"/>
                </a:cubicBezTo>
                <a:cubicBezTo>
                  <a:pt x="2110510" y="818836"/>
                  <a:pt x="2079316" y="833015"/>
                  <a:pt x="2153653" y="818148"/>
                </a:cubicBezTo>
                <a:cubicBezTo>
                  <a:pt x="2232745" y="739053"/>
                  <a:pt x="2084012" y="880617"/>
                  <a:pt x="2249906" y="770021"/>
                </a:cubicBezTo>
                <a:cubicBezTo>
                  <a:pt x="2303669" y="734179"/>
                  <a:pt x="2307367" y="722569"/>
                  <a:pt x="2358190" y="709863"/>
                </a:cubicBezTo>
                <a:cubicBezTo>
                  <a:pt x="2378029" y="704903"/>
                  <a:pt x="2398295" y="701842"/>
                  <a:pt x="2418348" y="697832"/>
                </a:cubicBezTo>
                <a:cubicBezTo>
                  <a:pt x="2430379" y="681790"/>
                  <a:pt x="2445474" y="667641"/>
                  <a:pt x="2454442" y="649705"/>
                </a:cubicBezTo>
                <a:cubicBezTo>
                  <a:pt x="2465785" y="627018"/>
                  <a:pt x="2470485" y="601579"/>
                  <a:pt x="2478506" y="577516"/>
                </a:cubicBezTo>
                <a:cubicBezTo>
                  <a:pt x="2482517" y="565484"/>
                  <a:pt x="2488050" y="553857"/>
                  <a:pt x="2490537" y="541421"/>
                </a:cubicBezTo>
                <a:cubicBezTo>
                  <a:pt x="2494548" y="521368"/>
                  <a:pt x="2495389" y="500411"/>
                  <a:pt x="2502569" y="481263"/>
                </a:cubicBezTo>
                <a:cubicBezTo>
                  <a:pt x="2507646" y="467724"/>
                  <a:pt x="2518611" y="457200"/>
                  <a:pt x="2526632" y="445169"/>
                </a:cubicBezTo>
                <a:cubicBezTo>
                  <a:pt x="2536873" y="414444"/>
                  <a:pt x="2540076" y="355589"/>
                  <a:pt x="2586790" y="348916"/>
                </a:cubicBezTo>
                <a:cubicBezTo>
                  <a:pt x="2658364" y="338691"/>
                  <a:pt x="2731169" y="340895"/>
                  <a:pt x="2803358" y="336884"/>
                </a:cubicBezTo>
                <a:cubicBezTo>
                  <a:pt x="2815390" y="332874"/>
                  <a:pt x="2828109" y="330525"/>
                  <a:pt x="2839453" y="324853"/>
                </a:cubicBezTo>
                <a:cubicBezTo>
                  <a:pt x="2852387" y="318386"/>
                  <a:pt x="2861698" y="304945"/>
                  <a:pt x="2875548" y="300790"/>
                </a:cubicBezTo>
                <a:cubicBezTo>
                  <a:pt x="2902711" y="292641"/>
                  <a:pt x="2931695" y="292769"/>
                  <a:pt x="2959769" y="288758"/>
                </a:cubicBezTo>
                <a:cubicBezTo>
                  <a:pt x="3079177" y="248956"/>
                  <a:pt x="2896772" y="315735"/>
                  <a:pt x="3031958" y="240632"/>
                </a:cubicBezTo>
                <a:cubicBezTo>
                  <a:pt x="3054131" y="228314"/>
                  <a:pt x="3080085" y="224590"/>
                  <a:pt x="3104148" y="216569"/>
                </a:cubicBezTo>
                <a:lnTo>
                  <a:pt x="3140242" y="204537"/>
                </a:lnTo>
                <a:cubicBezTo>
                  <a:pt x="3148263" y="196516"/>
                  <a:pt x="3153544" y="184061"/>
                  <a:pt x="3164306" y="180474"/>
                </a:cubicBezTo>
                <a:cubicBezTo>
                  <a:pt x="3255552" y="150059"/>
                  <a:pt x="3259968" y="202764"/>
                  <a:pt x="3236495" y="132348"/>
                </a:cubicBezTo>
                <a:cubicBezTo>
                  <a:pt x="3346922" y="95538"/>
                  <a:pt x="3283446" y="110808"/>
                  <a:pt x="3429000" y="96253"/>
                </a:cubicBezTo>
                <a:cubicBezTo>
                  <a:pt x="3424990" y="84221"/>
                  <a:pt x="3416969" y="72840"/>
                  <a:pt x="3416969" y="60158"/>
                </a:cubicBezTo>
                <a:cubicBezTo>
                  <a:pt x="3416969" y="-24889"/>
                  <a:pt x="3465698" y="8362"/>
                  <a:pt x="3549316" y="0"/>
                </a:cubicBezTo>
                <a:cubicBezTo>
                  <a:pt x="3589421" y="20053"/>
                  <a:pt x="3625088" y="55018"/>
                  <a:pt x="3669632" y="60158"/>
                </a:cubicBezTo>
                <a:cubicBezTo>
                  <a:pt x="4405305" y="145044"/>
                  <a:pt x="3998730" y="13450"/>
                  <a:pt x="4211053" y="84221"/>
                </a:cubicBezTo>
                <a:cubicBezTo>
                  <a:pt x="4207042" y="140368"/>
                  <a:pt x="4209395" y="197337"/>
                  <a:pt x="4199021" y="252663"/>
                </a:cubicBezTo>
                <a:cubicBezTo>
                  <a:pt x="4192948" y="285052"/>
                  <a:pt x="4127582" y="285562"/>
                  <a:pt x="4114800" y="288758"/>
                </a:cubicBezTo>
                <a:cubicBezTo>
                  <a:pt x="4081020" y="297203"/>
                  <a:pt x="4051648" y="313820"/>
                  <a:pt x="4018548" y="324853"/>
                </a:cubicBezTo>
                <a:cubicBezTo>
                  <a:pt x="4002861" y="330082"/>
                  <a:pt x="3986463" y="332874"/>
                  <a:pt x="3970421" y="336884"/>
                </a:cubicBezTo>
                <a:cubicBezTo>
                  <a:pt x="3966411" y="348916"/>
                  <a:pt x="3961466" y="360675"/>
                  <a:pt x="3958390" y="372979"/>
                </a:cubicBezTo>
                <a:cubicBezTo>
                  <a:pt x="3953430" y="392818"/>
                  <a:pt x="3955504" y="414846"/>
                  <a:pt x="3946358" y="433137"/>
                </a:cubicBezTo>
                <a:cubicBezTo>
                  <a:pt x="3938748" y="448356"/>
                  <a:pt x="3923694" y="458786"/>
                  <a:pt x="3910263" y="469232"/>
                </a:cubicBezTo>
                <a:cubicBezTo>
                  <a:pt x="3848207" y="517497"/>
                  <a:pt x="3856438" y="511236"/>
                  <a:pt x="3801979" y="529390"/>
                </a:cubicBezTo>
                <a:cubicBezTo>
                  <a:pt x="3773905" y="525379"/>
                  <a:pt x="3746117" y="517358"/>
                  <a:pt x="3717758" y="517358"/>
                </a:cubicBezTo>
                <a:cubicBezTo>
                  <a:pt x="3612324" y="517358"/>
                  <a:pt x="3616114" y="519156"/>
                  <a:pt x="3549316" y="541421"/>
                </a:cubicBezTo>
                <a:cubicBezTo>
                  <a:pt x="3537284" y="549442"/>
                  <a:pt x="3526155" y="559017"/>
                  <a:pt x="3513221" y="565484"/>
                </a:cubicBezTo>
                <a:cubicBezTo>
                  <a:pt x="3501878" y="571156"/>
                  <a:pt x="3488002" y="570991"/>
                  <a:pt x="3477127" y="577516"/>
                </a:cubicBezTo>
                <a:cubicBezTo>
                  <a:pt x="3440783" y="599323"/>
                  <a:pt x="3465122" y="611196"/>
                  <a:pt x="3416969" y="625642"/>
                </a:cubicBezTo>
                <a:cubicBezTo>
                  <a:pt x="3389806" y="633791"/>
                  <a:pt x="3360822" y="633663"/>
                  <a:pt x="3332748" y="637674"/>
                </a:cubicBezTo>
                <a:cubicBezTo>
                  <a:pt x="3319534" y="703740"/>
                  <a:pt x="3310021" y="718329"/>
                  <a:pt x="3332748" y="794084"/>
                </a:cubicBezTo>
                <a:cubicBezTo>
                  <a:pt x="3336008" y="804949"/>
                  <a:pt x="3347084" y="812312"/>
                  <a:pt x="3356811" y="818148"/>
                </a:cubicBezTo>
                <a:cubicBezTo>
                  <a:pt x="3367686" y="824673"/>
                  <a:pt x="3380874" y="826169"/>
                  <a:pt x="3392906" y="830179"/>
                </a:cubicBezTo>
                <a:cubicBezTo>
                  <a:pt x="3466608" y="940733"/>
                  <a:pt x="3368498" y="780332"/>
                  <a:pt x="3429000" y="1082842"/>
                </a:cubicBezTo>
                <a:cubicBezTo>
                  <a:pt x="3431836" y="1097021"/>
                  <a:pt x="3453804" y="1097872"/>
                  <a:pt x="3465095" y="1106905"/>
                </a:cubicBezTo>
                <a:cubicBezTo>
                  <a:pt x="3525095" y="1154905"/>
                  <a:pt x="3438144" y="1113965"/>
                  <a:pt x="3561348" y="1155032"/>
                </a:cubicBezTo>
                <a:lnTo>
                  <a:pt x="3597442" y="1167063"/>
                </a:lnTo>
                <a:cubicBezTo>
                  <a:pt x="3605463" y="1175084"/>
                  <a:pt x="3615670" y="1181400"/>
                  <a:pt x="3621506" y="1191127"/>
                </a:cubicBezTo>
                <a:cubicBezTo>
                  <a:pt x="3645735" y="1231509"/>
                  <a:pt x="3628106" y="1265238"/>
                  <a:pt x="3621506" y="1311442"/>
                </a:cubicBezTo>
                <a:cubicBezTo>
                  <a:pt x="3688540" y="1333787"/>
                  <a:pt x="3710310" y="1314307"/>
                  <a:pt x="3681663" y="1371600"/>
                </a:cubicBezTo>
                <a:cubicBezTo>
                  <a:pt x="3675196" y="1384534"/>
                  <a:pt x="3665621" y="1395663"/>
                  <a:pt x="3657600" y="1407695"/>
                </a:cubicBezTo>
                <a:cubicBezTo>
                  <a:pt x="3653331" y="1420502"/>
                  <a:pt x="3618969" y="1487721"/>
                  <a:pt x="3681663" y="1479884"/>
                </a:cubicBezTo>
                <a:cubicBezTo>
                  <a:pt x="3707145" y="1476699"/>
                  <a:pt x="3720044" y="1445368"/>
                  <a:pt x="3741821" y="1431758"/>
                </a:cubicBezTo>
                <a:cubicBezTo>
                  <a:pt x="3752576" y="1425036"/>
                  <a:pt x="3765884" y="1423737"/>
                  <a:pt x="3777916" y="1419727"/>
                </a:cubicBezTo>
                <a:cubicBezTo>
                  <a:pt x="3789386" y="1454136"/>
                  <a:pt x="3794423" y="1466169"/>
                  <a:pt x="3801979" y="1503948"/>
                </a:cubicBezTo>
                <a:cubicBezTo>
                  <a:pt x="3823153" y="1609819"/>
                  <a:pt x="3802628" y="1541987"/>
                  <a:pt x="3826042" y="1612232"/>
                </a:cubicBezTo>
                <a:cubicBezTo>
                  <a:pt x="3822032" y="1644316"/>
                  <a:pt x="3820786" y="1676868"/>
                  <a:pt x="3814011" y="1708484"/>
                </a:cubicBezTo>
                <a:cubicBezTo>
                  <a:pt x="3799210" y="1777559"/>
                  <a:pt x="3793183" y="1784775"/>
                  <a:pt x="3741821" y="1828800"/>
                </a:cubicBezTo>
                <a:cubicBezTo>
                  <a:pt x="3730842" y="1838210"/>
                  <a:pt x="3718660" y="1846396"/>
                  <a:pt x="3705727" y="1852863"/>
                </a:cubicBezTo>
                <a:cubicBezTo>
                  <a:pt x="3694383" y="1858535"/>
                  <a:pt x="3680976" y="1859223"/>
                  <a:pt x="3669632" y="1864895"/>
                </a:cubicBezTo>
                <a:cubicBezTo>
                  <a:pt x="3656698" y="1871362"/>
                  <a:pt x="3644345" y="1879351"/>
                  <a:pt x="3633537" y="1888958"/>
                </a:cubicBezTo>
                <a:cubicBezTo>
                  <a:pt x="3608102" y="1911567"/>
                  <a:pt x="3561348" y="1961148"/>
                  <a:pt x="3561348" y="1961148"/>
                </a:cubicBezTo>
                <a:cubicBezTo>
                  <a:pt x="3532712" y="2047055"/>
                  <a:pt x="3558390" y="2019267"/>
                  <a:pt x="3501190" y="2057400"/>
                </a:cubicBezTo>
                <a:cubicBezTo>
                  <a:pt x="3493169" y="2073442"/>
                  <a:pt x="3484192" y="2089041"/>
                  <a:pt x="3477127" y="2105527"/>
                </a:cubicBezTo>
                <a:cubicBezTo>
                  <a:pt x="3464084" y="2135960"/>
                  <a:pt x="3464275" y="2170507"/>
                  <a:pt x="3429000" y="2189748"/>
                </a:cubicBezTo>
                <a:cubicBezTo>
                  <a:pt x="3399967" y="2205584"/>
                  <a:pt x="3332748" y="2213811"/>
                  <a:pt x="3332748" y="2213811"/>
                </a:cubicBezTo>
                <a:cubicBezTo>
                  <a:pt x="3324390" y="2238885"/>
                  <a:pt x="3313170" y="2278211"/>
                  <a:pt x="3296653" y="2298032"/>
                </a:cubicBezTo>
                <a:cubicBezTo>
                  <a:pt x="3278713" y="2319561"/>
                  <a:pt x="3249098" y="2325915"/>
                  <a:pt x="3224463" y="2334127"/>
                </a:cubicBezTo>
                <a:cubicBezTo>
                  <a:pt x="3204411" y="2330116"/>
                  <a:pt x="3184035" y="2327476"/>
                  <a:pt x="3164306" y="2322095"/>
                </a:cubicBezTo>
                <a:cubicBezTo>
                  <a:pt x="3139835" y="2315421"/>
                  <a:pt x="3092116" y="2298032"/>
                  <a:pt x="3092116" y="2298032"/>
                </a:cubicBezTo>
                <a:cubicBezTo>
                  <a:pt x="3056021" y="2306053"/>
                  <a:pt x="3016904" y="2305559"/>
                  <a:pt x="2983832" y="2322095"/>
                </a:cubicBezTo>
                <a:cubicBezTo>
                  <a:pt x="2972488" y="2327767"/>
                  <a:pt x="2973728" y="2345655"/>
                  <a:pt x="2971800" y="2358190"/>
                </a:cubicBezTo>
                <a:cubicBezTo>
                  <a:pt x="2950962" y="2493640"/>
                  <a:pt x="3000380" y="2464968"/>
                  <a:pt x="2923674" y="2490537"/>
                </a:cubicBezTo>
                <a:cubicBezTo>
                  <a:pt x="2919663" y="2478505"/>
                  <a:pt x="2919565" y="2464345"/>
                  <a:pt x="2911642" y="2454442"/>
                </a:cubicBezTo>
                <a:cubicBezTo>
                  <a:pt x="2894679" y="2433238"/>
                  <a:pt x="2863232" y="2426274"/>
                  <a:pt x="2839453" y="2418348"/>
                </a:cubicBezTo>
                <a:cubicBezTo>
                  <a:pt x="2831432" y="2410327"/>
                  <a:pt x="2816797" y="2405540"/>
                  <a:pt x="2815390" y="2394284"/>
                </a:cubicBezTo>
                <a:cubicBezTo>
                  <a:pt x="2811540" y="2363482"/>
                  <a:pt x="2829047" y="2317218"/>
                  <a:pt x="2839453" y="2286000"/>
                </a:cubicBezTo>
                <a:cubicBezTo>
                  <a:pt x="2835442" y="2245895"/>
                  <a:pt x="2847730" y="2200499"/>
                  <a:pt x="2827421" y="2165684"/>
                </a:cubicBezTo>
                <a:cubicBezTo>
                  <a:pt x="2814641" y="2143775"/>
                  <a:pt x="2779295" y="2149642"/>
                  <a:pt x="2755232" y="2141621"/>
                </a:cubicBezTo>
                <a:lnTo>
                  <a:pt x="2719137" y="2129590"/>
                </a:lnTo>
                <a:cubicBezTo>
                  <a:pt x="2715127" y="2113548"/>
                  <a:pt x="2708837" y="2097908"/>
                  <a:pt x="2707106" y="2081463"/>
                </a:cubicBezTo>
                <a:cubicBezTo>
                  <a:pt x="2700794" y="2021503"/>
                  <a:pt x="2712086" y="1958831"/>
                  <a:pt x="2695074" y="1900990"/>
                </a:cubicBezTo>
                <a:cubicBezTo>
                  <a:pt x="2690013" y="1883783"/>
                  <a:pt x="2662990" y="1884948"/>
                  <a:pt x="2646948" y="1876927"/>
                </a:cubicBezTo>
                <a:cubicBezTo>
                  <a:pt x="2638927" y="1864895"/>
                  <a:pt x="2632296" y="1851811"/>
                  <a:pt x="2622885" y="1840832"/>
                </a:cubicBezTo>
                <a:cubicBezTo>
                  <a:pt x="2583984" y="1795447"/>
                  <a:pt x="2581238" y="1797025"/>
                  <a:pt x="2538663" y="1768642"/>
                </a:cubicBezTo>
                <a:cubicBezTo>
                  <a:pt x="2490738" y="1696755"/>
                  <a:pt x="2543076" y="1759258"/>
                  <a:pt x="2478506" y="1720516"/>
                </a:cubicBezTo>
                <a:cubicBezTo>
                  <a:pt x="2468779" y="1714680"/>
                  <a:pt x="2464588" y="1701526"/>
                  <a:pt x="2454442" y="1696453"/>
                </a:cubicBezTo>
                <a:cubicBezTo>
                  <a:pt x="2431755" y="1685110"/>
                  <a:pt x="2406316" y="1680411"/>
                  <a:pt x="2382253" y="1672390"/>
                </a:cubicBezTo>
                <a:cubicBezTo>
                  <a:pt x="2319253" y="1651390"/>
                  <a:pt x="2358718" y="1662152"/>
                  <a:pt x="2261937" y="1648327"/>
                </a:cubicBezTo>
                <a:cubicBezTo>
                  <a:pt x="2244916" y="1642653"/>
                  <a:pt x="2192823" y="1624263"/>
                  <a:pt x="2177716" y="1624263"/>
                </a:cubicBezTo>
                <a:cubicBezTo>
                  <a:pt x="2129423" y="1624263"/>
                  <a:pt x="2081463" y="1632284"/>
                  <a:pt x="2033337" y="1636295"/>
                </a:cubicBezTo>
                <a:cubicBezTo>
                  <a:pt x="2025316" y="1648327"/>
                  <a:pt x="2023646" y="1670793"/>
                  <a:pt x="2009274" y="1672390"/>
                </a:cubicBezTo>
                <a:cubicBezTo>
                  <a:pt x="1884257" y="1686281"/>
                  <a:pt x="1861954" y="1675419"/>
                  <a:pt x="1780674" y="1648327"/>
                </a:cubicBezTo>
                <a:cubicBezTo>
                  <a:pt x="1758292" y="1625944"/>
                  <a:pt x="1750873" y="1615378"/>
                  <a:pt x="1720516" y="1600200"/>
                </a:cubicBezTo>
                <a:cubicBezTo>
                  <a:pt x="1709172" y="1594528"/>
                  <a:pt x="1696453" y="1592179"/>
                  <a:pt x="1684421" y="1588169"/>
                </a:cubicBezTo>
                <a:cubicBezTo>
                  <a:pt x="1640305" y="1592179"/>
                  <a:pt x="1594098" y="1586192"/>
                  <a:pt x="1552074" y="1600200"/>
                </a:cubicBezTo>
                <a:cubicBezTo>
                  <a:pt x="1540042" y="1604211"/>
                  <a:pt x="1543118" y="1623991"/>
                  <a:pt x="1540042" y="1636295"/>
                </a:cubicBezTo>
                <a:cubicBezTo>
                  <a:pt x="1535082" y="1656134"/>
                  <a:pt x="1532971" y="1676614"/>
                  <a:pt x="1528011" y="1696453"/>
                </a:cubicBezTo>
                <a:cubicBezTo>
                  <a:pt x="1524935" y="1708757"/>
                  <a:pt x="1519463" y="1720353"/>
                  <a:pt x="1515979" y="1732548"/>
                </a:cubicBezTo>
                <a:cubicBezTo>
                  <a:pt x="1511436" y="1748447"/>
                  <a:pt x="1509754" y="1765191"/>
                  <a:pt x="1503948" y="1780674"/>
                </a:cubicBezTo>
                <a:cubicBezTo>
                  <a:pt x="1497651" y="1797468"/>
                  <a:pt x="1494233" y="1818039"/>
                  <a:pt x="1479885" y="1828800"/>
                </a:cubicBezTo>
                <a:cubicBezTo>
                  <a:pt x="1459593" y="1844019"/>
                  <a:pt x="1431758" y="1844842"/>
                  <a:pt x="1407695" y="1852863"/>
                </a:cubicBezTo>
                <a:cubicBezTo>
                  <a:pt x="1395663" y="1856874"/>
                  <a:pt x="1383904" y="1861819"/>
                  <a:pt x="1371600" y="1864895"/>
                </a:cubicBezTo>
                <a:cubicBezTo>
                  <a:pt x="1347186" y="1870999"/>
                  <a:pt x="1311538" y="1878604"/>
                  <a:pt x="1287379" y="1888958"/>
                </a:cubicBezTo>
                <a:cubicBezTo>
                  <a:pt x="1270894" y="1896023"/>
                  <a:pt x="1255295" y="1905000"/>
                  <a:pt x="1239253" y="1913021"/>
                </a:cubicBezTo>
                <a:cubicBezTo>
                  <a:pt x="1042768" y="1888461"/>
                  <a:pt x="1111416" y="1888958"/>
                  <a:pt x="1034716" y="1888958"/>
                </a:cubicBezTo>
                <a:lnTo>
                  <a:pt x="1034716" y="1913021"/>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078070" y="-15656"/>
            <a:ext cx="3108919" cy="2903235"/>
          </a:xfrm>
          <a:custGeom>
            <a:avLst/>
            <a:gdLst>
              <a:gd name="connsiteX0" fmla="*/ 1989983 w 3108919"/>
              <a:gd name="connsiteY0" fmla="*/ 2638540 h 2903235"/>
              <a:gd name="connsiteX1" fmla="*/ 1989983 w 3108919"/>
              <a:gd name="connsiteY1" fmla="*/ 2638540 h 2903235"/>
              <a:gd name="connsiteX2" fmla="*/ 1881698 w 3108919"/>
              <a:gd name="connsiteY2" fmla="*/ 2650572 h 2903235"/>
              <a:gd name="connsiteX3" fmla="*/ 1665130 w 3108919"/>
              <a:gd name="connsiteY3" fmla="*/ 2650572 h 2903235"/>
              <a:gd name="connsiteX4" fmla="*/ 1629035 w 3108919"/>
              <a:gd name="connsiteY4" fmla="*/ 2662603 h 2903235"/>
              <a:gd name="connsiteX5" fmla="*/ 1388404 w 3108919"/>
              <a:gd name="connsiteY5" fmla="*/ 2638540 h 2903235"/>
              <a:gd name="connsiteX6" fmla="*/ 1352309 w 3108919"/>
              <a:gd name="connsiteY6" fmla="*/ 2614477 h 2903235"/>
              <a:gd name="connsiteX7" fmla="*/ 1159804 w 3108919"/>
              <a:gd name="connsiteY7" fmla="*/ 2638540 h 2903235"/>
              <a:gd name="connsiteX8" fmla="*/ 1087614 w 3108919"/>
              <a:gd name="connsiteY8" fmla="*/ 2710730 h 2903235"/>
              <a:gd name="connsiteX9" fmla="*/ 1063551 w 3108919"/>
              <a:gd name="connsiteY9" fmla="*/ 2746824 h 2903235"/>
              <a:gd name="connsiteX10" fmla="*/ 1003393 w 3108919"/>
              <a:gd name="connsiteY10" fmla="*/ 2794951 h 2903235"/>
              <a:gd name="connsiteX11" fmla="*/ 967298 w 3108919"/>
              <a:gd name="connsiteY11" fmla="*/ 2806982 h 2903235"/>
              <a:gd name="connsiteX12" fmla="*/ 786825 w 3108919"/>
              <a:gd name="connsiteY12" fmla="*/ 2794951 h 2903235"/>
              <a:gd name="connsiteX13" fmla="*/ 750730 w 3108919"/>
              <a:gd name="connsiteY13" fmla="*/ 2782919 h 2903235"/>
              <a:gd name="connsiteX14" fmla="*/ 678541 w 3108919"/>
              <a:gd name="connsiteY14" fmla="*/ 2770888 h 2903235"/>
              <a:gd name="connsiteX15" fmla="*/ 594319 w 3108919"/>
              <a:gd name="connsiteY15" fmla="*/ 2806982 h 2903235"/>
              <a:gd name="connsiteX16" fmla="*/ 558225 w 3108919"/>
              <a:gd name="connsiteY16" fmla="*/ 2819014 h 2903235"/>
              <a:gd name="connsiteX17" fmla="*/ 522130 w 3108919"/>
              <a:gd name="connsiteY17" fmla="*/ 2843077 h 2903235"/>
              <a:gd name="connsiteX18" fmla="*/ 449941 w 3108919"/>
              <a:gd name="connsiteY18" fmla="*/ 2867140 h 2903235"/>
              <a:gd name="connsiteX19" fmla="*/ 413846 w 3108919"/>
              <a:gd name="connsiteY19" fmla="*/ 2879172 h 2903235"/>
              <a:gd name="connsiteX20" fmla="*/ 377751 w 3108919"/>
              <a:gd name="connsiteY20" fmla="*/ 2903235 h 2903235"/>
              <a:gd name="connsiteX21" fmla="*/ 209309 w 3108919"/>
              <a:gd name="connsiteY21" fmla="*/ 2891203 h 2903235"/>
              <a:gd name="connsiteX22" fmla="*/ 233372 w 3108919"/>
              <a:gd name="connsiteY22" fmla="*/ 2855109 h 2903235"/>
              <a:gd name="connsiteX23" fmla="*/ 269467 w 3108919"/>
              <a:gd name="connsiteY23" fmla="*/ 2843077 h 2903235"/>
              <a:gd name="connsiteX24" fmla="*/ 401814 w 3108919"/>
              <a:gd name="connsiteY24" fmla="*/ 2806982 h 2903235"/>
              <a:gd name="connsiteX25" fmla="*/ 425877 w 3108919"/>
              <a:gd name="connsiteY25" fmla="*/ 2770888 h 2903235"/>
              <a:gd name="connsiteX26" fmla="*/ 498067 w 3108919"/>
              <a:gd name="connsiteY26" fmla="*/ 2710730 h 2903235"/>
              <a:gd name="connsiteX27" fmla="*/ 534162 w 3108919"/>
              <a:gd name="connsiteY27" fmla="*/ 2698698 h 2903235"/>
              <a:gd name="connsiteX28" fmla="*/ 558225 w 3108919"/>
              <a:gd name="connsiteY28" fmla="*/ 2662603 h 2903235"/>
              <a:gd name="connsiteX29" fmla="*/ 594319 w 3108919"/>
              <a:gd name="connsiteY29" fmla="*/ 2638540 h 2903235"/>
              <a:gd name="connsiteX30" fmla="*/ 642446 w 3108919"/>
              <a:gd name="connsiteY30" fmla="*/ 2590414 h 2903235"/>
              <a:gd name="connsiteX31" fmla="*/ 654477 w 3108919"/>
              <a:gd name="connsiteY31" fmla="*/ 2554319 h 2903235"/>
              <a:gd name="connsiteX32" fmla="*/ 702604 w 3108919"/>
              <a:gd name="connsiteY32" fmla="*/ 2482130 h 2903235"/>
              <a:gd name="connsiteX33" fmla="*/ 883077 w 3108919"/>
              <a:gd name="connsiteY33" fmla="*/ 2458067 h 2903235"/>
              <a:gd name="connsiteX34" fmla="*/ 1003393 w 3108919"/>
              <a:gd name="connsiteY34" fmla="*/ 2421972 h 2903235"/>
              <a:gd name="connsiteX35" fmla="*/ 822919 w 3108919"/>
              <a:gd name="connsiteY35" fmla="*/ 2337751 h 2903235"/>
              <a:gd name="connsiteX36" fmla="*/ 786825 w 3108919"/>
              <a:gd name="connsiteY36" fmla="*/ 2313688 h 2903235"/>
              <a:gd name="connsiteX37" fmla="*/ 702604 w 3108919"/>
              <a:gd name="connsiteY37" fmla="*/ 2253530 h 2903235"/>
              <a:gd name="connsiteX38" fmla="*/ 413846 w 3108919"/>
              <a:gd name="connsiteY38" fmla="*/ 2241498 h 2903235"/>
              <a:gd name="connsiteX39" fmla="*/ 377751 w 3108919"/>
              <a:gd name="connsiteY39" fmla="*/ 2157277 h 2903235"/>
              <a:gd name="connsiteX40" fmla="*/ 449941 w 3108919"/>
              <a:gd name="connsiteY40" fmla="*/ 2109151 h 2903235"/>
              <a:gd name="connsiteX41" fmla="*/ 594319 w 3108919"/>
              <a:gd name="connsiteY41" fmla="*/ 2085088 h 2903235"/>
              <a:gd name="connsiteX42" fmla="*/ 666509 w 3108919"/>
              <a:gd name="connsiteY42" fmla="*/ 2061024 h 2903235"/>
              <a:gd name="connsiteX43" fmla="*/ 702604 w 3108919"/>
              <a:gd name="connsiteY43" fmla="*/ 2048993 h 2903235"/>
              <a:gd name="connsiteX44" fmla="*/ 750730 w 3108919"/>
              <a:gd name="connsiteY44" fmla="*/ 2036961 h 2903235"/>
              <a:gd name="connsiteX45" fmla="*/ 834951 w 3108919"/>
              <a:gd name="connsiteY45" fmla="*/ 1988835 h 2903235"/>
              <a:gd name="connsiteX46" fmla="*/ 834951 w 3108919"/>
              <a:gd name="connsiteY46" fmla="*/ 1820393 h 2903235"/>
              <a:gd name="connsiteX47" fmla="*/ 786825 w 3108919"/>
              <a:gd name="connsiteY47" fmla="*/ 1808361 h 2903235"/>
              <a:gd name="connsiteX48" fmla="*/ 714635 w 3108919"/>
              <a:gd name="connsiteY48" fmla="*/ 1772267 h 2903235"/>
              <a:gd name="connsiteX49" fmla="*/ 642446 w 3108919"/>
              <a:gd name="connsiteY49" fmla="*/ 1784298 h 2903235"/>
              <a:gd name="connsiteX50" fmla="*/ 654477 w 3108919"/>
              <a:gd name="connsiteY50" fmla="*/ 1748203 h 2903235"/>
              <a:gd name="connsiteX51" fmla="*/ 690572 w 3108919"/>
              <a:gd name="connsiteY51" fmla="*/ 1688045 h 2903235"/>
              <a:gd name="connsiteX52" fmla="*/ 630414 w 3108919"/>
              <a:gd name="connsiteY52" fmla="*/ 1615856 h 2903235"/>
              <a:gd name="connsiteX53" fmla="*/ 654477 w 3108919"/>
              <a:gd name="connsiteY53" fmla="*/ 1579761 h 2903235"/>
              <a:gd name="connsiteX54" fmla="*/ 1039488 w 3108919"/>
              <a:gd name="connsiteY54" fmla="*/ 1591793 h 2903235"/>
              <a:gd name="connsiteX55" fmla="*/ 1075583 w 3108919"/>
              <a:gd name="connsiteY55" fmla="*/ 1615856 h 2903235"/>
              <a:gd name="connsiteX56" fmla="*/ 1123709 w 3108919"/>
              <a:gd name="connsiteY56" fmla="*/ 1603824 h 2903235"/>
              <a:gd name="connsiteX57" fmla="*/ 1219962 w 3108919"/>
              <a:gd name="connsiteY57" fmla="*/ 1579761 h 2903235"/>
              <a:gd name="connsiteX58" fmla="*/ 1195898 w 3108919"/>
              <a:gd name="connsiteY58" fmla="*/ 1375224 h 2903235"/>
              <a:gd name="connsiteX59" fmla="*/ 1171835 w 3108919"/>
              <a:gd name="connsiteY59" fmla="*/ 1339130 h 2903235"/>
              <a:gd name="connsiteX60" fmla="*/ 1135741 w 3108919"/>
              <a:gd name="connsiteY60" fmla="*/ 1315067 h 2903235"/>
              <a:gd name="connsiteX61" fmla="*/ 1111677 w 3108919"/>
              <a:gd name="connsiteY61" fmla="*/ 1291003 h 2903235"/>
              <a:gd name="connsiteX62" fmla="*/ 1099646 w 3108919"/>
              <a:gd name="connsiteY62" fmla="*/ 1242877 h 2903235"/>
              <a:gd name="connsiteX63" fmla="*/ 1087614 w 3108919"/>
              <a:gd name="connsiteY63" fmla="*/ 1206782 h 2903235"/>
              <a:gd name="connsiteX64" fmla="*/ 1063551 w 3108919"/>
              <a:gd name="connsiteY64" fmla="*/ 954119 h 2903235"/>
              <a:gd name="connsiteX65" fmla="*/ 1015425 w 3108919"/>
              <a:gd name="connsiteY65" fmla="*/ 966151 h 2903235"/>
              <a:gd name="connsiteX66" fmla="*/ 943235 w 3108919"/>
              <a:gd name="connsiteY66" fmla="*/ 1014277 h 2903235"/>
              <a:gd name="connsiteX67" fmla="*/ 871046 w 3108919"/>
              <a:gd name="connsiteY67" fmla="*/ 1038340 h 2903235"/>
              <a:gd name="connsiteX68" fmla="*/ 798856 w 3108919"/>
              <a:gd name="connsiteY68" fmla="*/ 1026309 h 2903235"/>
              <a:gd name="connsiteX69" fmla="*/ 762762 w 3108919"/>
              <a:gd name="connsiteY69" fmla="*/ 1002245 h 2903235"/>
              <a:gd name="connsiteX70" fmla="*/ 690572 w 3108919"/>
              <a:gd name="connsiteY70" fmla="*/ 1014277 h 2903235"/>
              <a:gd name="connsiteX71" fmla="*/ 630414 w 3108919"/>
              <a:gd name="connsiteY71" fmla="*/ 1074435 h 2903235"/>
              <a:gd name="connsiteX72" fmla="*/ 582288 w 3108919"/>
              <a:gd name="connsiteY72" fmla="*/ 1062403 h 2903235"/>
              <a:gd name="connsiteX73" fmla="*/ 510098 w 3108919"/>
              <a:gd name="connsiteY73" fmla="*/ 1014277 h 2903235"/>
              <a:gd name="connsiteX74" fmla="*/ 474004 w 3108919"/>
              <a:gd name="connsiteY74" fmla="*/ 990214 h 2903235"/>
              <a:gd name="connsiteX75" fmla="*/ 437909 w 3108919"/>
              <a:gd name="connsiteY75" fmla="*/ 978182 h 2903235"/>
              <a:gd name="connsiteX76" fmla="*/ 449941 w 3108919"/>
              <a:gd name="connsiteY76" fmla="*/ 893961 h 2903235"/>
              <a:gd name="connsiteX77" fmla="*/ 486035 w 3108919"/>
              <a:gd name="connsiteY77" fmla="*/ 821772 h 2903235"/>
              <a:gd name="connsiteX78" fmla="*/ 510098 w 3108919"/>
              <a:gd name="connsiteY78" fmla="*/ 737551 h 2903235"/>
              <a:gd name="connsiteX79" fmla="*/ 425877 w 3108919"/>
              <a:gd name="connsiteY79" fmla="*/ 713488 h 2903235"/>
              <a:gd name="connsiteX80" fmla="*/ 401814 w 3108919"/>
              <a:gd name="connsiteY80" fmla="*/ 689424 h 2903235"/>
              <a:gd name="connsiteX81" fmla="*/ 293530 w 3108919"/>
              <a:gd name="connsiteY81" fmla="*/ 713488 h 2903235"/>
              <a:gd name="connsiteX82" fmla="*/ 269467 w 3108919"/>
              <a:gd name="connsiteY82" fmla="*/ 749582 h 2903235"/>
              <a:gd name="connsiteX83" fmla="*/ 209309 w 3108919"/>
              <a:gd name="connsiteY83" fmla="*/ 713488 h 2903235"/>
              <a:gd name="connsiteX84" fmla="*/ 149151 w 3108919"/>
              <a:gd name="connsiteY84" fmla="*/ 617235 h 2903235"/>
              <a:gd name="connsiteX85" fmla="*/ 113056 w 3108919"/>
              <a:gd name="connsiteY85" fmla="*/ 629267 h 2903235"/>
              <a:gd name="connsiteX86" fmla="*/ 4772 w 3108919"/>
              <a:gd name="connsiteY86" fmla="*/ 617235 h 2903235"/>
              <a:gd name="connsiteX87" fmla="*/ 16804 w 3108919"/>
              <a:gd name="connsiteY87" fmla="*/ 569109 h 2903235"/>
              <a:gd name="connsiteX88" fmla="*/ 40867 w 3108919"/>
              <a:gd name="connsiteY88" fmla="*/ 508951 h 2903235"/>
              <a:gd name="connsiteX89" fmla="*/ 52898 w 3108919"/>
              <a:gd name="connsiteY89" fmla="*/ 472856 h 2903235"/>
              <a:gd name="connsiteX90" fmla="*/ 40867 w 3108919"/>
              <a:gd name="connsiteY90" fmla="*/ 400667 h 2903235"/>
              <a:gd name="connsiteX91" fmla="*/ 16804 w 3108919"/>
              <a:gd name="connsiteY91" fmla="*/ 376603 h 2903235"/>
              <a:gd name="connsiteX92" fmla="*/ 28835 w 3108919"/>
              <a:gd name="connsiteY92" fmla="*/ 292382 h 2903235"/>
              <a:gd name="connsiteX93" fmla="*/ 40867 w 3108919"/>
              <a:gd name="connsiteY93" fmla="*/ 15656 h 2903235"/>
              <a:gd name="connsiteX94" fmla="*/ 859014 w 3108919"/>
              <a:gd name="connsiteY94" fmla="*/ 39719 h 2903235"/>
              <a:gd name="connsiteX95" fmla="*/ 1436530 w 3108919"/>
              <a:gd name="connsiteY95" fmla="*/ 27688 h 2903235"/>
              <a:gd name="connsiteX96" fmla="*/ 1665130 w 3108919"/>
              <a:gd name="connsiteY96" fmla="*/ 27688 h 2903235"/>
              <a:gd name="connsiteX97" fmla="*/ 1617004 w 3108919"/>
              <a:gd name="connsiteY97" fmla="*/ 111909 h 2903235"/>
              <a:gd name="connsiteX98" fmla="*/ 1568877 w 3108919"/>
              <a:gd name="connsiteY98" fmla="*/ 148003 h 2903235"/>
              <a:gd name="connsiteX99" fmla="*/ 1496688 w 3108919"/>
              <a:gd name="connsiteY99" fmla="*/ 196130 h 2903235"/>
              <a:gd name="connsiteX100" fmla="*/ 1436530 w 3108919"/>
              <a:gd name="connsiteY100" fmla="*/ 256288 h 2903235"/>
              <a:gd name="connsiteX101" fmla="*/ 1376372 w 3108919"/>
              <a:gd name="connsiteY101" fmla="*/ 340509 h 2903235"/>
              <a:gd name="connsiteX102" fmla="*/ 1364341 w 3108919"/>
              <a:gd name="connsiteY102" fmla="*/ 376603 h 2903235"/>
              <a:gd name="connsiteX103" fmla="*/ 1340277 w 3108919"/>
              <a:gd name="connsiteY103" fmla="*/ 400667 h 2903235"/>
              <a:gd name="connsiteX104" fmla="*/ 1256056 w 3108919"/>
              <a:gd name="connsiteY104" fmla="*/ 436761 h 2903235"/>
              <a:gd name="connsiteX105" fmla="*/ 1219962 w 3108919"/>
              <a:gd name="connsiteY105" fmla="*/ 472856 h 2903235"/>
              <a:gd name="connsiteX106" fmla="*/ 1207930 w 3108919"/>
              <a:gd name="connsiteY106" fmla="*/ 520982 h 2903235"/>
              <a:gd name="connsiteX107" fmla="*/ 1244025 w 3108919"/>
              <a:gd name="connsiteY107" fmla="*/ 545045 h 2903235"/>
              <a:gd name="connsiteX108" fmla="*/ 1340277 w 3108919"/>
              <a:gd name="connsiteY108" fmla="*/ 569109 h 2903235"/>
              <a:gd name="connsiteX109" fmla="*/ 1436530 w 3108919"/>
              <a:gd name="connsiteY109" fmla="*/ 581140 h 2903235"/>
              <a:gd name="connsiteX110" fmla="*/ 1508719 w 3108919"/>
              <a:gd name="connsiteY110" fmla="*/ 605203 h 2903235"/>
              <a:gd name="connsiteX111" fmla="*/ 1544814 w 3108919"/>
              <a:gd name="connsiteY111" fmla="*/ 629267 h 2903235"/>
              <a:gd name="connsiteX112" fmla="*/ 1617004 w 3108919"/>
              <a:gd name="connsiteY112" fmla="*/ 653330 h 2903235"/>
              <a:gd name="connsiteX113" fmla="*/ 1653098 w 3108919"/>
              <a:gd name="connsiteY113" fmla="*/ 665361 h 2903235"/>
              <a:gd name="connsiteX114" fmla="*/ 1689193 w 3108919"/>
              <a:gd name="connsiteY114" fmla="*/ 677393 h 2903235"/>
              <a:gd name="connsiteX115" fmla="*/ 1749351 w 3108919"/>
              <a:gd name="connsiteY115" fmla="*/ 749582 h 2903235"/>
              <a:gd name="connsiteX116" fmla="*/ 1785446 w 3108919"/>
              <a:gd name="connsiteY116" fmla="*/ 821772 h 2903235"/>
              <a:gd name="connsiteX117" fmla="*/ 1821541 w 3108919"/>
              <a:gd name="connsiteY117" fmla="*/ 857867 h 2903235"/>
              <a:gd name="connsiteX118" fmla="*/ 1881698 w 3108919"/>
              <a:gd name="connsiteY118" fmla="*/ 966151 h 2903235"/>
              <a:gd name="connsiteX119" fmla="*/ 1905762 w 3108919"/>
              <a:gd name="connsiteY119" fmla="*/ 990214 h 2903235"/>
              <a:gd name="connsiteX120" fmla="*/ 1953888 w 3108919"/>
              <a:gd name="connsiteY120" fmla="*/ 1062403 h 2903235"/>
              <a:gd name="connsiteX121" fmla="*/ 1977951 w 3108919"/>
              <a:gd name="connsiteY121" fmla="*/ 1098498 h 2903235"/>
              <a:gd name="connsiteX122" fmla="*/ 2050141 w 3108919"/>
              <a:gd name="connsiteY122" fmla="*/ 1146624 h 2903235"/>
              <a:gd name="connsiteX123" fmla="*/ 2074204 w 3108919"/>
              <a:gd name="connsiteY123" fmla="*/ 1170688 h 2903235"/>
              <a:gd name="connsiteX124" fmla="*/ 2146393 w 3108919"/>
              <a:gd name="connsiteY124" fmla="*/ 1194751 h 2903235"/>
              <a:gd name="connsiteX125" fmla="*/ 2242646 w 3108919"/>
              <a:gd name="connsiteY125" fmla="*/ 1218814 h 2903235"/>
              <a:gd name="connsiteX126" fmla="*/ 2314835 w 3108919"/>
              <a:gd name="connsiteY126" fmla="*/ 1266940 h 2903235"/>
              <a:gd name="connsiteX127" fmla="*/ 2350930 w 3108919"/>
              <a:gd name="connsiteY127" fmla="*/ 1291003 h 2903235"/>
              <a:gd name="connsiteX128" fmla="*/ 2362962 w 3108919"/>
              <a:gd name="connsiteY128" fmla="*/ 1351161 h 2903235"/>
              <a:gd name="connsiteX129" fmla="*/ 2374993 w 3108919"/>
              <a:gd name="connsiteY129" fmla="*/ 1387256 h 2903235"/>
              <a:gd name="connsiteX130" fmla="*/ 2423119 w 3108919"/>
              <a:gd name="connsiteY130" fmla="*/ 1399288 h 2903235"/>
              <a:gd name="connsiteX131" fmla="*/ 2447183 w 3108919"/>
              <a:gd name="connsiteY131" fmla="*/ 1423351 h 2903235"/>
              <a:gd name="connsiteX132" fmla="*/ 2507341 w 3108919"/>
              <a:gd name="connsiteY132" fmla="*/ 1471477 h 2903235"/>
              <a:gd name="connsiteX133" fmla="*/ 2555467 w 3108919"/>
              <a:gd name="connsiteY133" fmla="*/ 1543667 h 2903235"/>
              <a:gd name="connsiteX134" fmla="*/ 2567498 w 3108919"/>
              <a:gd name="connsiteY134" fmla="*/ 1579761 h 2903235"/>
              <a:gd name="connsiteX135" fmla="*/ 2531404 w 3108919"/>
              <a:gd name="connsiteY135" fmla="*/ 1772267 h 2903235"/>
              <a:gd name="connsiteX136" fmla="*/ 2567498 w 3108919"/>
              <a:gd name="connsiteY136" fmla="*/ 1796330 h 2903235"/>
              <a:gd name="connsiteX137" fmla="*/ 2675783 w 3108919"/>
              <a:gd name="connsiteY137" fmla="*/ 1784298 h 2903235"/>
              <a:gd name="connsiteX138" fmla="*/ 2747972 w 3108919"/>
              <a:gd name="connsiteY138" fmla="*/ 1760235 h 2903235"/>
              <a:gd name="connsiteX139" fmla="*/ 2988604 w 3108919"/>
              <a:gd name="connsiteY139" fmla="*/ 1772267 h 2903235"/>
              <a:gd name="connsiteX140" fmla="*/ 3012667 w 3108919"/>
              <a:gd name="connsiteY140" fmla="*/ 1808361 h 2903235"/>
              <a:gd name="connsiteX141" fmla="*/ 3048762 w 3108919"/>
              <a:gd name="connsiteY141" fmla="*/ 1820393 h 2903235"/>
              <a:gd name="connsiteX142" fmla="*/ 3096888 w 3108919"/>
              <a:gd name="connsiteY142" fmla="*/ 1892582 h 2903235"/>
              <a:gd name="connsiteX143" fmla="*/ 3108919 w 3108919"/>
              <a:gd name="connsiteY143" fmla="*/ 1928677 h 2903235"/>
              <a:gd name="connsiteX144" fmla="*/ 3060793 w 3108919"/>
              <a:gd name="connsiteY144" fmla="*/ 2048993 h 2903235"/>
              <a:gd name="connsiteX145" fmla="*/ 3024698 w 3108919"/>
              <a:gd name="connsiteY145" fmla="*/ 2061024 h 2903235"/>
              <a:gd name="connsiteX146" fmla="*/ 2988604 w 3108919"/>
              <a:gd name="connsiteY146" fmla="*/ 2109151 h 2903235"/>
              <a:gd name="connsiteX147" fmla="*/ 2964541 w 3108919"/>
              <a:gd name="connsiteY147" fmla="*/ 2157277 h 2903235"/>
              <a:gd name="connsiteX148" fmla="*/ 2928446 w 3108919"/>
              <a:gd name="connsiteY148" fmla="*/ 2181340 h 2903235"/>
              <a:gd name="connsiteX149" fmla="*/ 2880319 w 3108919"/>
              <a:gd name="connsiteY149" fmla="*/ 2229467 h 2903235"/>
              <a:gd name="connsiteX150" fmla="*/ 2832193 w 3108919"/>
              <a:gd name="connsiteY150" fmla="*/ 2313688 h 2903235"/>
              <a:gd name="connsiteX151" fmla="*/ 2832193 w 3108919"/>
              <a:gd name="connsiteY151" fmla="*/ 2434003 h 2903235"/>
              <a:gd name="connsiteX152" fmla="*/ 2952509 w 3108919"/>
              <a:gd name="connsiteY152" fmla="*/ 2446035 h 2903235"/>
              <a:gd name="connsiteX153" fmla="*/ 2964541 w 3108919"/>
              <a:gd name="connsiteY153" fmla="*/ 2530256 h 2903235"/>
              <a:gd name="connsiteX154" fmla="*/ 2916414 w 3108919"/>
              <a:gd name="connsiteY154" fmla="*/ 2542288 h 2903235"/>
              <a:gd name="connsiteX155" fmla="*/ 2880319 w 3108919"/>
              <a:gd name="connsiteY155" fmla="*/ 2554319 h 2903235"/>
              <a:gd name="connsiteX156" fmla="*/ 2796098 w 3108919"/>
              <a:gd name="connsiteY156" fmla="*/ 2614477 h 2903235"/>
              <a:gd name="connsiteX157" fmla="*/ 2760004 w 3108919"/>
              <a:gd name="connsiteY157" fmla="*/ 2626509 h 2903235"/>
              <a:gd name="connsiteX158" fmla="*/ 2495309 w 3108919"/>
              <a:gd name="connsiteY158" fmla="*/ 2614477 h 2903235"/>
              <a:gd name="connsiteX159" fmla="*/ 2362962 w 3108919"/>
              <a:gd name="connsiteY159" fmla="*/ 2602445 h 2903235"/>
              <a:gd name="connsiteX160" fmla="*/ 1941856 w 3108919"/>
              <a:gd name="connsiteY160" fmla="*/ 2602445 h 2903235"/>
              <a:gd name="connsiteX161" fmla="*/ 1941856 w 3108919"/>
              <a:gd name="connsiteY161" fmla="*/ 2602445 h 290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08919" h="2903235">
                <a:moveTo>
                  <a:pt x="1989983" y="2638540"/>
                </a:moveTo>
                <a:lnTo>
                  <a:pt x="1989983" y="2638540"/>
                </a:lnTo>
                <a:cubicBezTo>
                  <a:pt x="1953888" y="2642551"/>
                  <a:pt x="1918015" y="2650572"/>
                  <a:pt x="1881698" y="2650572"/>
                </a:cubicBezTo>
                <a:cubicBezTo>
                  <a:pt x="1592941" y="2650572"/>
                  <a:pt x="1953887" y="2618487"/>
                  <a:pt x="1665130" y="2650572"/>
                </a:cubicBezTo>
                <a:cubicBezTo>
                  <a:pt x="1653098" y="2654582"/>
                  <a:pt x="1641717" y="2662603"/>
                  <a:pt x="1629035" y="2662603"/>
                </a:cubicBezTo>
                <a:cubicBezTo>
                  <a:pt x="1543788" y="2662603"/>
                  <a:pt x="1470462" y="2650263"/>
                  <a:pt x="1388404" y="2638540"/>
                </a:cubicBezTo>
                <a:cubicBezTo>
                  <a:pt x="1376372" y="2630519"/>
                  <a:pt x="1366741" y="2615379"/>
                  <a:pt x="1352309" y="2614477"/>
                </a:cubicBezTo>
                <a:cubicBezTo>
                  <a:pt x="1242801" y="2607633"/>
                  <a:pt x="1231064" y="2614787"/>
                  <a:pt x="1159804" y="2638540"/>
                </a:cubicBezTo>
                <a:cubicBezTo>
                  <a:pt x="1135741" y="2662603"/>
                  <a:pt x="1106491" y="2682415"/>
                  <a:pt x="1087614" y="2710730"/>
                </a:cubicBezTo>
                <a:cubicBezTo>
                  <a:pt x="1079593" y="2722761"/>
                  <a:pt x="1072584" y="2735533"/>
                  <a:pt x="1063551" y="2746824"/>
                </a:cubicBezTo>
                <a:cubicBezTo>
                  <a:pt x="1048628" y="2765477"/>
                  <a:pt x="1024241" y="2784527"/>
                  <a:pt x="1003393" y="2794951"/>
                </a:cubicBezTo>
                <a:cubicBezTo>
                  <a:pt x="992049" y="2800623"/>
                  <a:pt x="979330" y="2802972"/>
                  <a:pt x="967298" y="2806982"/>
                </a:cubicBezTo>
                <a:cubicBezTo>
                  <a:pt x="907140" y="2802972"/>
                  <a:pt x="846747" y="2801609"/>
                  <a:pt x="786825" y="2794951"/>
                </a:cubicBezTo>
                <a:cubicBezTo>
                  <a:pt x="774220" y="2793550"/>
                  <a:pt x="763111" y="2785670"/>
                  <a:pt x="750730" y="2782919"/>
                </a:cubicBezTo>
                <a:cubicBezTo>
                  <a:pt x="726916" y="2777627"/>
                  <a:pt x="702604" y="2774898"/>
                  <a:pt x="678541" y="2770888"/>
                </a:cubicBezTo>
                <a:cubicBezTo>
                  <a:pt x="578386" y="2795925"/>
                  <a:pt x="677403" y="2765440"/>
                  <a:pt x="594319" y="2806982"/>
                </a:cubicBezTo>
                <a:cubicBezTo>
                  <a:pt x="582976" y="2812654"/>
                  <a:pt x="569568" y="2813342"/>
                  <a:pt x="558225" y="2819014"/>
                </a:cubicBezTo>
                <a:cubicBezTo>
                  <a:pt x="545291" y="2825481"/>
                  <a:pt x="535344" y="2837204"/>
                  <a:pt x="522130" y="2843077"/>
                </a:cubicBezTo>
                <a:cubicBezTo>
                  <a:pt x="498951" y="2853379"/>
                  <a:pt x="474004" y="2859119"/>
                  <a:pt x="449941" y="2867140"/>
                </a:cubicBezTo>
                <a:cubicBezTo>
                  <a:pt x="437909" y="2871151"/>
                  <a:pt x="424399" y="2872137"/>
                  <a:pt x="413846" y="2879172"/>
                </a:cubicBezTo>
                <a:lnTo>
                  <a:pt x="377751" y="2903235"/>
                </a:lnTo>
                <a:cubicBezTo>
                  <a:pt x="321604" y="2899224"/>
                  <a:pt x="262711" y="2909003"/>
                  <a:pt x="209309" y="2891203"/>
                </a:cubicBezTo>
                <a:cubicBezTo>
                  <a:pt x="195591" y="2886630"/>
                  <a:pt x="222081" y="2864142"/>
                  <a:pt x="233372" y="2855109"/>
                </a:cubicBezTo>
                <a:cubicBezTo>
                  <a:pt x="243275" y="2847186"/>
                  <a:pt x="257231" y="2846414"/>
                  <a:pt x="269467" y="2843077"/>
                </a:cubicBezTo>
                <a:cubicBezTo>
                  <a:pt x="418732" y="2802368"/>
                  <a:pt x="318733" y="2834676"/>
                  <a:pt x="401814" y="2806982"/>
                </a:cubicBezTo>
                <a:cubicBezTo>
                  <a:pt x="409835" y="2794951"/>
                  <a:pt x="416620" y="2781996"/>
                  <a:pt x="425877" y="2770888"/>
                </a:cubicBezTo>
                <a:cubicBezTo>
                  <a:pt x="444885" y="2748079"/>
                  <a:pt x="471025" y="2724251"/>
                  <a:pt x="498067" y="2710730"/>
                </a:cubicBezTo>
                <a:cubicBezTo>
                  <a:pt x="509411" y="2705058"/>
                  <a:pt x="522130" y="2702709"/>
                  <a:pt x="534162" y="2698698"/>
                </a:cubicBezTo>
                <a:cubicBezTo>
                  <a:pt x="542183" y="2686666"/>
                  <a:pt x="548000" y="2672828"/>
                  <a:pt x="558225" y="2662603"/>
                </a:cubicBezTo>
                <a:cubicBezTo>
                  <a:pt x="568450" y="2652378"/>
                  <a:pt x="585286" y="2649831"/>
                  <a:pt x="594319" y="2638540"/>
                </a:cubicBezTo>
                <a:cubicBezTo>
                  <a:pt x="640986" y="2580206"/>
                  <a:pt x="563695" y="2616663"/>
                  <a:pt x="642446" y="2590414"/>
                </a:cubicBezTo>
                <a:cubicBezTo>
                  <a:pt x="646456" y="2578382"/>
                  <a:pt x="648318" y="2565405"/>
                  <a:pt x="654477" y="2554319"/>
                </a:cubicBezTo>
                <a:cubicBezTo>
                  <a:pt x="668522" y="2529038"/>
                  <a:pt x="674077" y="2486885"/>
                  <a:pt x="702604" y="2482130"/>
                </a:cubicBezTo>
                <a:cubicBezTo>
                  <a:pt x="810616" y="2464127"/>
                  <a:pt x="750547" y="2472792"/>
                  <a:pt x="883077" y="2458067"/>
                </a:cubicBezTo>
                <a:cubicBezTo>
                  <a:pt x="970954" y="2428774"/>
                  <a:pt x="930659" y="2440155"/>
                  <a:pt x="1003393" y="2421972"/>
                </a:cubicBezTo>
                <a:cubicBezTo>
                  <a:pt x="980602" y="2285215"/>
                  <a:pt x="1019172" y="2372383"/>
                  <a:pt x="822919" y="2337751"/>
                </a:cubicBezTo>
                <a:cubicBezTo>
                  <a:pt x="808679" y="2335238"/>
                  <a:pt x="797804" y="2323098"/>
                  <a:pt x="786825" y="2313688"/>
                </a:cubicBezTo>
                <a:cubicBezTo>
                  <a:pt x="753439" y="2285071"/>
                  <a:pt x="746968" y="2256816"/>
                  <a:pt x="702604" y="2253530"/>
                </a:cubicBezTo>
                <a:cubicBezTo>
                  <a:pt x="606531" y="2246414"/>
                  <a:pt x="510099" y="2245509"/>
                  <a:pt x="413846" y="2241498"/>
                </a:cubicBezTo>
                <a:cubicBezTo>
                  <a:pt x="405157" y="2228465"/>
                  <a:pt x="365220" y="2177326"/>
                  <a:pt x="377751" y="2157277"/>
                </a:cubicBezTo>
                <a:cubicBezTo>
                  <a:pt x="393079" y="2132753"/>
                  <a:pt x="421414" y="2113905"/>
                  <a:pt x="449941" y="2109151"/>
                </a:cubicBezTo>
                <a:lnTo>
                  <a:pt x="594319" y="2085088"/>
                </a:lnTo>
                <a:lnTo>
                  <a:pt x="666509" y="2061024"/>
                </a:lnTo>
                <a:cubicBezTo>
                  <a:pt x="678541" y="2057013"/>
                  <a:pt x="690300" y="2052069"/>
                  <a:pt x="702604" y="2048993"/>
                </a:cubicBezTo>
                <a:cubicBezTo>
                  <a:pt x="718646" y="2044982"/>
                  <a:pt x="735247" y="2042767"/>
                  <a:pt x="750730" y="2036961"/>
                </a:cubicBezTo>
                <a:cubicBezTo>
                  <a:pt x="785621" y="2023877"/>
                  <a:pt x="805031" y="2008782"/>
                  <a:pt x="834951" y="1988835"/>
                </a:cubicBezTo>
                <a:cubicBezTo>
                  <a:pt x="854982" y="1928744"/>
                  <a:pt x="869121" y="1902402"/>
                  <a:pt x="834951" y="1820393"/>
                </a:cubicBezTo>
                <a:cubicBezTo>
                  <a:pt x="828591" y="1805129"/>
                  <a:pt x="802867" y="1812372"/>
                  <a:pt x="786825" y="1808361"/>
                </a:cubicBezTo>
                <a:cubicBezTo>
                  <a:pt x="768574" y="1796194"/>
                  <a:pt x="739543" y="1772267"/>
                  <a:pt x="714635" y="1772267"/>
                </a:cubicBezTo>
                <a:cubicBezTo>
                  <a:pt x="690240" y="1772267"/>
                  <a:pt x="666509" y="1780288"/>
                  <a:pt x="642446" y="1784298"/>
                </a:cubicBezTo>
                <a:cubicBezTo>
                  <a:pt x="646456" y="1772266"/>
                  <a:pt x="647952" y="1759078"/>
                  <a:pt x="654477" y="1748203"/>
                </a:cubicBezTo>
                <a:cubicBezTo>
                  <a:pt x="704024" y="1665626"/>
                  <a:pt x="656490" y="1790296"/>
                  <a:pt x="690572" y="1688045"/>
                </a:cubicBezTo>
                <a:cubicBezTo>
                  <a:pt x="683672" y="1681146"/>
                  <a:pt x="630414" y="1632608"/>
                  <a:pt x="630414" y="1615856"/>
                </a:cubicBezTo>
                <a:cubicBezTo>
                  <a:pt x="630414" y="1601396"/>
                  <a:pt x="646456" y="1591793"/>
                  <a:pt x="654477" y="1579761"/>
                </a:cubicBezTo>
                <a:cubicBezTo>
                  <a:pt x="782814" y="1583772"/>
                  <a:pt x="911557" y="1580827"/>
                  <a:pt x="1039488" y="1591793"/>
                </a:cubicBezTo>
                <a:cubicBezTo>
                  <a:pt x="1053895" y="1593028"/>
                  <a:pt x="1061268" y="1613811"/>
                  <a:pt x="1075583" y="1615856"/>
                </a:cubicBezTo>
                <a:cubicBezTo>
                  <a:pt x="1091953" y="1618194"/>
                  <a:pt x="1107809" y="1608367"/>
                  <a:pt x="1123709" y="1603824"/>
                </a:cubicBezTo>
                <a:cubicBezTo>
                  <a:pt x="1210027" y="1579162"/>
                  <a:pt x="1097667" y="1604221"/>
                  <a:pt x="1219962" y="1579761"/>
                </a:cubicBezTo>
                <a:cubicBezTo>
                  <a:pt x="1218060" y="1553141"/>
                  <a:pt x="1223245" y="1429917"/>
                  <a:pt x="1195898" y="1375224"/>
                </a:cubicBezTo>
                <a:cubicBezTo>
                  <a:pt x="1189431" y="1362291"/>
                  <a:pt x="1182060" y="1349355"/>
                  <a:pt x="1171835" y="1339130"/>
                </a:cubicBezTo>
                <a:cubicBezTo>
                  <a:pt x="1161610" y="1328905"/>
                  <a:pt x="1147032" y="1324100"/>
                  <a:pt x="1135741" y="1315067"/>
                </a:cubicBezTo>
                <a:cubicBezTo>
                  <a:pt x="1126883" y="1307980"/>
                  <a:pt x="1119698" y="1299024"/>
                  <a:pt x="1111677" y="1291003"/>
                </a:cubicBezTo>
                <a:cubicBezTo>
                  <a:pt x="1107667" y="1274961"/>
                  <a:pt x="1104189" y="1258776"/>
                  <a:pt x="1099646" y="1242877"/>
                </a:cubicBezTo>
                <a:cubicBezTo>
                  <a:pt x="1096162" y="1230682"/>
                  <a:pt x="1089883" y="1219260"/>
                  <a:pt x="1087614" y="1206782"/>
                </a:cubicBezTo>
                <a:cubicBezTo>
                  <a:pt x="1075271" y="1138894"/>
                  <a:pt x="1068079" y="1012984"/>
                  <a:pt x="1063551" y="954119"/>
                </a:cubicBezTo>
                <a:cubicBezTo>
                  <a:pt x="1047509" y="958130"/>
                  <a:pt x="1030215" y="958756"/>
                  <a:pt x="1015425" y="966151"/>
                </a:cubicBezTo>
                <a:cubicBezTo>
                  <a:pt x="989558" y="979085"/>
                  <a:pt x="970671" y="1005132"/>
                  <a:pt x="943235" y="1014277"/>
                </a:cubicBezTo>
                <a:lnTo>
                  <a:pt x="871046" y="1038340"/>
                </a:lnTo>
                <a:cubicBezTo>
                  <a:pt x="846983" y="1034330"/>
                  <a:pt x="821999" y="1034024"/>
                  <a:pt x="798856" y="1026309"/>
                </a:cubicBezTo>
                <a:cubicBezTo>
                  <a:pt x="785138" y="1021736"/>
                  <a:pt x="777134" y="1003842"/>
                  <a:pt x="762762" y="1002245"/>
                </a:cubicBezTo>
                <a:cubicBezTo>
                  <a:pt x="738516" y="999551"/>
                  <a:pt x="714635" y="1010266"/>
                  <a:pt x="690572" y="1014277"/>
                </a:cubicBezTo>
                <a:cubicBezTo>
                  <a:pt x="677063" y="1034541"/>
                  <a:pt x="659966" y="1070213"/>
                  <a:pt x="630414" y="1074435"/>
                </a:cubicBezTo>
                <a:cubicBezTo>
                  <a:pt x="614044" y="1076773"/>
                  <a:pt x="598330" y="1066414"/>
                  <a:pt x="582288" y="1062403"/>
                </a:cubicBezTo>
                <a:lnTo>
                  <a:pt x="510098" y="1014277"/>
                </a:lnTo>
                <a:cubicBezTo>
                  <a:pt x="498067" y="1006256"/>
                  <a:pt x="487722" y="994787"/>
                  <a:pt x="474004" y="990214"/>
                </a:cubicBezTo>
                <a:lnTo>
                  <a:pt x="437909" y="978182"/>
                </a:lnTo>
                <a:cubicBezTo>
                  <a:pt x="441920" y="950108"/>
                  <a:pt x="441601" y="921066"/>
                  <a:pt x="449941" y="893961"/>
                </a:cubicBezTo>
                <a:cubicBezTo>
                  <a:pt x="457853" y="868248"/>
                  <a:pt x="475109" y="846356"/>
                  <a:pt x="486035" y="821772"/>
                </a:cubicBezTo>
                <a:cubicBezTo>
                  <a:pt x="495900" y="799575"/>
                  <a:pt x="504634" y="759407"/>
                  <a:pt x="510098" y="737551"/>
                </a:cubicBezTo>
                <a:cubicBezTo>
                  <a:pt x="485886" y="664911"/>
                  <a:pt x="519169" y="725150"/>
                  <a:pt x="425877" y="713488"/>
                </a:cubicBezTo>
                <a:cubicBezTo>
                  <a:pt x="414621" y="712081"/>
                  <a:pt x="409835" y="697445"/>
                  <a:pt x="401814" y="689424"/>
                </a:cubicBezTo>
                <a:cubicBezTo>
                  <a:pt x="400488" y="689689"/>
                  <a:pt x="300813" y="708633"/>
                  <a:pt x="293530" y="713488"/>
                </a:cubicBezTo>
                <a:cubicBezTo>
                  <a:pt x="281499" y="721509"/>
                  <a:pt x="277488" y="737551"/>
                  <a:pt x="269467" y="749582"/>
                </a:cubicBezTo>
                <a:cubicBezTo>
                  <a:pt x="249414" y="737551"/>
                  <a:pt x="223666" y="731947"/>
                  <a:pt x="209309" y="713488"/>
                </a:cubicBezTo>
                <a:cubicBezTo>
                  <a:pt x="101374" y="574714"/>
                  <a:pt x="251559" y="685506"/>
                  <a:pt x="149151" y="617235"/>
                </a:cubicBezTo>
                <a:cubicBezTo>
                  <a:pt x="137119" y="621246"/>
                  <a:pt x="125739" y="629267"/>
                  <a:pt x="113056" y="629267"/>
                </a:cubicBezTo>
                <a:cubicBezTo>
                  <a:pt x="76739" y="629267"/>
                  <a:pt x="35569" y="636483"/>
                  <a:pt x="4772" y="617235"/>
                </a:cubicBezTo>
                <a:cubicBezTo>
                  <a:pt x="-9250" y="608471"/>
                  <a:pt x="11575" y="584796"/>
                  <a:pt x="16804" y="569109"/>
                </a:cubicBezTo>
                <a:cubicBezTo>
                  <a:pt x="23634" y="548620"/>
                  <a:pt x="33284" y="529173"/>
                  <a:pt x="40867" y="508951"/>
                </a:cubicBezTo>
                <a:cubicBezTo>
                  <a:pt x="45320" y="497076"/>
                  <a:pt x="48888" y="484888"/>
                  <a:pt x="52898" y="472856"/>
                </a:cubicBezTo>
                <a:cubicBezTo>
                  <a:pt x="48888" y="448793"/>
                  <a:pt x="49432" y="423509"/>
                  <a:pt x="40867" y="400667"/>
                </a:cubicBezTo>
                <a:cubicBezTo>
                  <a:pt x="36884" y="390046"/>
                  <a:pt x="18057" y="387877"/>
                  <a:pt x="16804" y="376603"/>
                </a:cubicBezTo>
                <a:cubicBezTo>
                  <a:pt x="13672" y="348418"/>
                  <a:pt x="24825" y="320456"/>
                  <a:pt x="28835" y="292382"/>
                </a:cubicBezTo>
                <a:cubicBezTo>
                  <a:pt x="32846" y="200140"/>
                  <a:pt x="-45269" y="48901"/>
                  <a:pt x="40867" y="15656"/>
                </a:cubicBezTo>
                <a:cubicBezTo>
                  <a:pt x="141601" y="-23224"/>
                  <a:pt x="624366" y="20166"/>
                  <a:pt x="859014" y="39719"/>
                </a:cubicBezTo>
                <a:lnTo>
                  <a:pt x="1436530" y="27688"/>
                </a:lnTo>
                <a:cubicBezTo>
                  <a:pt x="1660119" y="20109"/>
                  <a:pt x="1481826" y="4774"/>
                  <a:pt x="1665130" y="27688"/>
                </a:cubicBezTo>
                <a:cubicBezTo>
                  <a:pt x="1651364" y="68983"/>
                  <a:pt x="1653422" y="75491"/>
                  <a:pt x="1617004" y="111909"/>
                </a:cubicBezTo>
                <a:cubicBezTo>
                  <a:pt x="1602825" y="126088"/>
                  <a:pt x="1584102" y="134953"/>
                  <a:pt x="1568877" y="148003"/>
                </a:cubicBezTo>
                <a:cubicBezTo>
                  <a:pt x="1511522" y="197164"/>
                  <a:pt x="1558088" y="175663"/>
                  <a:pt x="1496688" y="196130"/>
                </a:cubicBezTo>
                <a:cubicBezTo>
                  <a:pt x="1476635" y="216183"/>
                  <a:pt x="1453545" y="233601"/>
                  <a:pt x="1436530" y="256288"/>
                </a:cubicBezTo>
                <a:cubicBezTo>
                  <a:pt x="1391759" y="315982"/>
                  <a:pt x="1411558" y="287729"/>
                  <a:pt x="1376372" y="340509"/>
                </a:cubicBezTo>
                <a:cubicBezTo>
                  <a:pt x="1372362" y="352540"/>
                  <a:pt x="1370866" y="365728"/>
                  <a:pt x="1364341" y="376603"/>
                </a:cubicBezTo>
                <a:cubicBezTo>
                  <a:pt x="1358505" y="386330"/>
                  <a:pt x="1349716" y="394375"/>
                  <a:pt x="1340277" y="400667"/>
                </a:cubicBezTo>
                <a:cubicBezTo>
                  <a:pt x="1310541" y="420491"/>
                  <a:pt x="1288141" y="426067"/>
                  <a:pt x="1256056" y="436761"/>
                </a:cubicBezTo>
                <a:cubicBezTo>
                  <a:pt x="1244025" y="448793"/>
                  <a:pt x="1228404" y="458083"/>
                  <a:pt x="1219962" y="472856"/>
                </a:cubicBezTo>
                <a:cubicBezTo>
                  <a:pt x="1211758" y="487213"/>
                  <a:pt x="1202701" y="505295"/>
                  <a:pt x="1207930" y="520982"/>
                </a:cubicBezTo>
                <a:cubicBezTo>
                  <a:pt x="1212503" y="534700"/>
                  <a:pt x="1231091" y="538578"/>
                  <a:pt x="1244025" y="545045"/>
                </a:cubicBezTo>
                <a:cubicBezTo>
                  <a:pt x="1266799" y="556432"/>
                  <a:pt x="1320444" y="566058"/>
                  <a:pt x="1340277" y="569109"/>
                </a:cubicBezTo>
                <a:cubicBezTo>
                  <a:pt x="1372235" y="574026"/>
                  <a:pt x="1404446" y="577130"/>
                  <a:pt x="1436530" y="581140"/>
                </a:cubicBezTo>
                <a:cubicBezTo>
                  <a:pt x="1460593" y="589161"/>
                  <a:pt x="1487615" y="591133"/>
                  <a:pt x="1508719" y="605203"/>
                </a:cubicBezTo>
                <a:cubicBezTo>
                  <a:pt x="1520751" y="613224"/>
                  <a:pt x="1531600" y="623394"/>
                  <a:pt x="1544814" y="629267"/>
                </a:cubicBezTo>
                <a:cubicBezTo>
                  <a:pt x="1567993" y="639569"/>
                  <a:pt x="1592941" y="645309"/>
                  <a:pt x="1617004" y="653330"/>
                </a:cubicBezTo>
                <a:lnTo>
                  <a:pt x="1653098" y="665361"/>
                </a:lnTo>
                <a:lnTo>
                  <a:pt x="1689193" y="677393"/>
                </a:lnTo>
                <a:cubicBezTo>
                  <a:pt x="1748937" y="767010"/>
                  <a:pt x="1672151" y="656943"/>
                  <a:pt x="1749351" y="749582"/>
                </a:cubicBezTo>
                <a:cubicBezTo>
                  <a:pt x="1844005" y="863166"/>
                  <a:pt x="1713099" y="713252"/>
                  <a:pt x="1785446" y="821772"/>
                </a:cubicBezTo>
                <a:cubicBezTo>
                  <a:pt x="1794884" y="835930"/>
                  <a:pt x="1809509" y="845835"/>
                  <a:pt x="1821541" y="857867"/>
                </a:cubicBezTo>
                <a:cubicBezTo>
                  <a:pt x="1836670" y="903254"/>
                  <a:pt x="1840328" y="924783"/>
                  <a:pt x="1881698" y="966151"/>
                </a:cubicBezTo>
                <a:cubicBezTo>
                  <a:pt x="1889719" y="974172"/>
                  <a:pt x="1898956" y="981139"/>
                  <a:pt x="1905762" y="990214"/>
                </a:cubicBezTo>
                <a:cubicBezTo>
                  <a:pt x="1923114" y="1013350"/>
                  <a:pt x="1937846" y="1038340"/>
                  <a:pt x="1953888" y="1062403"/>
                </a:cubicBezTo>
                <a:cubicBezTo>
                  <a:pt x="1961909" y="1074435"/>
                  <a:pt x="1965919" y="1090477"/>
                  <a:pt x="1977951" y="1098498"/>
                </a:cubicBezTo>
                <a:cubicBezTo>
                  <a:pt x="2002014" y="1114540"/>
                  <a:pt x="2029692" y="1126174"/>
                  <a:pt x="2050141" y="1146624"/>
                </a:cubicBezTo>
                <a:cubicBezTo>
                  <a:pt x="2058162" y="1154645"/>
                  <a:pt x="2064058" y="1165615"/>
                  <a:pt x="2074204" y="1170688"/>
                </a:cubicBezTo>
                <a:cubicBezTo>
                  <a:pt x="2096891" y="1182032"/>
                  <a:pt x="2121521" y="1189777"/>
                  <a:pt x="2146393" y="1194751"/>
                </a:cubicBezTo>
                <a:cubicBezTo>
                  <a:pt x="2163064" y="1198085"/>
                  <a:pt x="2221833" y="1207251"/>
                  <a:pt x="2242646" y="1218814"/>
                </a:cubicBezTo>
                <a:cubicBezTo>
                  <a:pt x="2267927" y="1232859"/>
                  <a:pt x="2290772" y="1250898"/>
                  <a:pt x="2314835" y="1266940"/>
                </a:cubicBezTo>
                <a:lnTo>
                  <a:pt x="2350930" y="1291003"/>
                </a:lnTo>
                <a:cubicBezTo>
                  <a:pt x="2354941" y="1311056"/>
                  <a:pt x="2358002" y="1331322"/>
                  <a:pt x="2362962" y="1351161"/>
                </a:cubicBezTo>
                <a:cubicBezTo>
                  <a:pt x="2366038" y="1363465"/>
                  <a:pt x="2365090" y="1379333"/>
                  <a:pt x="2374993" y="1387256"/>
                </a:cubicBezTo>
                <a:cubicBezTo>
                  <a:pt x="2387905" y="1397586"/>
                  <a:pt x="2407077" y="1395277"/>
                  <a:pt x="2423119" y="1399288"/>
                </a:cubicBezTo>
                <a:cubicBezTo>
                  <a:pt x="2431140" y="1407309"/>
                  <a:pt x="2438325" y="1416265"/>
                  <a:pt x="2447183" y="1423351"/>
                </a:cubicBezTo>
                <a:cubicBezTo>
                  <a:pt x="2476776" y="1447025"/>
                  <a:pt x="2485556" y="1442431"/>
                  <a:pt x="2507341" y="1471477"/>
                </a:cubicBezTo>
                <a:cubicBezTo>
                  <a:pt x="2524693" y="1494613"/>
                  <a:pt x="2555467" y="1543667"/>
                  <a:pt x="2555467" y="1543667"/>
                </a:cubicBezTo>
                <a:cubicBezTo>
                  <a:pt x="2559477" y="1555698"/>
                  <a:pt x="2569835" y="1567296"/>
                  <a:pt x="2567498" y="1579761"/>
                </a:cubicBezTo>
                <a:cubicBezTo>
                  <a:pt x="2565530" y="1590258"/>
                  <a:pt x="2490523" y="1721165"/>
                  <a:pt x="2531404" y="1772267"/>
                </a:cubicBezTo>
                <a:cubicBezTo>
                  <a:pt x="2540437" y="1783558"/>
                  <a:pt x="2555467" y="1788309"/>
                  <a:pt x="2567498" y="1796330"/>
                </a:cubicBezTo>
                <a:cubicBezTo>
                  <a:pt x="2603593" y="1792319"/>
                  <a:pt x="2640171" y="1791420"/>
                  <a:pt x="2675783" y="1784298"/>
                </a:cubicBezTo>
                <a:cubicBezTo>
                  <a:pt x="2700655" y="1779324"/>
                  <a:pt x="2747972" y="1760235"/>
                  <a:pt x="2747972" y="1760235"/>
                </a:cubicBezTo>
                <a:cubicBezTo>
                  <a:pt x="2828183" y="1764246"/>
                  <a:pt x="2909589" y="1757901"/>
                  <a:pt x="2988604" y="1772267"/>
                </a:cubicBezTo>
                <a:cubicBezTo>
                  <a:pt x="3002831" y="1774854"/>
                  <a:pt x="3001376" y="1799328"/>
                  <a:pt x="3012667" y="1808361"/>
                </a:cubicBezTo>
                <a:cubicBezTo>
                  <a:pt x="3022570" y="1816284"/>
                  <a:pt x="3036730" y="1816382"/>
                  <a:pt x="3048762" y="1820393"/>
                </a:cubicBezTo>
                <a:cubicBezTo>
                  <a:pt x="3077369" y="1906218"/>
                  <a:pt x="3036805" y="1802457"/>
                  <a:pt x="3096888" y="1892582"/>
                </a:cubicBezTo>
                <a:cubicBezTo>
                  <a:pt x="3103923" y="1903134"/>
                  <a:pt x="3104909" y="1916645"/>
                  <a:pt x="3108919" y="1928677"/>
                </a:cubicBezTo>
                <a:cubicBezTo>
                  <a:pt x="3101959" y="1953039"/>
                  <a:pt x="3090614" y="2025137"/>
                  <a:pt x="3060793" y="2048993"/>
                </a:cubicBezTo>
                <a:cubicBezTo>
                  <a:pt x="3050890" y="2056916"/>
                  <a:pt x="3036730" y="2057014"/>
                  <a:pt x="3024698" y="2061024"/>
                </a:cubicBezTo>
                <a:cubicBezTo>
                  <a:pt x="3012667" y="2077066"/>
                  <a:pt x="2999232" y="2092146"/>
                  <a:pt x="2988604" y="2109151"/>
                </a:cubicBezTo>
                <a:cubicBezTo>
                  <a:pt x="2979098" y="2124360"/>
                  <a:pt x="2976023" y="2143499"/>
                  <a:pt x="2964541" y="2157277"/>
                </a:cubicBezTo>
                <a:cubicBezTo>
                  <a:pt x="2955284" y="2168386"/>
                  <a:pt x="2939425" y="2171929"/>
                  <a:pt x="2928446" y="2181340"/>
                </a:cubicBezTo>
                <a:cubicBezTo>
                  <a:pt x="2911220" y="2196105"/>
                  <a:pt x="2893663" y="2211119"/>
                  <a:pt x="2880319" y="2229467"/>
                </a:cubicBezTo>
                <a:cubicBezTo>
                  <a:pt x="2861301" y="2255617"/>
                  <a:pt x="2848235" y="2285614"/>
                  <a:pt x="2832193" y="2313688"/>
                </a:cubicBezTo>
                <a:cubicBezTo>
                  <a:pt x="2825812" y="2339215"/>
                  <a:pt x="2800381" y="2413759"/>
                  <a:pt x="2832193" y="2434003"/>
                </a:cubicBezTo>
                <a:cubicBezTo>
                  <a:pt x="2866197" y="2455642"/>
                  <a:pt x="2912404" y="2442024"/>
                  <a:pt x="2952509" y="2446035"/>
                </a:cubicBezTo>
                <a:cubicBezTo>
                  <a:pt x="2969438" y="2471429"/>
                  <a:pt x="2998725" y="2496072"/>
                  <a:pt x="2964541" y="2530256"/>
                </a:cubicBezTo>
                <a:cubicBezTo>
                  <a:pt x="2952848" y="2541949"/>
                  <a:pt x="2932314" y="2537745"/>
                  <a:pt x="2916414" y="2542288"/>
                </a:cubicBezTo>
                <a:cubicBezTo>
                  <a:pt x="2904220" y="2545772"/>
                  <a:pt x="2891976" y="2549323"/>
                  <a:pt x="2880319" y="2554319"/>
                </a:cubicBezTo>
                <a:cubicBezTo>
                  <a:pt x="2764007" y="2604166"/>
                  <a:pt x="2895125" y="2548457"/>
                  <a:pt x="2796098" y="2614477"/>
                </a:cubicBezTo>
                <a:cubicBezTo>
                  <a:pt x="2785546" y="2621512"/>
                  <a:pt x="2772035" y="2622498"/>
                  <a:pt x="2760004" y="2626509"/>
                </a:cubicBezTo>
                <a:lnTo>
                  <a:pt x="2495309" y="2614477"/>
                </a:lnTo>
                <a:cubicBezTo>
                  <a:pt x="2451093" y="2611797"/>
                  <a:pt x="2407249" y="2603408"/>
                  <a:pt x="2362962" y="2602445"/>
                </a:cubicBezTo>
                <a:cubicBezTo>
                  <a:pt x="2222626" y="2599394"/>
                  <a:pt x="2082225" y="2602445"/>
                  <a:pt x="1941856" y="2602445"/>
                </a:cubicBezTo>
                <a:lnTo>
                  <a:pt x="1941856" y="2602445"/>
                </a:ln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307200" y="3681663"/>
            <a:ext cx="1149672" cy="950495"/>
          </a:xfrm>
          <a:custGeom>
            <a:avLst/>
            <a:gdLst>
              <a:gd name="connsiteX0" fmla="*/ 288863 w 1149672"/>
              <a:gd name="connsiteY0" fmla="*/ 950495 h 950495"/>
              <a:gd name="connsiteX1" fmla="*/ 288863 w 1149672"/>
              <a:gd name="connsiteY1" fmla="*/ 950495 h 950495"/>
              <a:gd name="connsiteX2" fmla="*/ 192611 w 1149672"/>
              <a:gd name="connsiteY2" fmla="*/ 914400 h 950495"/>
              <a:gd name="connsiteX3" fmla="*/ 156516 w 1149672"/>
              <a:gd name="connsiteY3" fmla="*/ 902369 h 950495"/>
              <a:gd name="connsiteX4" fmla="*/ 144484 w 1149672"/>
              <a:gd name="connsiteY4" fmla="*/ 866274 h 950495"/>
              <a:gd name="connsiteX5" fmla="*/ 96358 w 1149672"/>
              <a:gd name="connsiteY5" fmla="*/ 661737 h 950495"/>
              <a:gd name="connsiteX6" fmla="*/ 60263 w 1149672"/>
              <a:gd name="connsiteY6" fmla="*/ 637674 h 950495"/>
              <a:gd name="connsiteX7" fmla="*/ 36200 w 1149672"/>
              <a:gd name="connsiteY7" fmla="*/ 601579 h 950495"/>
              <a:gd name="connsiteX8" fmla="*/ 24168 w 1149672"/>
              <a:gd name="connsiteY8" fmla="*/ 529390 h 950495"/>
              <a:gd name="connsiteX9" fmla="*/ 12137 w 1149672"/>
              <a:gd name="connsiteY9" fmla="*/ 481263 h 950495"/>
              <a:gd name="connsiteX10" fmla="*/ 12137 w 1149672"/>
              <a:gd name="connsiteY10" fmla="*/ 288758 h 950495"/>
              <a:gd name="connsiteX11" fmla="*/ 84326 w 1149672"/>
              <a:gd name="connsiteY11" fmla="*/ 264695 h 950495"/>
              <a:gd name="connsiteX12" fmla="*/ 156516 w 1149672"/>
              <a:gd name="connsiteY12" fmla="*/ 276726 h 950495"/>
              <a:gd name="connsiteX13" fmla="*/ 192611 w 1149672"/>
              <a:gd name="connsiteY13" fmla="*/ 288758 h 950495"/>
              <a:gd name="connsiteX14" fmla="*/ 240737 w 1149672"/>
              <a:gd name="connsiteY14" fmla="*/ 276726 h 950495"/>
              <a:gd name="connsiteX15" fmla="*/ 324958 w 1149672"/>
              <a:gd name="connsiteY15" fmla="*/ 192505 h 950495"/>
              <a:gd name="connsiteX16" fmla="*/ 361053 w 1149672"/>
              <a:gd name="connsiteY16" fmla="*/ 204537 h 950495"/>
              <a:gd name="connsiteX17" fmla="*/ 397147 w 1149672"/>
              <a:gd name="connsiteY17" fmla="*/ 228600 h 950495"/>
              <a:gd name="connsiteX18" fmla="*/ 481368 w 1149672"/>
              <a:gd name="connsiteY18" fmla="*/ 216569 h 950495"/>
              <a:gd name="connsiteX19" fmla="*/ 505432 w 1149672"/>
              <a:gd name="connsiteY19" fmla="*/ 132348 h 950495"/>
              <a:gd name="connsiteX20" fmla="*/ 541526 w 1149672"/>
              <a:gd name="connsiteY20" fmla="*/ 84221 h 950495"/>
              <a:gd name="connsiteX21" fmla="*/ 565589 w 1149672"/>
              <a:gd name="connsiteY21" fmla="*/ 48126 h 950495"/>
              <a:gd name="connsiteX22" fmla="*/ 637779 w 1149672"/>
              <a:gd name="connsiteY22" fmla="*/ 60158 h 950495"/>
              <a:gd name="connsiteX23" fmla="*/ 649811 w 1149672"/>
              <a:gd name="connsiteY23" fmla="*/ 96253 h 950495"/>
              <a:gd name="connsiteX24" fmla="*/ 577621 w 1149672"/>
              <a:gd name="connsiteY24" fmla="*/ 132348 h 950495"/>
              <a:gd name="connsiteX25" fmla="*/ 577621 w 1149672"/>
              <a:gd name="connsiteY25" fmla="*/ 216569 h 950495"/>
              <a:gd name="connsiteX26" fmla="*/ 613716 w 1149672"/>
              <a:gd name="connsiteY26" fmla="*/ 228600 h 950495"/>
              <a:gd name="connsiteX27" fmla="*/ 709968 w 1149672"/>
              <a:gd name="connsiteY27" fmla="*/ 216569 h 950495"/>
              <a:gd name="connsiteX28" fmla="*/ 782158 w 1149672"/>
              <a:gd name="connsiteY28" fmla="*/ 192505 h 950495"/>
              <a:gd name="connsiteX29" fmla="*/ 818253 w 1149672"/>
              <a:gd name="connsiteY29" fmla="*/ 156411 h 950495"/>
              <a:gd name="connsiteX30" fmla="*/ 830284 w 1149672"/>
              <a:gd name="connsiteY30" fmla="*/ 120316 h 950495"/>
              <a:gd name="connsiteX31" fmla="*/ 902474 w 1149672"/>
              <a:gd name="connsiteY31" fmla="*/ 84221 h 950495"/>
              <a:gd name="connsiteX32" fmla="*/ 1022789 w 1149672"/>
              <a:gd name="connsiteY32" fmla="*/ 48126 h 950495"/>
              <a:gd name="connsiteX33" fmla="*/ 1058884 w 1149672"/>
              <a:gd name="connsiteY33" fmla="*/ 36095 h 950495"/>
              <a:gd name="connsiteX34" fmla="*/ 1094979 w 1149672"/>
              <a:gd name="connsiteY34" fmla="*/ 0 h 950495"/>
              <a:gd name="connsiteX35" fmla="*/ 1131074 w 1149672"/>
              <a:gd name="connsiteY35" fmla="*/ 12032 h 950495"/>
              <a:gd name="connsiteX36" fmla="*/ 1131074 w 1149672"/>
              <a:gd name="connsiteY36" fmla="*/ 228600 h 950495"/>
              <a:gd name="connsiteX37" fmla="*/ 1119042 w 1149672"/>
              <a:gd name="connsiteY37" fmla="*/ 264695 h 950495"/>
              <a:gd name="connsiteX38" fmla="*/ 986695 w 1149672"/>
              <a:gd name="connsiteY38" fmla="*/ 348916 h 950495"/>
              <a:gd name="connsiteX39" fmla="*/ 914505 w 1149672"/>
              <a:gd name="connsiteY39" fmla="*/ 397042 h 950495"/>
              <a:gd name="connsiteX40" fmla="*/ 890442 w 1149672"/>
              <a:gd name="connsiteY40" fmla="*/ 433137 h 950495"/>
              <a:gd name="connsiteX41" fmla="*/ 830284 w 1149672"/>
              <a:gd name="connsiteY41" fmla="*/ 481263 h 950495"/>
              <a:gd name="connsiteX42" fmla="*/ 818253 w 1149672"/>
              <a:gd name="connsiteY42" fmla="*/ 529390 h 950495"/>
              <a:gd name="connsiteX43" fmla="*/ 782158 w 1149672"/>
              <a:gd name="connsiteY43" fmla="*/ 601579 h 950495"/>
              <a:gd name="connsiteX44" fmla="*/ 722000 w 1149672"/>
              <a:gd name="connsiteY44" fmla="*/ 637674 h 950495"/>
              <a:gd name="connsiteX45" fmla="*/ 649811 w 1149672"/>
              <a:gd name="connsiteY45" fmla="*/ 721895 h 950495"/>
              <a:gd name="connsiteX46" fmla="*/ 625747 w 1149672"/>
              <a:gd name="connsiteY46" fmla="*/ 745958 h 950495"/>
              <a:gd name="connsiteX47" fmla="*/ 613716 w 1149672"/>
              <a:gd name="connsiteY47" fmla="*/ 782053 h 950495"/>
              <a:gd name="connsiteX48" fmla="*/ 517463 w 1149672"/>
              <a:gd name="connsiteY48" fmla="*/ 794084 h 950495"/>
              <a:gd name="connsiteX49" fmla="*/ 481368 w 1149672"/>
              <a:gd name="connsiteY49" fmla="*/ 770021 h 950495"/>
              <a:gd name="connsiteX50" fmla="*/ 349021 w 1149672"/>
              <a:gd name="connsiteY50" fmla="*/ 770021 h 950495"/>
              <a:gd name="connsiteX51" fmla="*/ 324958 w 1149672"/>
              <a:gd name="connsiteY51" fmla="*/ 818148 h 950495"/>
              <a:gd name="connsiteX52" fmla="*/ 288863 w 1149672"/>
              <a:gd name="connsiteY52" fmla="*/ 866274 h 950495"/>
              <a:gd name="connsiteX53" fmla="*/ 264800 w 1149672"/>
              <a:gd name="connsiteY53" fmla="*/ 902369 h 950495"/>
              <a:gd name="connsiteX54" fmla="*/ 156516 w 1149672"/>
              <a:gd name="connsiteY54" fmla="*/ 890337 h 950495"/>
              <a:gd name="connsiteX55" fmla="*/ 132453 w 1149672"/>
              <a:gd name="connsiteY55" fmla="*/ 661737 h 950495"/>
              <a:gd name="connsiteX56" fmla="*/ 72295 w 1149672"/>
              <a:gd name="connsiteY56" fmla="*/ 577516 h 950495"/>
              <a:gd name="connsiteX57" fmla="*/ 72295 w 1149672"/>
              <a:gd name="connsiteY57" fmla="*/ 577516 h 95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49672" h="950495">
                <a:moveTo>
                  <a:pt x="288863" y="950495"/>
                </a:moveTo>
                <a:lnTo>
                  <a:pt x="288863" y="950495"/>
                </a:lnTo>
                <a:lnTo>
                  <a:pt x="192611" y="914400"/>
                </a:lnTo>
                <a:cubicBezTo>
                  <a:pt x="180692" y="910066"/>
                  <a:pt x="165484" y="911337"/>
                  <a:pt x="156516" y="902369"/>
                </a:cubicBezTo>
                <a:cubicBezTo>
                  <a:pt x="147548" y="893401"/>
                  <a:pt x="148495" y="878306"/>
                  <a:pt x="144484" y="866274"/>
                </a:cubicBezTo>
                <a:cubicBezTo>
                  <a:pt x="126370" y="576438"/>
                  <a:pt x="194491" y="710803"/>
                  <a:pt x="96358" y="661737"/>
                </a:cubicBezTo>
                <a:cubicBezTo>
                  <a:pt x="83424" y="655270"/>
                  <a:pt x="72295" y="645695"/>
                  <a:pt x="60263" y="637674"/>
                </a:cubicBezTo>
                <a:cubicBezTo>
                  <a:pt x="52242" y="625642"/>
                  <a:pt x="40773" y="615297"/>
                  <a:pt x="36200" y="601579"/>
                </a:cubicBezTo>
                <a:cubicBezTo>
                  <a:pt x="28486" y="578436"/>
                  <a:pt x="28952" y="553311"/>
                  <a:pt x="24168" y="529390"/>
                </a:cubicBezTo>
                <a:cubicBezTo>
                  <a:pt x="20925" y="513175"/>
                  <a:pt x="16147" y="497305"/>
                  <a:pt x="12137" y="481263"/>
                </a:cubicBezTo>
                <a:cubicBezTo>
                  <a:pt x="11115" y="471041"/>
                  <a:pt x="-14654" y="319377"/>
                  <a:pt x="12137" y="288758"/>
                </a:cubicBezTo>
                <a:cubicBezTo>
                  <a:pt x="28840" y="269669"/>
                  <a:pt x="84326" y="264695"/>
                  <a:pt x="84326" y="264695"/>
                </a:cubicBezTo>
                <a:cubicBezTo>
                  <a:pt x="108389" y="268705"/>
                  <a:pt x="132702" y="271434"/>
                  <a:pt x="156516" y="276726"/>
                </a:cubicBezTo>
                <a:cubicBezTo>
                  <a:pt x="168897" y="279477"/>
                  <a:pt x="179928" y="288758"/>
                  <a:pt x="192611" y="288758"/>
                </a:cubicBezTo>
                <a:cubicBezTo>
                  <a:pt x="209147" y="288758"/>
                  <a:pt x="224695" y="280737"/>
                  <a:pt x="240737" y="276726"/>
                </a:cubicBezTo>
                <a:cubicBezTo>
                  <a:pt x="295898" y="193985"/>
                  <a:pt x="261427" y="213683"/>
                  <a:pt x="324958" y="192505"/>
                </a:cubicBezTo>
                <a:cubicBezTo>
                  <a:pt x="336990" y="196516"/>
                  <a:pt x="349709" y="198865"/>
                  <a:pt x="361053" y="204537"/>
                </a:cubicBezTo>
                <a:cubicBezTo>
                  <a:pt x="373986" y="211004"/>
                  <a:pt x="382759" y="227161"/>
                  <a:pt x="397147" y="228600"/>
                </a:cubicBezTo>
                <a:cubicBezTo>
                  <a:pt x="425365" y="231422"/>
                  <a:pt x="453294" y="220579"/>
                  <a:pt x="481368" y="216569"/>
                </a:cubicBezTo>
                <a:cubicBezTo>
                  <a:pt x="483973" y="206148"/>
                  <a:pt x="497759" y="145775"/>
                  <a:pt x="505432" y="132348"/>
                </a:cubicBezTo>
                <a:cubicBezTo>
                  <a:pt x="515381" y="114937"/>
                  <a:pt x="529871" y="100539"/>
                  <a:pt x="541526" y="84221"/>
                </a:cubicBezTo>
                <a:cubicBezTo>
                  <a:pt x="549931" y="72454"/>
                  <a:pt x="557568" y="60158"/>
                  <a:pt x="565589" y="48126"/>
                </a:cubicBezTo>
                <a:cubicBezTo>
                  <a:pt x="589652" y="52137"/>
                  <a:pt x="616598" y="48055"/>
                  <a:pt x="637779" y="60158"/>
                </a:cubicBezTo>
                <a:cubicBezTo>
                  <a:pt x="648791" y="66450"/>
                  <a:pt x="652298" y="83817"/>
                  <a:pt x="649811" y="96253"/>
                </a:cubicBezTo>
                <a:cubicBezTo>
                  <a:pt x="644165" y="124480"/>
                  <a:pt x="592859" y="128538"/>
                  <a:pt x="577621" y="132348"/>
                </a:cubicBezTo>
                <a:cubicBezTo>
                  <a:pt x="571515" y="156770"/>
                  <a:pt x="553455" y="192404"/>
                  <a:pt x="577621" y="216569"/>
                </a:cubicBezTo>
                <a:cubicBezTo>
                  <a:pt x="586589" y="225537"/>
                  <a:pt x="601684" y="224590"/>
                  <a:pt x="613716" y="228600"/>
                </a:cubicBezTo>
                <a:cubicBezTo>
                  <a:pt x="645800" y="224590"/>
                  <a:pt x="678352" y="223344"/>
                  <a:pt x="709968" y="216569"/>
                </a:cubicBezTo>
                <a:cubicBezTo>
                  <a:pt x="734770" y="211254"/>
                  <a:pt x="782158" y="192505"/>
                  <a:pt x="782158" y="192505"/>
                </a:cubicBezTo>
                <a:cubicBezTo>
                  <a:pt x="794190" y="180474"/>
                  <a:pt x="808815" y="170568"/>
                  <a:pt x="818253" y="156411"/>
                </a:cubicBezTo>
                <a:cubicBezTo>
                  <a:pt x="825288" y="145859"/>
                  <a:pt x="822361" y="130219"/>
                  <a:pt x="830284" y="120316"/>
                </a:cubicBezTo>
                <a:cubicBezTo>
                  <a:pt x="853270" y="91583"/>
                  <a:pt x="873414" y="98751"/>
                  <a:pt x="902474" y="84221"/>
                </a:cubicBezTo>
                <a:cubicBezTo>
                  <a:pt x="990019" y="40448"/>
                  <a:pt x="869623" y="70008"/>
                  <a:pt x="1022789" y="48126"/>
                </a:cubicBezTo>
                <a:cubicBezTo>
                  <a:pt x="1034821" y="44116"/>
                  <a:pt x="1048332" y="43130"/>
                  <a:pt x="1058884" y="36095"/>
                </a:cubicBezTo>
                <a:cubicBezTo>
                  <a:pt x="1073042" y="26657"/>
                  <a:pt x="1078837" y="5381"/>
                  <a:pt x="1094979" y="0"/>
                </a:cubicBezTo>
                <a:lnTo>
                  <a:pt x="1131074" y="12032"/>
                </a:lnTo>
                <a:cubicBezTo>
                  <a:pt x="1160816" y="101261"/>
                  <a:pt x="1150386" y="54786"/>
                  <a:pt x="1131074" y="228600"/>
                </a:cubicBezTo>
                <a:cubicBezTo>
                  <a:pt x="1129673" y="241205"/>
                  <a:pt x="1126652" y="254549"/>
                  <a:pt x="1119042" y="264695"/>
                </a:cubicBezTo>
                <a:cubicBezTo>
                  <a:pt x="1024602" y="390615"/>
                  <a:pt x="1100409" y="273108"/>
                  <a:pt x="986695" y="348916"/>
                </a:cubicBezTo>
                <a:lnTo>
                  <a:pt x="914505" y="397042"/>
                </a:lnTo>
                <a:cubicBezTo>
                  <a:pt x="906484" y="409074"/>
                  <a:pt x="900667" y="422912"/>
                  <a:pt x="890442" y="433137"/>
                </a:cubicBezTo>
                <a:cubicBezTo>
                  <a:pt x="872284" y="451295"/>
                  <a:pt x="845692" y="460719"/>
                  <a:pt x="830284" y="481263"/>
                </a:cubicBezTo>
                <a:cubicBezTo>
                  <a:pt x="820362" y="494492"/>
                  <a:pt x="822796" y="513490"/>
                  <a:pt x="818253" y="529390"/>
                </a:cubicBezTo>
                <a:cubicBezTo>
                  <a:pt x="811425" y="553288"/>
                  <a:pt x="802108" y="584479"/>
                  <a:pt x="782158" y="601579"/>
                </a:cubicBezTo>
                <a:cubicBezTo>
                  <a:pt x="764403" y="616798"/>
                  <a:pt x="740708" y="623643"/>
                  <a:pt x="722000" y="637674"/>
                </a:cubicBezTo>
                <a:cubicBezTo>
                  <a:pt x="688012" y="663165"/>
                  <a:pt x="676921" y="689363"/>
                  <a:pt x="649811" y="721895"/>
                </a:cubicBezTo>
                <a:cubicBezTo>
                  <a:pt x="642549" y="730609"/>
                  <a:pt x="633768" y="737937"/>
                  <a:pt x="625747" y="745958"/>
                </a:cubicBezTo>
                <a:cubicBezTo>
                  <a:pt x="621737" y="757990"/>
                  <a:pt x="622684" y="773085"/>
                  <a:pt x="613716" y="782053"/>
                </a:cubicBezTo>
                <a:cubicBezTo>
                  <a:pt x="575966" y="819803"/>
                  <a:pt x="559787" y="804665"/>
                  <a:pt x="517463" y="794084"/>
                </a:cubicBezTo>
                <a:cubicBezTo>
                  <a:pt x="505431" y="786063"/>
                  <a:pt x="494302" y="776488"/>
                  <a:pt x="481368" y="770021"/>
                </a:cubicBezTo>
                <a:cubicBezTo>
                  <a:pt x="432405" y="745540"/>
                  <a:pt x="412461" y="762091"/>
                  <a:pt x="349021" y="770021"/>
                </a:cubicBezTo>
                <a:cubicBezTo>
                  <a:pt x="341000" y="786063"/>
                  <a:pt x="334464" y="802938"/>
                  <a:pt x="324958" y="818148"/>
                </a:cubicBezTo>
                <a:cubicBezTo>
                  <a:pt x="314330" y="835153"/>
                  <a:pt x="300518" y="849957"/>
                  <a:pt x="288863" y="866274"/>
                </a:cubicBezTo>
                <a:cubicBezTo>
                  <a:pt x="280458" y="878041"/>
                  <a:pt x="272821" y="890337"/>
                  <a:pt x="264800" y="902369"/>
                </a:cubicBezTo>
                <a:cubicBezTo>
                  <a:pt x="228705" y="898358"/>
                  <a:pt x="178659" y="919123"/>
                  <a:pt x="156516" y="890337"/>
                </a:cubicBezTo>
                <a:cubicBezTo>
                  <a:pt x="132608" y="859257"/>
                  <a:pt x="156904" y="710639"/>
                  <a:pt x="132453" y="661737"/>
                </a:cubicBezTo>
                <a:cubicBezTo>
                  <a:pt x="66623" y="530077"/>
                  <a:pt x="72295" y="648557"/>
                  <a:pt x="72295" y="577516"/>
                </a:cubicBezTo>
                <a:lnTo>
                  <a:pt x="72295" y="577516"/>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4319337" y="2201779"/>
            <a:ext cx="1529304" cy="745958"/>
          </a:xfrm>
          <a:custGeom>
            <a:avLst/>
            <a:gdLst>
              <a:gd name="connsiteX0" fmla="*/ 950495 w 1529304"/>
              <a:gd name="connsiteY0" fmla="*/ 469232 h 745958"/>
              <a:gd name="connsiteX1" fmla="*/ 950495 w 1529304"/>
              <a:gd name="connsiteY1" fmla="*/ 469232 h 745958"/>
              <a:gd name="connsiteX2" fmla="*/ 1203158 w 1529304"/>
              <a:gd name="connsiteY2" fmla="*/ 457200 h 745958"/>
              <a:gd name="connsiteX3" fmla="*/ 1239252 w 1529304"/>
              <a:gd name="connsiteY3" fmla="*/ 421105 h 745958"/>
              <a:gd name="connsiteX4" fmla="*/ 1275347 w 1529304"/>
              <a:gd name="connsiteY4" fmla="*/ 336884 h 745958"/>
              <a:gd name="connsiteX5" fmla="*/ 1359568 w 1529304"/>
              <a:gd name="connsiteY5" fmla="*/ 300789 h 745958"/>
              <a:gd name="connsiteX6" fmla="*/ 1431758 w 1529304"/>
              <a:gd name="connsiteY6" fmla="*/ 276726 h 745958"/>
              <a:gd name="connsiteX7" fmla="*/ 1467852 w 1529304"/>
              <a:gd name="connsiteY7" fmla="*/ 240632 h 745958"/>
              <a:gd name="connsiteX8" fmla="*/ 1479884 w 1529304"/>
              <a:gd name="connsiteY8" fmla="*/ 204537 h 745958"/>
              <a:gd name="connsiteX9" fmla="*/ 1503947 w 1529304"/>
              <a:gd name="connsiteY9" fmla="*/ 168442 h 745958"/>
              <a:gd name="connsiteX10" fmla="*/ 1515979 w 1529304"/>
              <a:gd name="connsiteY10" fmla="*/ 108284 h 745958"/>
              <a:gd name="connsiteX11" fmla="*/ 1528010 w 1529304"/>
              <a:gd name="connsiteY11" fmla="*/ 72189 h 745958"/>
              <a:gd name="connsiteX12" fmla="*/ 1491916 w 1529304"/>
              <a:gd name="connsiteY12" fmla="*/ 60158 h 745958"/>
              <a:gd name="connsiteX13" fmla="*/ 1431758 w 1529304"/>
              <a:gd name="connsiteY13" fmla="*/ 72189 h 745958"/>
              <a:gd name="connsiteX14" fmla="*/ 1359568 w 1529304"/>
              <a:gd name="connsiteY14" fmla="*/ 96253 h 745958"/>
              <a:gd name="connsiteX15" fmla="*/ 1130968 w 1529304"/>
              <a:gd name="connsiteY15" fmla="*/ 84221 h 745958"/>
              <a:gd name="connsiteX16" fmla="*/ 1094874 w 1529304"/>
              <a:gd name="connsiteY16" fmla="*/ 60158 h 745958"/>
              <a:gd name="connsiteX17" fmla="*/ 998621 w 1529304"/>
              <a:gd name="connsiteY17" fmla="*/ 36095 h 745958"/>
              <a:gd name="connsiteX18" fmla="*/ 926431 w 1529304"/>
              <a:gd name="connsiteY18" fmla="*/ 12032 h 745958"/>
              <a:gd name="connsiteX19" fmla="*/ 890337 w 1529304"/>
              <a:gd name="connsiteY19" fmla="*/ 0 h 745958"/>
              <a:gd name="connsiteX20" fmla="*/ 770021 w 1529304"/>
              <a:gd name="connsiteY20" fmla="*/ 12032 h 745958"/>
              <a:gd name="connsiteX21" fmla="*/ 733926 w 1529304"/>
              <a:gd name="connsiteY21" fmla="*/ 48126 h 745958"/>
              <a:gd name="connsiteX22" fmla="*/ 721895 w 1529304"/>
              <a:gd name="connsiteY22" fmla="*/ 84221 h 745958"/>
              <a:gd name="connsiteX23" fmla="*/ 541421 w 1529304"/>
              <a:gd name="connsiteY23" fmla="*/ 96253 h 745958"/>
              <a:gd name="connsiteX24" fmla="*/ 421105 w 1529304"/>
              <a:gd name="connsiteY24" fmla="*/ 168442 h 745958"/>
              <a:gd name="connsiteX25" fmla="*/ 385010 w 1529304"/>
              <a:gd name="connsiteY25" fmla="*/ 192505 h 745958"/>
              <a:gd name="connsiteX26" fmla="*/ 264695 w 1529304"/>
              <a:gd name="connsiteY26" fmla="*/ 228600 h 745958"/>
              <a:gd name="connsiteX27" fmla="*/ 228600 w 1529304"/>
              <a:gd name="connsiteY27" fmla="*/ 252663 h 745958"/>
              <a:gd name="connsiteX28" fmla="*/ 108284 w 1529304"/>
              <a:gd name="connsiteY28" fmla="*/ 276726 h 745958"/>
              <a:gd name="connsiteX29" fmla="*/ 36095 w 1529304"/>
              <a:gd name="connsiteY29" fmla="*/ 300789 h 745958"/>
              <a:gd name="connsiteX30" fmla="*/ 0 w 1529304"/>
              <a:gd name="connsiteY30" fmla="*/ 312821 h 745958"/>
              <a:gd name="connsiteX31" fmla="*/ 12031 w 1529304"/>
              <a:gd name="connsiteY31" fmla="*/ 372979 h 745958"/>
              <a:gd name="connsiteX32" fmla="*/ 48126 w 1529304"/>
              <a:gd name="connsiteY32" fmla="*/ 385010 h 745958"/>
              <a:gd name="connsiteX33" fmla="*/ 132347 w 1529304"/>
              <a:gd name="connsiteY33" fmla="*/ 421105 h 745958"/>
              <a:gd name="connsiteX34" fmla="*/ 168442 w 1529304"/>
              <a:gd name="connsiteY34" fmla="*/ 565484 h 745958"/>
              <a:gd name="connsiteX35" fmla="*/ 192505 w 1529304"/>
              <a:gd name="connsiteY35" fmla="*/ 637674 h 745958"/>
              <a:gd name="connsiteX36" fmla="*/ 264695 w 1529304"/>
              <a:gd name="connsiteY36" fmla="*/ 661737 h 745958"/>
              <a:gd name="connsiteX37" fmla="*/ 312821 w 1529304"/>
              <a:gd name="connsiteY37" fmla="*/ 673768 h 745958"/>
              <a:gd name="connsiteX38" fmla="*/ 385010 w 1529304"/>
              <a:gd name="connsiteY38" fmla="*/ 697832 h 745958"/>
              <a:gd name="connsiteX39" fmla="*/ 421105 w 1529304"/>
              <a:gd name="connsiteY39" fmla="*/ 721895 h 745958"/>
              <a:gd name="connsiteX40" fmla="*/ 505326 w 1529304"/>
              <a:gd name="connsiteY40" fmla="*/ 745958 h 745958"/>
              <a:gd name="connsiteX41" fmla="*/ 649705 w 1529304"/>
              <a:gd name="connsiteY41" fmla="*/ 733926 h 745958"/>
              <a:gd name="connsiteX42" fmla="*/ 661737 w 1529304"/>
              <a:gd name="connsiteY42" fmla="*/ 673768 h 745958"/>
              <a:gd name="connsiteX43" fmla="*/ 673768 w 1529304"/>
              <a:gd name="connsiteY43" fmla="*/ 589547 h 745958"/>
              <a:gd name="connsiteX44" fmla="*/ 709863 w 1529304"/>
              <a:gd name="connsiteY44" fmla="*/ 565484 h 745958"/>
              <a:gd name="connsiteX45" fmla="*/ 770021 w 1529304"/>
              <a:gd name="connsiteY45" fmla="*/ 553453 h 745958"/>
              <a:gd name="connsiteX46" fmla="*/ 806116 w 1529304"/>
              <a:gd name="connsiteY46" fmla="*/ 541421 h 745958"/>
              <a:gd name="connsiteX47" fmla="*/ 854242 w 1529304"/>
              <a:gd name="connsiteY47" fmla="*/ 529389 h 745958"/>
              <a:gd name="connsiteX48" fmla="*/ 890337 w 1529304"/>
              <a:gd name="connsiteY48" fmla="*/ 505326 h 745958"/>
              <a:gd name="connsiteX49" fmla="*/ 926431 w 1529304"/>
              <a:gd name="connsiteY49" fmla="*/ 469232 h 745958"/>
              <a:gd name="connsiteX50" fmla="*/ 986589 w 1529304"/>
              <a:gd name="connsiteY50" fmla="*/ 457200 h 745958"/>
              <a:gd name="connsiteX51" fmla="*/ 1191126 w 1529304"/>
              <a:gd name="connsiteY51" fmla="*/ 433137 h 745958"/>
              <a:gd name="connsiteX52" fmla="*/ 1263316 w 1529304"/>
              <a:gd name="connsiteY52" fmla="*/ 372979 h 745958"/>
              <a:gd name="connsiteX53" fmla="*/ 1287379 w 1529304"/>
              <a:gd name="connsiteY53" fmla="*/ 312821 h 745958"/>
              <a:gd name="connsiteX54" fmla="*/ 1395663 w 1529304"/>
              <a:gd name="connsiteY54" fmla="*/ 276726 h 745958"/>
              <a:gd name="connsiteX55" fmla="*/ 1431758 w 1529304"/>
              <a:gd name="connsiteY55" fmla="*/ 252663 h 745958"/>
              <a:gd name="connsiteX56" fmla="*/ 1479884 w 1529304"/>
              <a:gd name="connsiteY56" fmla="*/ 240632 h 745958"/>
              <a:gd name="connsiteX57" fmla="*/ 1479884 w 1529304"/>
              <a:gd name="connsiteY57" fmla="*/ 240632 h 74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29304" h="745958">
                <a:moveTo>
                  <a:pt x="950495" y="469232"/>
                </a:moveTo>
                <a:lnTo>
                  <a:pt x="950495" y="469232"/>
                </a:lnTo>
                <a:cubicBezTo>
                  <a:pt x="1034716" y="465221"/>
                  <a:pt x="1119989" y="471062"/>
                  <a:pt x="1203158" y="457200"/>
                </a:cubicBezTo>
                <a:cubicBezTo>
                  <a:pt x="1219942" y="454403"/>
                  <a:pt x="1229814" y="435262"/>
                  <a:pt x="1239252" y="421105"/>
                </a:cubicBezTo>
                <a:cubicBezTo>
                  <a:pt x="1289396" y="345889"/>
                  <a:pt x="1199736" y="427616"/>
                  <a:pt x="1275347" y="336884"/>
                </a:cubicBezTo>
                <a:cubicBezTo>
                  <a:pt x="1298677" y="308889"/>
                  <a:pt x="1327745" y="310336"/>
                  <a:pt x="1359568" y="300789"/>
                </a:cubicBezTo>
                <a:cubicBezTo>
                  <a:pt x="1383863" y="293500"/>
                  <a:pt x="1431758" y="276726"/>
                  <a:pt x="1431758" y="276726"/>
                </a:cubicBezTo>
                <a:cubicBezTo>
                  <a:pt x="1443789" y="264695"/>
                  <a:pt x="1458414" y="254789"/>
                  <a:pt x="1467852" y="240632"/>
                </a:cubicBezTo>
                <a:cubicBezTo>
                  <a:pt x="1474887" y="230080"/>
                  <a:pt x="1474212" y="215881"/>
                  <a:pt x="1479884" y="204537"/>
                </a:cubicBezTo>
                <a:cubicBezTo>
                  <a:pt x="1486351" y="191603"/>
                  <a:pt x="1495926" y="180474"/>
                  <a:pt x="1503947" y="168442"/>
                </a:cubicBezTo>
                <a:cubicBezTo>
                  <a:pt x="1507958" y="148389"/>
                  <a:pt x="1511019" y="128123"/>
                  <a:pt x="1515979" y="108284"/>
                </a:cubicBezTo>
                <a:cubicBezTo>
                  <a:pt x="1519055" y="95980"/>
                  <a:pt x="1533682" y="83533"/>
                  <a:pt x="1528010" y="72189"/>
                </a:cubicBezTo>
                <a:cubicBezTo>
                  <a:pt x="1522338" y="60846"/>
                  <a:pt x="1503947" y="64168"/>
                  <a:pt x="1491916" y="60158"/>
                </a:cubicBezTo>
                <a:cubicBezTo>
                  <a:pt x="1471863" y="64168"/>
                  <a:pt x="1451487" y="66808"/>
                  <a:pt x="1431758" y="72189"/>
                </a:cubicBezTo>
                <a:cubicBezTo>
                  <a:pt x="1407287" y="78863"/>
                  <a:pt x="1359568" y="96253"/>
                  <a:pt x="1359568" y="96253"/>
                </a:cubicBezTo>
                <a:cubicBezTo>
                  <a:pt x="1283368" y="92242"/>
                  <a:pt x="1206574" y="94531"/>
                  <a:pt x="1130968" y="84221"/>
                </a:cubicBezTo>
                <a:cubicBezTo>
                  <a:pt x="1116641" y="82267"/>
                  <a:pt x="1108463" y="65100"/>
                  <a:pt x="1094874" y="60158"/>
                </a:cubicBezTo>
                <a:cubicBezTo>
                  <a:pt x="1063793" y="48856"/>
                  <a:pt x="1029996" y="46553"/>
                  <a:pt x="998621" y="36095"/>
                </a:cubicBezTo>
                <a:lnTo>
                  <a:pt x="926431" y="12032"/>
                </a:lnTo>
                <a:lnTo>
                  <a:pt x="890337" y="0"/>
                </a:lnTo>
                <a:cubicBezTo>
                  <a:pt x="850232" y="4011"/>
                  <a:pt x="808544" y="179"/>
                  <a:pt x="770021" y="12032"/>
                </a:cubicBezTo>
                <a:cubicBezTo>
                  <a:pt x="753758" y="17036"/>
                  <a:pt x="743364" y="33969"/>
                  <a:pt x="733926" y="48126"/>
                </a:cubicBezTo>
                <a:cubicBezTo>
                  <a:pt x="726891" y="58678"/>
                  <a:pt x="734199" y="81145"/>
                  <a:pt x="721895" y="84221"/>
                </a:cubicBezTo>
                <a:cubicBezTo>
                  <a:pt x="663404" y="98844"/>
                  <a:pt x="601579" y="92242"/>
                  <a:pt x="541421" y="96253"/>
                </a:cubicBezTo>
                <a:cubicBezTo>
                  <a:pt x="364823" y="213984"/>
                  <a:pt x="550594" y="94449"/>
                  <a:pt x="421105" y="168442"/>
                </a:cubicBezTo>
                <a:cubicBezTo>
                  <a:pt x="408550" y="175616"/>
                  <a:pt x="398224" y="186632"/>
                  <a:pt x="385010" y="192505"/>
                </a:cubicBezTo>
                <a:cubicBezTo>
                  <a:pt x="347351" y="209242"/>
                  <a:pt x="304691" y="218601"/>
                  <a:pt x="264695" y="228600"/>
                </a:cubicBezTo>
                <a:cubicBezTo>
                  <a:pt x="252663" y="236621"/>
                  <a:pt x="241534" y="246196"/>
                  <a:pt x="228600" y="252663"/>
                </a:cubicBezTo>
                <a:cubicBezTo>
                  <a:pt x="194999" y="269464"/>
                  <a:pt x="139327" y="272291"/>
                  <a:pt x="108284" y="276726"/>
                </a:cubicBezTo>
                <a:lnTo>
                  <a:pt x="36095" y="300789"/>
                </a:lnTo>
                <a:lnTo>
                  <a:pt x="0" y="312821"/>
                </a:lnTo>
                <a:cubicBezTo>
                  <a:pt x="4010" y="332874"/>
                  <a:pt x="688" y="355964"/>
                  <a:pt x="12031" y="372979"/>
                </a:cubicBezTo>
                <a:cubicBezTo>
                  <a:pt x="19066" y="383531"/>
                  <a:pt x="37251" y="378485"/>
                  <a:pt x="48126" y="385010"/>
                </a:cubicBezTo>
                <a:cubicBezTo>
                  <a:pt x="125174" y="431239"/>
                  <a:pt x="-8386" y="392960"/>
                  <a:pt x="132347" y="421105"/>
                </a:cubicBezTo>
                <a:cubicBezTo>
                  <a:pt x="197816" y="617514"/>
                  <a:pt x="119837" y="371065"/>
                  <a:pt x="168442" y="565484"/>
                </a:cubicBezTo>
                <a:cubicBezTo>
                  <a:pt x="174594" y="590092"/>
                  <a:pt x="168442" y="629653"/>
                  <a:pt x="192505" y="637674"/>
                </a:cubicBezTo>
                <a:cubicBezTo>
                  <a:pt x="216568" y="645695"/>
                  <a:pt x="240087" y="655585"/>
                  <a:pt x="264695" y="661737"/>
                </a:cubicBezTo>
                <a:cubicBezTo>
                  <a:pt x="280737" y="665747"/>
                  <a:pt x="296983" y="669016"/>
                  <a:pt x="312821" y="673768"/>
                </a:cubicBezTo>
                <a:cubicBezTo>
                  <a:pt x="337116" y="681057"/>
                  <a:pt x="363905" y="683762"/>
                  <a:pt x="385010" y="697832"/>
                </a:cubicBezTo>
                <a:cubicBezTo>
                  <a:pt x="397042" y="705853"/>
                  <a:pt x="408171" y="715428"/>
                  <a:pt x="421105" y="721895"/>
                </a:cubicBezTo>
                <a:cubicBezTo>
                  <a:pt x="438361" y="730523"/>
                  <a:pt x="489912" y="742104"/>
                  <a:pt x="505326" y="745958"/>
                </a:cubicBezTo>
                <a:lnTo>
                  <a:pt x="649705" y="733926"/>
                </a:lnTo>
                <a:cubicBezTo>
                  <a:pt x="668273" y="725356"/>
                  <a:pt x="658375" y="693940"/>
                  <a:pt x="661737" y="673768"/>
                </a:cubicBezTo>
                <a:cubicBezTo>
                  <a:pt x="666399" y="645795"/>
                  <a:pt x="662251" y="615461"/>
                  <a:pt x="673768" y="589547"/>
                </a:cubicBezTo>
                <a:cubicBezTo>
                  <a:pt x="679641" y="576333"/>
                  <a:pt x="696323" y="570561"/>
                  <a:pt x="709863" y="565484"/>
                </a:cubicBezTo>
                <a:cubicBezTo>
                  <a:pt x="729011" y="558304"/>
                  <a:pt x="750182" y="558413"/>
                  <a:pt x="770021" y="553453"/>
                </a:cubicBezTo>
                <a:cubicBezTo>
                  <a:pt x="782325" y="550377"/>
                  <a:pt x="793921" y="544905"/>
                  <a:pt x="806116" y="541421"/>
                </a:cubicBezTo>
                <a:cubicBezTo>
                  <a:pt x="822015" y="536878"/>
                  <a:pt x="838200" y="533400"/>
                  <a:pt x="854242" y="529389"/>
                </a:cubicBezTo>
                <a:cubicBezTo>
                  <a:pt x="866274" y="521368"/>
                  <a:pt x="879228" y="514583"/>
                  <a:pt x="890337" y="505326"/>
                </a:cubicBezTo>
                <a:cubicBezTo>
                  <a:pt x="903408" y="494433"/>
                  <a:pt x="911212" y="476841"/>
                  <a:pt x="926431" y="469232"/>
                </a:cubicBezTo>
                <a:cubicBezTo>
                  <a:pt x="944722" y="460087"/>
                  <a:pt x="966377" y="460310"/>
                  <a:pt x="986589" y="457200"/>
                </a:cubicBezTo>
                <a:cubicBezTo>
                  <a:pt x="1029601" y="450583"/>
                  <a:pt x="1150980" y="437597"/>
                  <a:pt x="1191126" y="433137"/>
                </a:cubicBezTo>
                <a:cubicBezTo>
                  <a:pt x="1237449" y="417696"/>
                  <a:pt x="1233518" y="426615"/>
                  <a:pt x="1263316" y="372979"/>
                </a:cubicBezTo>
                <a:cubicBezTo>
                  <a:pt x="1273805" y="354100"/>
                  <a:pt x="1271125" y="327043"/>
                  <a:pt x="1287379" y="312821"/>
                </a:cubicBezTo>
                <a:cubicBezTo>
                  <a:pt x="1345117" y="262300"/>
                  <a:pt x="1348747" y="308003"/>
                  <a:pt x="1395663" y="276726"/>
                </a:cubicBezTo>
                <a:cubicBezTo>
                  <a:pt x="1407695" y="268705"/>
                  <a:pt x="1418467" y="258359"/>
                  <a:pt x="1431758" y="252663"/>
                </a:cubicBezTo>
                <a:cubicBezTo>
                  <a:pt x="1446957" y="246149"/>
                  <a:pt x="1479884" y="240632"/>
                  <a:pt x="1479884" y="240632"/>
                </a:cubicBezTo>
                <a:lnTo>
                  <a:pt x="1479884" y="240632"/>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589220" y="762000"/>
            <a:ext cx="3370534" cy="5943600"/>
          </a:xfrm>
        </p:spPr>
        <p:txBody>
          <a:bodyPr>
            <a:noAutofit/>
          </a:bodyPr>
          <a:lstStyle/>
          <a:p>
            <a:pPr marL="0" indent="0">
              <a:buNone/>
            </a:pPr>
            <a:r>
              <a:rPr lang="en-US" sz="2000" dirty="0">
                <a:solidFill>
                  <a:schemeClr val="bg1"/>
                </a:solidFill>
                <a:latin typeface="Arial" panose="020B0604020202020204" pitchFamily="34" charset="0"/>
                <a:cs typeface="Arial" panose="020B0604020202020204" pitchFamily="34" charset="0"/>
              </a:rPr>
              <a:t>	One development of the Hundred Years’ War is the increased sense of national pride among English and French people.  Although the war was initially about family dynasties and rights to the French throne, nationalism played a major role in the conflict and has existed in a big way ever since.</a:t>
            </a:r>
          </a:p>
        </p:txBody>
      </p:sp>
      <p:sp>
        <p:nvSpPr>
          <p:cNvPr id="11" name="12-Point Star 10"/>
          <p:cNvSpPr/>
          <p:nvPr/>
        </p:nvSpPr>
        <p:spPr>
          <a:xfrm>
            <a:off x="121281" y="772817"/>
            <a:ext cx="640719" cy="659304"/>
          </a:xfrm>
          <a:prstGeom prst="star1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chemeClr val="tx1"/>
                </a:solidFill>
              </a:rPr>
              <a:t>5</a:t>
            </a:r>
            <a:endParaRPr lang="en-US" sz="1050" b="1" dirty="0">
              <a:solidFill>
                <a:schemeClr val="tx1"/>
              </a:solidFill>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562431">
            <a:off x="2410347" y="3081772"/>
            <a:ext cx="2857500" cy="1905000"/>
          </a:xfrm>
          <a:prstGeom prst="rect">
            <a:avLst/>
          </a:prstGeom>
          <a:ln>
            <a:noFill/>
          </a:ln>
          <a:effectLst>
            <a:softEdge rad="112500"/>
          </a:effectLst>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993067">
            <a:off x="1586501" y="1016247"/>
            <a:ext cx="2606083" cy="1572337"/>
          </a:xfrm>
          <a:prstGeom prst="rect">
            <a:avLst/>
          </a:prstGeom>
          <a:ln>
            <a:noFill/>
          </a:ln>
          <a:effectLst>
            <a:softEdge rad="112500"/>
          </a:effectLst>
        </p:spPr>
      </p:pic>
      <p:sp>
        <p:nvSpPr>
          <p:cNvPr id="4"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panose="020B0604020202020204" pitchFamily="34" charset="0"/>
                <a:cs typeface="Arial" panose="020B0604020202020204" pitchFamily="34" charset="0"/>
              </a:rPr>
              <a:t>Hundred Years’ War: Outcomes</a:t>
            </a:r>
          </a:p>
        </p:txBody>
      </p:sp>
    </p:spTree>
    <p:extLst>
      <p:ext uri="{BB962C8B-B14F-4D97-AF65-F5344CB8AC3E}">
        <p14:creationId xmlns:p14="http://schemas.microsoft.com/office/powerpoint/2010/main" val="349927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Point Star 4"/>
          <p:cNvSpPr/>
          <p:nvPr/>
        </p:nvSpPr>
        <p:spPr>
          <a:xfrm>
            <a:off x="121281" y="772817"/>
            <a:ext cx="640719" cy="659304"/>
          </a:xfrm>
          <a:prstGeom prst="star1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chemeClr val="tx1"/>
                </a:solidFill>
              </a:rPr>
              <a:t>6</a:t>
            </a:r>
            <a:endParaRPr lang="en-US" sz="1050" b="1" dirty="0">
              <a:solidFill>
                <a:schemeClr val="tx1"/>
              </a:solidFill>
            </a:endParaRPr>
          </a:p>
        </p:txBody>
      </p:sp>
      <p:sp>
        <p:nvSpPr>
          <p:cNvPr id="6" name="Freeform 5"/>
          <p:cNvSpPr/>
          <p:nvPr/>
        </p:nvSpPr>
        <p:spPr>
          <a:xfrm>
            <a:off x="2695074" y="3741821"/>
            <a:ext cx="2875700" cy="2225842"/>
          </a:xfrm>
          <a:custGeom>
            <a:avLst/>
            <a:gdLst>
              <a:gd name="connsiteX0" fmla="*/ 2081463 w 2875700"/>
              <a:gd name="connsiteY0" fmla="*/ 2201779 h 2225842"/>
              <a:gd name="connsiteX1" fmla="*/ 2081463 w 2875700"/>
              <a:gd name="connsiteY1" fmla="*/ 2201779 h 2225842"/>
              <a:gd name="connsiteX2" fmla="*/ 1973179 w 2875700"/>
              <a:gd name="connsiteY2" fmla="*/ 2177716 h 2225842"/>
              <a:gd name="connsiteX3" fmla="*/ 1937084 w 2875700"/>
              <a:gd name="connsiteY3" fmla="*/ 2165684 h 2225842"/>
              <a:gd name="connsiteX4" fmla="*/ 1840831 w 2875700"/>
              <a:gd name="connsiteY4" fmla="*/ 2153653 h 2225842"/>
              <a:gd name="connsiteX5" fmla="*/ 1804737 w 2875700"/>
              <a:gd name="connsiteY5" fmla="*/ 2141621 h 2225842"/>
              <a:gd name="connsiteX6" fmla="*/ 1768642 w 2875700"/>
              <a:gd name="connsiteY6" fmla="*/ 2117558 h 2225842"/>
              <a:gd name="connsiteX7" fmla="*/ 1696452 w 2875700"/>
              <a:gd name="connsiteY7" fmla="*/ 2093495 h 2225842"/>
              <a:gd name="connsiteX8" fmla="*/ 1648326 w 2875700"/>
              <a:gd name="connsiteY8" fmla="*/ 2057400 h 2225842"/>
              <a:gd name="connsiteX9" fmla="*/ 1576137 w 2875700"/>
              <a:gd name="connsiteY9" fmla="*/ 2033337 h 2225842"/>
              <a:gd name="connsiteX10" fmla="*/ 1540042 w 2875700"/>
              <a:gd name="connsiteY10" fmla="*/ 2021305 h 2225842"/>
              <a:gd name="connsiteX11" fmla="*/ 1431758 w 2875700"/>
              <a:gd name="connsiteY11" fmla="*/ 1973179 h 2225842"/>
              <a:gd name="connsiteX12" fmla="*/ 1323473 w 2875700"/>
              <a:gd name="connsiteY12" fmla="*/ 1937084 h 2225842"/>
              <a:gd name="connsiteX13" fmla="*/ 1287379 w 2875700"/>
              <a:gd name="connsiteY13" fmla="*/ 1925053 h 2225842"/>
              <a:gd name="connsiteX14" fmla="*/ 1263315 w 2875700"/>
              <a:gd name="connsiteY14" fmla="*/ 1900990 h 2225842"/>
              <a:gd name="connsiteX15" fmla="*/ 1130968 w 2875700"/>
              <a:gd name="connsiteY15" fmla="*/ 1900990 h 2225842"/>
              <a:gd name="connsiteX16" fmla="*/ 1094873 w 2875700"/>
              <a:gd name="connsiteY16" fmla="*/ 1913021 h 2225842"/>
              <a:gd name="connsiteX17" fmla="*/ 1058779 w 2875700"/>
              <a:gd name="connsiteY17" fmla="*/ 1937084 h 2225842"/>
              <a:gd name="connsiteX18" fmla="*/ 878305 w 2875700"/>
              <a:gd name="connsiteY18" fmla="*/ 1925053 h 2225842"/>
              <a:gd name="connsiteX19" fmla="*/ 806115 w 2875700"/>
              <a:gd name="connsiteY19" fmla="*/ 1913021 h 2225842"/>
              <a:gd name="connsiteX20" fmla="*/ 709863 w 2875700"/>
              <a:gd name="connsiteY20" fmla="*/ 1888958 h 2225842"/>
              <a:gd name="connsiteX21" fmla="*/ 577515 w 2875700"/>
              <a:gd name="connsiteY21" fmla="*/ 1876926 h 2225842"/>
              <a:gd name="connsiteX22" fmla="*/ 505326 w 2875700"/>
              <a:gd name="connsiteY22" fmla="*/ 1828800 h 2225842"/>
              <a:gd name="connsiteX23" fmla="*/ 385010 w 2875700"/>
              <a:gd name="connsiteY23" fmla="*/ 1804737 h 2225842"/>
              <a:gd name="connsiteX24" fmla="*/ 385010 w 2875700"/>
              <a:gd name="connsiteY24" fmla="*/ 1672390 h 2225842"/>
              <a:gd name="connsiteX25" fmla="*/ 421105 w 2875700"/>
              <a:gd name="connsiteY25" fmla="*/ 1648326 h 2225842"/>
              <a:gd name="connsiteX26" fmla="*/ 445168 w 2875700"/>
              <a:gd name="connsiteY26" fmla="*/ 1612232 h 2225842"/>
              <a:gd name="connsiteX27" fmla="*/ 469231 w 2875700"/>
              <a:gd name="connsiteY27" fmla="*/ 1588168 h 2225842"/>
              <a:gd name="connsiteX28" fmla="*/ 493294 w 2875700"/>
              <a:gd name="connsiteY28" fmla="*/ 1491916 h 2225842"/>
              <a:gd name="connsiteX29" fmla="*/ 553452 w 2875700"/>
              <a:gd name="connsiteY29" fmla="*/ 1419726 h 2225842"/>
              <a:gd name="connsiteX30" fmla="*/ 565484 w 2875700"/>
              <a:gd name="connsiteY30" fmla="*/ 1383632 h 2225842"/>
              <a:gd name="connsiteX31" fmla="*/ 553452 w 2875700"/>
              <a:gd name="connsiteY31" fmla="*/ 1335505 h 2225842"/>
              <a:gd name="connsiteX32" fmla="*/ 589547 w 2875700"/>
              <a:gd name="connsiteY32" fmla="*/ 1311442 h 2225842"/>
              <a:gd name="connsiteX33" fmla="*/ 625642 w 2875700"/>
              <a:gd name="connsiteY33" fmla="*/ 1275347 h 2225842"/>
              <a:gd name="connsiteX34" fmla="*/ 673768 w 2875700"/>
              <a:gd name="connsiteY34" fmla="*/ 1203158 h 2225842"/>
              <a:gd name="connsiteX35" fmla="*/ 673768 w 2875700"/>
              <a:gd name="connsiteY35" fmla="*/ 878305 h 2225842"/>
              <a:gd name="connsiteX36" fmla="*/ 601579 w 2875700"/>
              <a:gd name="connsiteY36" fmla="*/ 854242 h 2225842"/>
              <a:gd name="connsiteX37" fmla="*/ 565484 w 2875700"/>
              <a:gd name="connsiteY37" fmla="*/ 842211 h 2225842"/>
              <a:gd name="connsiteX38" fmla="*/ 529389 w 2875700"/>
              <a:gd name="connsiteY38" fmla="*/ 830179 h 2225842"/>
              <a:gd name="connsiteX39" fmla="*/ 433137 w 2875700"/>
              <a:gd name="connsiteY39" fmla="*/ 818147 h 2225842"/>
              <a:gd name="connsiteX40" fmla="*/ 397042 w 2875700"/>
              <a:gd name="connsiteY40" fmla="*/ 806116 h 2225842"/>
              <a:gd name="connsiteX41" fmla="*/ 360947 w 2875700"/>
              <a:gd name="connsiteY41" fmla="*/ 782053 h 2225842"/>
              <a:gd name="connsiteX42" fmla="*/ 336884 w 2875700"/>
              <a:gd name="connsiteY42" fmla="*/ 685800 h 2225842"/>
              <a:gd name="connsiteX43" fmla="*/ 276726 w 2875700"/>
              <a:gd name="connsiteY43" fmla="*/ 625642 h 2225842"/>
              <a:gd name="connsiteX44" fmla="*/ 204537 w 2875700"/>
              <a:gd name="connsiteY44" fmla="*/ 553453 h 2225842"/>
              <a:gd name="connsiteX45" fmla="*/ 180473 w 2875700"/>
              <a:gd name="connsiteY45" fmla="*/ 529390 h 2225842"/>
              <a:gd name="connsiteX46" fmla="*/ 120315 w 2875700"/>
              <a:gd name="connsiteY46" fmla="*/ 481263 h 2225842"/>
              <a:gd name="connsiteX47" fmla="*/ 96252 w 2875700"/>
              <a:gd name="connsiteY47" fmla="*/ 445168 h 2225842"/>
              <a:gd name="connsiteX48" fmla="*/ 24063 w 2875700"/>
              <a:gd name="connsiteY48" fmla="*/ 421105 h 2225842"/>
              <a:gd name="connsiteX49" fmla="*/ 0 w 2875700"/>
              <a:gd name="connsiteY49" fmla="*/ 385011 h 2225842"/>
              <a:gd name="connsiteX50" fmla="*/ 24063 w 2875700"/>
              <a:gd name="connsiteY50" fmla="*/ 360947 h 2225842"/>
              <a:gd name="connsiteX51" fmla="*/ 324852 w 2875700"/>
              <a:gd name="connsiteY51" fmla="*/ 348916 h 2225842"/>
              <a:gd name="connsiteX52" fmla="*/ 360947 w 2875700"/>
              <a:gd name="connsiteY52" fmla="*/ 324853 h 2225842"/>
              <a:gd name="connsiteX53" fmla="*/ 385010 w 2875700"/>
              <a:gd name="connsiteY53" fmla="*/ 276726 h 2225842"/>
              <a:gd name="connsiteX54" fmla="*/ 433137 w 2875700"/>
              <a:gd name="connsiteY54" fmla="*/ 264695 h 2225842"/>
              <a:gd name="connsiteX55" fmla="*/ 445168 w 2875700"/>
              <a:gd name="connsiteY55" fmla="*/ 216568 h 2225842"/>
              <a:gd name="connsiteX56" fmla="*/ 469231 w 2875700"/>
              <a:gd name="connsiteY56" fmla="*/ 144379 h 2225842"/>
              <a:gd name="connsiteX57" fmla="*/ 481263 w 2875700"/>
              <a:gd name="connsiteY57" fmla="*/ 36095 h 2225842"/>
              <a:gd name="connsiteX58" fmla="*/ 553452 w 2875700"/>
              <a:gd name="connsiteY58" fmla="*/ 12032 h 2225842"/>
              <a:gd name="connsiteX59" fmla="*/ 589547 w 2875700"/>
              <a:gd name="connsiteY59" fmla="*/ 0 h 2225842"/>
              <a:gd name="connsiteX60" fmla="*/ 673768 w 2875700"/>
              <a:gd name="connsiteY60" fmla="*/ 12032 h 2225842"/>
              <a:gd name="connsiteX61" fmla="*/ 709863 w 2875700"/>
              <a:gd name="connsiteY61" fmla="*/ 24063 h 2225842"/>
              <a:gd name="connsiteX62" fmla="*/ 721894 w 2875700"/>
              <a:gd name="connsiteY62" fmla="*/ 60158 h 2225842"/>
              <a:gd name="connsiteX63" fmla="*/ 794084 w 2875700"/>
              <a:gd name="connsiteY63" fmla="*/ 96253 h 2225842"/>
              <a:gd name="connsiteX64" fmla="*/ 962526 w 2875700"/>
              <a:gd name="connsiteY64" fmla="*/ 84221 h 2225842"/>
              <a:gd name="connsiteX65" fmla="*/ 998621 w 2875700"/>
              <a:gd name="connsiteY65" fmla="*/ 60158 h 2225842"/>
              <a:gd name="connsiteX66" fmla="*/ 1070810 w 2875700"/>
              <a:gd name="connsiteY66" fmla="*/ 36095 h 2225842"/>
              <a:gd name="connsiteX67" fmla="*/ 1106905 w 2875700"/>
              <a:gd name="connsiteY67" fmla="*/ 24063 h 2225842"/>
              <a:gd name="connsiteX68" fmla="*/ 1467852 w 2875700"/>
              <a:gd name="connsiteY68" fmla="*/ 120316 h 2225842"/>
              <a:gd name="connsiteX69" fmla="*/ 1503947 w 2875700"/>
              <a:gd name="connsiteY69" fmla="*/ 132347 h 2225842"/>
              <a:gd name="connsiteX70" fmla="*/ 1564105 w 2875700"/>
              <a:gd name="connsiteY70" fmla="*/ 192505 h 2225842"/>
              <a:gd name="connsiteX71" fmla="*/ 1588168 w 2875700"/>
              <a:gd name="connsiteY71" fmla="*/ 228600 h 2225842"/>
              <a:gd name="connsiteX72" fmla="*/ 1624263 w 2875700"/>
              <a:gd name="connsiteY72" fmla="*/ 240632 h 2225842"/>
              <a:gd name="connsiteX73" fmla="*/ 1648326 w 2875700"/>
              <a:gd name="connsiteY73" fmla="*/ 276726 h 2225842"/>
              <a:gd name="connsiteX74" fmla="*/ 1648326 w 2875700"/>
              <a:gd name="connsiteY74" fmla="*/ 469232 h 2225842"/>
              <a:gd name="connsiteX75" fmla="*/ 1660358 w 2875700"/>
              <a:gd name="connsiteY75" fmla="*/ 553453 h 2225842"/>
              <a:gd name="connsiteX76" fmla="*/ 1732547 w 2875700"/>
              <a:gd name="connsiteY76" fmla="*/ 577516 h 2225842"/>
              <a:gd name="connsiteX77" fmla="*/ 1768642 w 2875700"/>
              <a:gd name="connsiteY77" fmla="*/ 601579 h 2225842"/>
              <a:gd name="connsiteX78" fmla="*/ 1780673 w 2875700"/>
              <a:gd name="connsiteY78" fmla="*/ 637674 h 2225842"/>
              <a:gd name="connsiteX79" fmla="*/ 1756610 w 2875700"/>
              <a:gd name="connsiteY79" fmla="*/ 806116 h 2225842"/>
              <a:gd name="connsiteX80" fmla="*/ 1768642 w 2875700"/>
              <a:gd name="connsiteY80" fmla="*/ 842211 h 2225842"/>
              <a:gd name="connsiteX81" fmla="*/ 1937084 w 2875700"/>
              <a:gd name="connsiteY81" fmla="*/ 878305 h 2225842"/>
              <a:gd name="connsiteX82" fmla="*/ 1937084 w 2875700"/>
              <a:gd name="connsiteY82" fmla="*/ 1022684 h 2225842"/>
              <a:gd name="connsiteX83" fmla="*/ 1973179 w 2875700"/>
              <a:gd name="connsiteY83" fmla="*/ 1034716 h 2225842"/>
              <a:gd name="connsiteX84" fmla="*/ 2213810 w 2875700"/>
              <a:gd name="connsiteY84" fmla="*/ 1034716 h 2225842"/>
              <a:gd name="connsiteX85" fmla="*/ 2261937 w 2875700"/>
              <a:gd name="connsiteY85" fmla="*/ 1094874 h 2225842"/>
              <a:gd name="connsiteX86" fmla="*/ 2646947 w 2875700"/>
              <a:gd name="connsiteY86" fmla="*/ 1118937 h 2225842"/>
              <a:gd name="connsiteX87" fmla="*/ 2719137 w 2875700"/>
              <a:gd name="connsiteY87" fmla="*/ 1167063 h 2225842"/>
              <a:gd name="connsiteX88" fmla="*/ 2743200 w 2875700"/>
              <a:gd name="connsiteY88" fmla="*/ 1203158 h 2225842"/>
              <a:gd name="connsiteX89" fmla="*/ 2803358 w 2875700"/>
              <a:gd name="connsiteY89" fmla="*/ 1215190 h 2225842"/>
              <a:gd name="connsiteX90" fmla="*/ 2839452 w 2875700"/>
              <a:gd name="connsiteY90" fmla="*/ 1227221 h 2225842"/>
              <a:gd name="connsiteX91" fmla="*/ 2875547 w 2875700"/>
              <a:gd name="connsiteY91" fmla="*/ 1299411 h 2225842"/>
              <a:gd name="connsiteX92" fmla="*/ 2863515 w 2875700"/>
              <a:gd name="connsiteY92" fmla="*/ 1359568 h 2225842"/>
              <a:gd name="connsiteX93" fmla="*/ 2791326 w 2875700"/>
              <a:gd name="connsiteY93" fmla="*/ 1383632 h 2225842"/>
              <a:gd name="connsiteX94" fmla="*/ 2719137 w 2875700"/>
              <a:gd name="connsiteY94" fmla="*/ 1431758 h 2225842"/>
              <a:gd name="connsiteX95" fmla="*/ 2683042 w 2875700"/>
              <a:gd name="connsiteY95" fmla="*/ 1443790 h 2225842"/>
              <a:gd name="connsiteX96" fmla="*/ 2562726 w 2875700"/>
              <a:gd name="connsiteY96" fmla="*/ 1479884 h 2225842"/>
              <a:gd name="connsiteX97" fmla="*/ 2526631 w 2875700"/>
              <a:gd name="connsiteY97" fmla="*/ 1503947 h 2225842"/>
              <a:gd name="connsiteX98" fmla="*/ 2466473 w 2875700"/>
              <a:gd name="connsiteY98" fmla="*/ 1552074 h 2225842"/>
              <a:gd name="connsiteX99" fmla="*/ 2394284 w 2875700"/>
              <a:gd name="connsiteY99" fmla="*/ 1528011 h 2225842"/>
              <a:gd name="connsiteX100" fmla="*/ 2358189 w 2875700"/>
              <a:gd name="connsiteY100" fmla="*/ 1515979 h 2225842"/>
              <a:gd name="connsiteX101" fmla="*/ 2225842 w 2875700"/>
              <a:gd name="connsiteY101" fmla="*/ 1528011 h 2225842"/>
              <a:gd name="connsiteX102" fmla="*/ 2201779 w 2875700"/>
              <a:gd name="connsiteY102" fmla="*/ 1576137 h 2225842"/>
              <a:gd name="connsiteX103" fmla="*/ 2237873 w 2875700"/>
              <a:gd name="connsiteY103" fmla="*/ 1696453 h 2225842"/>
              <a:gd name="connsiteX104" fmla="*/ 2261937 w 2875700"/>
              <a:gd name="connsiteY104" fmla="*/ 1720516 h 2225842"/>
              <a:gd name="connsiteX105" fmla="*/ 2249905 w 2875700"/>
              <a:gd name="connsiteY105" fmla="*/ 1768642 h 2225842"/>
              <a:gd name="connsiteX106" fmla="*/ 2213810 w 2875700"/>
              <a:gd name="connsiteY106" fmla="*/ 1792705 h 2225842"/>
              <a:gd name="connsiteX107" fmla="*/ 2117558 w 2875700"/>
              <a:gd name="connsiteY107" fmla="*/ 1816768 h 2225842"/>
              <a:gd name="connsiteX108" fmla="*/ 2045368 w 2875700"/>
              <a:gd name="connsiteY108" fmla="*/ 1840832 h 2225842"/>
              <a:gd name="connsiteX109" fmla="*/ 2009273 w 2875700"/>
              <a:gd name="connsiteY109" fmla="*/ 1876926 h 2225842"/>
              <a:gd name="connsiteX110" fmla="*/ 1997242 w 2875700"/>
              <a:gd name="connsiteY110" fmla="*/ 1937084 h 2225842"/>
              <a:gd name="connsiteX111" fmla="*/ 2009273 w 2875700"/>
              <a:gd name="connsiteY111" fmla="*/ 2177716 h 2225842"/>
              <a:gd name="connsiteX112" fmla="*/ 2009273 w 2875700"/>
              <a:gd name="connsiteY112" fmla="*/ 2225842 h 2225842"/>
              <a:gd name="connsiteX113" fmla="*/ 2009273 w 2875700"/>
              <a:gd name="connsiteY113" fmla="*/ 2225842 h 222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2875700" h="2225842">
                <a:moveTo>
                  <a:pt x="2081463" y="2201779"/>
                </a:moveTo>
                <a:lnTo>
                  <a:pt x="2081463" y="2201779"/>
                </a:lnTo>
                <a:cubicBezTo>
                  <a:pt x="2045368" y="2193758"/>
                  <a:pt x="2009050" y="2186684"/>
                  <a:pt x="1973179" y="2177716"/>
                </a:cubicBezTo>
                <a:cubicBezTo>
                  <a:pt x="1960875" y="2174640"/>
                  <a:pt x="1949562" y="2167953"/>
                  <a:pt x="1937084" y="2165684"/>
                </a:cubicBezTo>
                <a:cubicBezTo>
                  <a:pt x="1905272" y="2159900"/>
                  <a:pt x="1872915" y="2157663"/>
                  <a:pt x="1840831" y="2153653"/>
                </a:cubicBezTo>
                <a:cubicBezTo>
                  <a:pt x="1828800" y="2149642"/>
                  <a:pt x="1816080" y="2147293"/>
                  <a:pt x="1804737" y="2141621"/>
                </a:cubicBezTo>
                <a:cubicBezTo>
                  <a:pt x="1791803" y="2135154"/>
                  <a:pt x="1781856" y="2123431"/>
                  <a:pt x="1768642" y="2117558"/>
                </a:cubicBezTo>
                <a:cubicBezTo>
                  <a:pt x="1745463" y="2107256"/>
                  <a:pt x="1696452" y="2093495"/>
                  <a:pt x="1696452" y="2093495"/>
                </a:cubicBezTo>
                <a:cubicBezTo>
                  <a:pt x="1680410" y="2081463"/>
                  <a:pt x="1666262" y="2066368"/>
                  <a:pt x="1648326" y="2057400"/>
                </a:cubicBezTo>
                <a:cubicBezTo>
                  <a:pt x="1625639" y="2046057"/>
                  <a:pt x="1600200" y="2041358"/>
                  <a:pt x="1576137" y="2033337"/>
                </a:cubicBezTo>
                <a:cubicBezTo>
                  <a:pt x="1564105" y="2029326"/>
                  <a:pt x="1550595" y="2028340"/>
                  <a:pt x="1540042" y="2021305"/>
                </a:cubicBezTo>
                <a:cubicBezTo>
                  <a:pt x="1482842" y="1983172"/>
                  <a:pt x="1517666" y="2001815"/>
                  <a:pt x="1431758" y="1973179"/>
                </a:cubicBezTo>
                <a:lnTo>
                  <a:pt x="1323473" y="1937084"/>
                </a:lnTo>
                <a:lnTo>
                  <a:pt x="1287379" y="1925053"/>
                </a:lnTo>
                <a:cubicBezTo>
                  <a:pt x="1279358" y="1917032"/>
                  <a:pt x="1273042" y="1906826"/>
                  <a:pt x="1263315" y="1900990"/>
                </a:cubicBezTo>
                <a:cubicBezTo>
                  <a:pt x="1221103" y="1875663"/>
                  <a:pt x="1177196" y="1895211"/>
                  <a:pt x="1130968" y="1900990"/>
                </a:cubicBezTo>
                <a:cubicBezTo>
                  <a:pt x="1118936" y="1905000"/>
                  <a:pt x="1106217" y="1907349"/>
                  <a:pt x="1094873" y="1913021"/>
                </a:cubicBezTo>
                <a:cubicBezTo>
                  <a:pt x="1081940" y="1919488"/>
                  <a:pt x="1073217" y="1936282"/>
                  <a:pt x="1058779" y="1937084"/>
                </a:cubicBezTo>
                <a:cubicBezTo>
                  <a:pt x="998580" y="1940428"/>
                  <a:pt x="938463" y="1929063"/>
                  <a:pt x="878305" y="1925053"/>
                </a:cubicBezTo>
                <a:cubicBezTo>
                  <a:pt x="854242" y="1921042"/>
                  <a:pt x="829929" y="1918313"/>
                  <a:pt x="806115" y="1913021"/>
                </a:cubicBezTo>
                <a:cubicBezTo>
                  <a:pt x="721932" y="1894314"/>
                  <a:pt x="828717" y="1903815"/>
                  <a:pt x="709863" y="1888958"/>
                </a:cubicBezTo>
                <a:cubicBezTo>
                  <a:pt x="665907" y="1883463"/>
                  <a:pt x="621631" y="1880937"/>
                  <a:pt x="577515" y="1876926"/>
                </a:cubicBezTo>
                <a:cubicBezTo>
                  <a:pt x="491694" y="1848320"/>
                  <a:pt x="595449" y="1888882"/>
                  <a:pt x="505326" y="1828800"/>
                </a:cubicBezTo>
                <a:cubicBezTo>
                  <a:pt x="482416" y="1813527"/>
                  <a:pt x="392147" y="1805756"/>
                  <a:pt x="385010" y="1804737"/>
                </a:cubicBezTo>
                <a:cubicBezTo>
                  <a:pt x="378029" y="1762852"/>
                  <a:pt x="361143" y="1714157"/>
                  <a:pt x="385010" y="1672390"/>
                </a:cubicBezTo>
                <a:cubicBezTo>
                  <a:pt x="392184" y="1659835"/>
                  <a:pt x="409073" y="1656347"/>
                  <a:pt x="421105" y="1648326"/>
                </a:cubicBezTo>
                <a:cubicBezTo>
                  <a:pt x="429126" y="1636295"/>
                  <a:pt x="436135" y="1623523"/>
                  <a:pt x="445168" y="1612232"/>
                </a:cubicBezTo>
                <a:cubicBezTo>
                  <a:pt x="452254" y="1603374"/>
                  <a:pt x="463395" y="1597895"/>
                  <a:pt x="469231" y="1588168"/>
                </a:cubicBezTo>
                <a:cubicBezTo>
                  <a:pt x="484078" y="1563423"/>
                  <a:pt x="484664" y="1514928"/>
                  <a:pt x="493294" y="1491916"/>
                </a:cubicBezTo>
                <a:cubicBezTo>
                  <a:pt x="503344" y="1465117"/>
                  <a:pt x="534729" y="1438449"/>
                  <a:pt x="553452" y="1419726"/>
                </a:cubicBezTo>
                <a:cubicBezTo>
                  <a:pt x="557463" y="1407695"/>
                  <a:pt x="565484" y="1396314"/>
                  <a:pt x="565484" y="1383632"/>
                </a:cubicBezTo>
                <a:cubicBezTo>
                  <a:pt x="565484" y="1367096"/>
                  <a:pt x="548223" y="1351193"/>
                  <a:pt x="553452" y="1335505"/>
                </a:cubicBezTo>
                <a:cubicBezTo>
                  <a:pt x="558025" y="1321787"/>
                  <a:pt x="578438" y="1320699"/>
                  <a:pt x="589547" y="1311442"/>
                </a:cubicBezTo>
                <a:cubicBezTo>
                  <a:pt x="602619" y="1300549"/>
                  <a:pt x="615196" y="1288778"/>
                  <a:pt x="625642" y="1275347"/>
                </a:cubicBezTo>
                <a:cubicBezTo>
                  <a:pt x="643397" y="1252519"/>
                  <a:pt x="673768" y="1203158"/>
                  <a:pt x="673768" y="1203158"/>
                </a:cubicBezTo>
                <a:cubicBezTo>
                  <a:pt x="675297" y="1178701"/>
                  <a:pt x="700762" y="928436"/>
                  <a:pt x="673768" y="878305"/>
                </a:cubicBezTo>
                <a:cubicBezTo>
                  <a:pt x="661743" y="855972"/>
                  <a:pt x="625642" y="862263"/>
                  <a:pt x="601579" y="854242"/>
                </a:cubicBezTo>
                <a:lnTo>
                  <a:pt x="565484" y="842211"/>
                </a:lnTo>
                <a:cubicBezTo>
                  <a:pt x="553452" y="838200"/>
                  <a:pt x="541974" y="831752"/>
                  <a:pt x="529389" y="830179"/>
                </a:cubicBezTo>
                <a:lnTo>
                  <a:pt x="433137" y="818147"/>
                </a:lnTo>
                <a:cubicBezTo>
                  <a:pt x="421105" y="814137"/>
                  <a:pt x="408386" y="811788"/>
                  <a:pt x="397042" y="806116"/>
                </a:cubicBezTo>
                <a:cubicBezTo>
                  <a:pt x="384108" y="799649"/>
                  <a:pt x="369980" y="793344"/>
                  <a:pt x="360947" y="782053"/>
                </a:cubicBezTo>
                <a:cubicBezTo>
                  <a:pt x="350467" y="768954"/>
                  <a:pt x="338472" y="690034"/>
                  <a:pt x="336884" y="685800"/>
                </a:cubicBezTo>
                <a:cubicBezTo>
                  <a:pt x="319839" y="640347"/>
                  <a:pt x="309813" y="655053"/>
                  <a:pt x="276726" y="625642"/>
                </a:cubicBezTo>
                <a:cubicBezTo>
                  <a:pt x="251291" y="603034"/>
                  <a:pt x="228600" y="577516"/>
                  <a:pt x="204537" y="553453"/>
                </a:cubicBezTo>
                <a:cubicBezTo>
                  <a:pt x="196516" y="545432"/>
                  <a:pt x="189911" y="535683"/>
                  <a:pt x="180473" y="529390"/>
                </a:cubicBezTo>
                <a:cubicBezTo>
                  <a:pt x="153677" y="511525"/>
                  <a:pt x="139906" y="505751"/>
                  <a:pt x="120315" y="481263"/>
                </a:cubicBezTo>
                <a:cubicBezTo>
                  <a:pt x="111282" y="469972"/>
                  <a:pt x="108514" y="452832"/>
                  <a:pt x="96252" y="445168"/>
                </a:cubicBezTo>
                <a:cubicBezTo>
                  <a:pt x="74743" y="431725"/>
                  <a:pt x="24063" y="421105"/>
                  <a:pt x="24063" y="421105"/>
                </a:cubicBezTo>
                <a:cubicBezTo>
                  <a:pt x="16042" y="409074"/>
                  <a:pt x="0" y="399471"/>
                  <a:pt x="0" y="385011"/>
                </a:cubicBezTo>
                <a:cubicBezTo>
                  <a:pt x="0" y="373667"/>
                  <a:pt x="12789" y="362200"/>
                  <a:pt x="24063" y="360947"/>
                </a:cubicBezTo>
                <a:cubicBezTo>
                  <a:pt x="123792" y="349866"/>
                  <a:pt x="224589" y="352926"/>
                  <a:pt x="324852" y="348916"/>
                </a:cubicBezTo>
                <a:cubicBezTo>
                  <a:pt x="336884" y="340895"/>
                  <a:pt x="351690" y="335962"/>
                  <a:pt x="360947" y="324853"/>
                </a:cubicBezTo>
                <a:cubicBezTo>
                  <a:pt x="372429" y="311074"/>
                  <a:pt x="371231" y="288208"/>
                  <a:pt x="385010" y="276726"/>
                </a:cubicBezTo>
                <a:cubicBezTo>
                  <a:pt x="397713" y="266140"/>
                  <a:pt x="417095" y="268705"/>
                  <a:pt x="433137" y="264695"/>
                </a:cubicBezTo>
                <a:cubicBezTo>
                  <a:pt x="437147" y="248653"/>
                  <a:pt x="440417" y="232407"/>
                  <a:pt x="445168" y="216568"/>
                </a:cubicBezTo>
                <a:cubicBezTo>
                  <a:pt x="452456" y="192273"/>
                  <a:pt x="469231" y="144379"/>
                  <a:pt x="469231" y="144379"/>
                </a:cubicBezTo>
                <a:cubicBezTo>
                  <a:pt x="473242" y="108284"/>
                  <a:pt x="461765" y="66734"/>
                  <a:pt x="481263" y="36095"/>
                </a:cubicBezTo>
                <a:cubicBezTo>
                  <a:pt x="494881" y="14696"/>
                  <a:pt x="529389" y="20053"/>
                  <a:pt x="553452" y="12032"/>
                </a:cubicBezTo>
                <a:lnTo>
                  <a:pt x="589547" y="0"/>
                </a:lnTo>
                <a:cubicBezTo>
                  <a:pt x="617621" y="4011"/>
                  <a:pt x="645960" y="6470"/>
                  <a:pt x="673768" y="12032"/>
                </a:cubicBezTo>
                <a:cubicBezTo>
                  <a:pt x="686204" y="14519"/>
                  <a:pt x="700895" y="15095"/>
                  <a:pt x="709863" y="24063"/>
                </a:cubicBezTo>
                <a:cubicBezTo>
                  <a:pt x="718831" y="33031"/>
                  <a:pt x="715369" y="49283"/>
                  <a:pt x="721894" y="60158"/>
                </a:cubicBezTo>
                <a:cubicBezTo>
                  <a:pt x="740823" y="91706"/>
                  <a:pt x="759483" y="87602"/>
                  <a:pt x="794084" y="96253"/>
                </a:cubicBezTo>
                <a:cubicBezTo>
                  <a:pt x="850231" y="92242"/>
                  <a:pt x="907092" y="94004"/>
                  <a:pt x="962526" y="84221"/>
                </a:cubicBezTo>
                <a:cubicBezTo>
                  <a:pt x="976766" y="81708"/>
                  <a:pt x="985407" y="66031"/>
                  <a:pt x="998621" y="60158"/>
                </a:cubicBezTo>
                <a:cubicBezTo>
                  <a:pt x="1021800" y="49856"/>
                  <a:pt x="1046747" y="44116"/>
                  <a:pt x="1070810" y="36095"/>
                </a:cubicBezTo>
                <a:lnTo>
                  <a:pt x="1106905" y="24063"/>
                </a:lnTo>
                <a:lnTo>
                  <a:pt x="1467852" y="120316"/>
                </a:lnTo>
                <a:cubicBezTo>
                  <a:pt x="1480088" y="123653"/>
                  <a:pt x="1493801" y="124738"/>
                  <a:pt x="1503947" y="132347"/>
                </a:cubicBezTo>
                <a:cubicBezTo>
                  <a:pt x="1526634" y="149362"/>
                  <a:pt x="1544052" y="172452"/>
                  <a:pt x="1564105" y="192505"/>
                </a:cubicBezTo>
                <a:cubicBezTo>
                  <a:pt x="1574330" y="202730"/>
                  <a:pt x="1576877" y="219567"/>
                  <a:pt x="1588168" y="228600"/>
                </a:cubicBezTo>
                <a:cubicBezTo>
                  <a:pt x="1598071" y="236523"/>
                  <a:pt x="1612231" y="236621"/>
                  <a:pt x="1624263" y="240632"/>
                </a:cubicBezTo>
                <a:cubicBezTo>
                  <a:pt x="1632284" y="252663"/>
                  <a:pt x="1641859" y="263793"/>
                  <a:pt x="1648326" y="276726"/>
                </a:cubicBezTo>
                <a:cubicBezTo>
                  <a:pt x="1678799" y="337671"/>
                  <a:pt x="1653478" y="402254"/>
                  <a:pt x="1648326" y="469232"/>
                </a:cubicBezTo>
                <a:cubicBezTo>
                  <a:pt x="1652337" y="497306"/>
                  <a:pt x="1642947" y="531068"/>
                  <a:pt x="1660358" y="553453"/>
                </a:cubicBezTo>
                <a:cubicBezTo>
                  <a:pt x="1675930" y="573475"/>
                  <a:pt x="1711442" y="563446"/>
                  <a:pt x="1732547" y="577516"/>
                </a:cubicBezTo>
                <a:lnTo>
                  <a:pt x="1768642" y="601579"/>
                </a:lnTo>
                <a:cubicBezTo>
                  <a:pt x="1772652" y="613611"/>
                  <a:pt x="1781418" y="625013"/>
                  <a:pt x="1780673" y="637674"/>
                </a:cubicBezTo>
                <a:cubicBezTo>
                  <a:pt x="1777342" y="694293"/>
                  <a:pt x="1756610" y="806116"/>
                  <a:pt x="1756610" y="806116"/>
                </a:cubicBezTo>
                <a:cubicBezTo>
                  <a:pt x="1760621" y="818148"/>
                  <a:pt x="1760719" y="832308"/>
                  <a:pt x="1768642" y="842211"/>
                </a:cubicBezTo>
                <a:cubicBezTo>
                  <a:pt x="1804880" y="887508"/>
                  <a:pt x="1902809" y="875189"/>
                  <a:pt x="1937084" y="878305"/>
                </a:cubicBezTo>
                <a:cubicBezTo>
                  <a:pt x="1934554" y="898542"/>
                  <a:pt x="1911301" y="990456"/>
                  <a:pt x="1937084" y="1022684"/>
                </a:cubicBezTo>
                <a:cubicBezTo>
                  <a:pt x="1945007" y="1032587"/>
                  <a:pt x="1961147" y="1030705"/>
                  <a:pt x="1973179" y="1034716"/>
                </a:cubicBezTo>
                <a:cubicBezTo>
                  <a:pt x="2056043" y="1024358"/>
                  <a:pt x="2128778" y="1008552"/>
                  <a:pt x="2213810" y="1034716"/>
                </a:cubicBezTo>
                <a:cubicBezTo>
                  <a:pt x="2402345" y="1092727"/>
                  <a:pt x="2019260" y="1054429"/>
                  <a:pt x="2261937" y="1094874"/>
                </a:cubicBezTo>
                <a:cubicBezTo>
                  <a:pt x="2280008" y="1097886"/>
                  <a:pt x="2643384" y="1118727"/>
                  <a:pt x="2646947" y="1118937"/>
                </a:cubicBezTo>
                <a:cubicBezTo>
                  <a:pt x="2671010" y="1134979"/>
                  <a:pt x="2703095" y="1143000"/>
                  <a:pt x="2719137" y="1167063"/>
                </a:cubicBezTo>
                <a:cubicBezTo>
                  <a:pt x="2727158" y="1179095"/>
                  <a:pt x="2730645" y="1195984"/>
                  <a:pt x="2743200" y="1203158"/>
                </a:cubicBezTo>
                <a:cubicBezTo>
                  <a:pt x="2760955" y="1213304"/>
                  <a:pt x="2783519" y="1210230"/>
                  <a:pt x="2803358" y="1215190"/>
                </a:cubicBezTo>
                <a:cubicBezTo>
                  <a:pt x="2815661" y="1218266"/>
                  <a:pt x="2827421" y="1223211"/>
                  <a:pt x="2839452" y="1227221"/>
                </a:cubicBezTo>
                <a:cubicBezTo>
                  <a:pt x="2851618" y="1245470"/>
                  <a:pt x="2875547" y="1274505"/>
                  <a:pt x="2875547" y="1299411"/>
                </a:cubicBezTo>
                <a:cubicBezTo>
                  <a:pt x="2875547" y="1319860"/>
                  <a:pt x="2877975" y="1345108"/>
                  <a:pt x="2863515" y="1359568"/>
                </a:cubicBezTo>
                <a:cubicBezTo>
                  <a:pt x="2845579" y="1377504"/>
                  <a:pt x="2812431" y="1369562"/>
                  <a:pt x="2791326" y="1383632"/>
                </a:cubicBezTo>
                <a:cubicBezTo>
                  <a:pt x="2767263" y="1399674"/>
                  <a:pt x="2746573" y="1422612"/>
                  <a:pt x="2719137" y="1431758"/>
                </a:cubicBezTo>
                <a:cubicBezTo>
                  <a:pt x="2707105" y="1435769"/>
                  <a:pt x="2695190" y="1440146"/>
                  <a:pt x="2683042" y="1443790"/>
                </a:cubicBezTo>
                <a:cubicBezTo>
                  <a:pt x="2545271" y="1485122"/>
                  <a:pt x="2644484" y="1452633"/>
                  <a:pt x="2562726" y="1479884"/>
                </a:cubicBezTo>
                <a:cubicBezTo>
                  <a:pt x="2550694" y="1487905"/>
                  <a:pt x="2537922" y="1494914"/>
                  <a:pt x="2526631" y="1503947"/>
                </a:cubicBezTo>
                <a:cubicBezTo>
                  <a:pt x="2440911" y="1572524"/>
                  <a:pt x="2577569" y="1478011"/>
                  <a:pt x="2466473" y="1552074"/>
                </a:cubicBezTo>
                <a:lnTo>
                  <a:pt x="2394284" y="1528011"/>
                </a:lnTo>
                <a:lnTo>
                  <a:pt x="2358189" y="1515979"/>
                </a:lnTo>
                <a:cubicBezTo>
                  <a:pt x="2314073" y="1519990"/>
                  <a:pt x="2267187" y="1512109"/>
                  <a:pt x="2225842" y="1528011"/>
                </a:cubicBezTo>
                <a:cubicBezTo>
                  <a:pt x="2209102" y="1534449"/>
                  <a:pt x="2203403" y="1558275"/>
                  <a:pt x="2201779" y="1576137"/>
                </a:cubicBezTo>
                <a:cubicBezTo>
                  <a:pt x="2196764" y="1631297"/>
                  <a:pt x="2207814" y="1658880"/>
                  <a:pt x="2237873" y="1696453"/>
                </a:cubicBezTo>
                <a:cubicBezTo>
                  <a:pt x="2244959" y="1705311"/>
                  <a:pt x="2253916" y="1712495"/>
                  <a:pt x="2261937" y="1720516"/>
                </a:cubicBezTo>
                <a:cubicBezTo>
                  <a:pt x="2257926" y="1736558"/>
                  <a:pt x="2259078" y="1754884"/>
                  <a:pt x="2249905" y="1768642"/>
                </a:cubicBezTo>
                <a:cubicBezTo>
                  <a:pt x="2241884" y="1780674"/>
                  <a:pt x="2226744" y="1786238"/>
                  <a:pt x="2213810" y="1792705"/>
                </a:cubicBezTo>
                <a:cubicBezTo>
                  <a:pt x="2184601" y="1807310"/>
                  <a:pt x="2147768" y="1808529"/>
                  <a:pt x="2117558" y="1816768"/>
                </a:cubicBezTo>
                <a:cubicBezTo>
                  <a:pt x="2093087" y="1823442"/>
                  <a:pt x="2045368" y="1840832"/>
                  <a:pt x="2045368" y="1840832"/>
                </a:cubicBezTo>
                <a:cubicBezTo>
                  <a:pt x="2033336" y="1852863"/>
                  <a:pt x="2016882" y="1861707"/>
                  <a:pt x="2009273" y="1876926"/>
                </a:cubicBezTo>
                <a:cubicBezTo>
                  <a:pt x="2000128" y="1895217"/>
                  <a:pt x="1997242" y="1916634"/>
                  <a:pt x="1997242" y="1937084"/>
                </a:cubicBezTo>
                <a:cubicBezTo>
                  <a:pt x="1997242" y="2017395"/>
                  <a:pt x="2005930" y="2097475"/>
                  <a:pt x="2009273" y="2177716"/>
                </a:cubicBezTo>
                <a:cubicBezTo>
                  <a:pt x="2009941" y="2193744"/>
                  <a:pt x="2009273" y="2209800"/>
                  <a:pt x="2009273" y="2225842"/>
                </a:cubicBezTo>
                <a:lnTo>
                  <a:pt x="2009273" y="2225842"/>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908584" y="4461392"/>
            <a:ext cx="472290" cy="1049720"/>
          </a:xfrm>
          <a:custGeom>
            <a:avLst/>
            <a:gdLst>
              <a:gd name="connsiteX0" fmla="*/ 183532 w 472290"/>
              <a:gd name="connsiteY0" fmla="*/ 1000945 h 1049720"/>
              <a:gd name="connsiteX1" fmla="*/ 183532 w 472290"/>
              <a:gd name="connsiteY1" fmla="*/ 1000945 h 1049720"/>
              <a:gd name="connsiteX2" fmla="*/ 87279 w 472290"/>
              <a:gd name="connsiteY2" fmla="*/ 964850 h 1049720"/>
              <a:gd name="connsiteX3" fmla="*/ 63216 w 472290"/>
              <a:gd name="connsiteY3" fmla="*/ 1012976 h 1049720"/>
              <a:gd name="connsiteX4" fmla="*/ 27121 w 472290"/>
              <a:gd name="connsiteY4" fmla="*/ 1025008 h 1049720"/>
              <a:gd name="connsiteX5" fmla="*/ 15090 w 472290"/>
              <a:gd name="connsiteY5" fmla="*/ 940787 h 1049720"/>
              <a:gd name="connsiteX6" fmla="*/ 51184 w 472290"/>
              <a:gd name="connsiteY6" fmla="*/ 928755 h 1049720"/>
              <a:gd name="connsiteX7" fmla="*/ 75248 w 472290"/>
              <a:gd name="connsiteY7" fmla="*/ 844534 h 1049720"/>
              <a:gd name="connsiteX8" fmla="*/ 99311 w 472290"/>
              <a:gd name="connsiteY8" fmla="*/ 772345 h 1049720"/>
              <a:gd name="connsiteX9" fmla="*/ 111342 w 472290"/>
              <a:gd name="connsiteY9" fmla="*/ 736250 h 1049720"/>
              <a:gd name="connsiteX10" fmla="*/ 123374 w 472290"/>
              <a:gd name="connsiteY10" fmla="*/ 700155 h 1049720"/>
              <a:gd name="connsiteX11" fmla="*/ 135405 w 472290"/>
              <a:gd name="connsiteY11" fmla="*/ 639997 h 1049720"/>
              <a:gd name="connsiteX12" fmla="*/ 147437 w 472290"/>
              <a:gd name="connsiteY12" fmla="*/ 495619 h 1049720"/>
              <a:gd name="connsiteX13" fmla="*/ 171500 w 472290"/>
              <a:gd name="connsiteY13" fmla="*/ 411397 h 1049720"/>
              <a:gd name="connsiteX14" fmla="*/ 171500 w 472290"/>
              <a:gd name="connsiteY14" fmla="*/ 2324 h 1049720"/>
              <a:gd name="connsiteX15" fmla="*/ 183532 w 472290"/>
              <a:gd name="connsiteY15" fmla="*/ 38419 h 1049720"/>
              <a:gd name="connsiteX16" fmla="*/ 255721 w 472290"/>
              <a:gd name="connsiteY16" fmla="*/ 86545 h 1049720"/>
              <a:gd name="connsiteX17" fmla="*/ 388069 w 472290"/>
              <a:gd name="connsiteY17" fmla="*/ 122640 h 1049720"/>
              <a:gd name="connsiteX18" fmla="*/ 460258 w 472290"/>
              <a:gd name="connsiteY18" fmla="*/ 158734 h 1049720"/>
              <a:gd name="connsiteX19" fmla="*/ 472290 w 472290"/>
              <a:gd name="connsiteY19" fmla="*/ 194829 h 1049720"/>
              <a:gd name="connsiteX20" fmla="*/ 460258 w 472290"/>
              <a:gd name="connsiteY20" fmla="*/ 339208 h 1049720"/>
              <a:gd name="connsiteX21" fmla="*/ 424163 w 472290"/>
              <a:gd name="connsiteY21" fmla="*/ 459524 h 1049720"/>
              <a:gd name="connsiteX22" fmla="*/ 412132 w 472290"/>
              <a:gd name="connsiteY22" fmla="*/ 495619 h 1049720"/>
              <a:gd name="connsiteX23" fmla="*/ 376037 w 472290"/>
              <a:gd name="connsiteY23" fmla="*/ 531713 h 1049720"/>
              <a:gd name="connsiteX24" fmla="*/ 351974 w 472290"/>
              <a:gd name="connsiteY24" fmla="*/ 603903 h 1049720"/>
              <a:gd name="connsiteX25" fmla="*/ 315879 w 472290"/>
              <a:gd name="connsiteY25" fmla="*/ 724219 h 1049720"/>
              <a:gd name="connsiteX26" fmla="*/ 267753 w 472290"/>
              <a:gd name="connsiteY26" fmla="*/ 796408 h 1049720"/>
              <a:gd name="connsiteX27" fmla="*/ 255721 w 472290"/>
              <a:gd name="connsiteY27" fmla="*/ 868597 h 1049720"/>
              <a:gd name="connsiteX28" fmla="*/ 231658 w 472290"/>
              <a:gd name="connsiteY28" fmla="*/ 904692 h 1049720"/>
              <a:gd name="connsiteX29" fmla="*/ 219627 w 472290"/>
              <a:gd name="connsiteY29" fmla="*/ 940787 h 1049720"/>
              <a:gd name="connsiteX30" fmla="*/ 207595 w 472290"/>
              <a:gd name="connsiteY30" fmla="*/ 988913 h 1049720"/>
              <a:gd name="connsiteX31" fmla="*/ 171500 w 472290"/>
              <a:gd name="connsiteY31" fmla="*/ 1000945 h 1049720"/>
              <a:gd name="connsiteX32" fmla="*/ 135405 w 472290"/>
              <a:gd name="connsiteY32" fmla="*/ 1037040 h 1049720"/>
              <a:gd name="connsiteX33" fmla="*/ 27121 w 472290"/>
              <a:gd name="connsiteY33" fmla="*/ 1049071 h 1049720"/>
              <a:gd name="connsiteX34" fmla="*/ 123374 w 472290"/>
              <a:gd name="connsiteY34" fmla="*/ 988913 h 1049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72290" h="1049720">
                <a:moveTo>
                  <a:pt x="183532" y="1000945"/>
                </a:moveTo>
                <a:lnTo>
                  <a:pt x="183532" y="1000945"/>
                </a:lnTo>
                <a:cubicBezTo>
                  <a:pt x="151448" y="988913"/>
                  <a:pt x="121375" y="961441"/>
                  <a:pt x="87279" y="964850"/>
                </a:cubicBezTo>
                <a:cubicBezTo>
                  <a:pt x="69433" y="966635"/>
                  <a:pt x="75898" y="1000294"/>
                  <a:pt x="63216" y="1012976"/>
                </a:cubicBezTo>
                <a:cubicBezTo>
                  <a:pt x="54248" y="1021944"/>
                  <a:pt x="39153" y="1020997"/>
                  <a:pt x="27121" y="1025008"/>
                </a:cubicBezTo>
                <a:cubicBezTo>
                  <a:pt x="7473" y="995536"/>
                  <a:pt x="-15987" y="979634"/>
                  <a:pt x="15090" y="940787"/>
                </a:cubicBezTo>
                <a:cubicBezTo>
                  <a:pt x="23012" y="930884"/>
                  <a:pt x="39153" y="932766"/>
                  <a:pt x="51184" y="928755"/>
                </a:cubicBezTo>
                <a:cubicBezTo>
                  <a:pt x="91607" y="807493"/>
                  <a:pt x="29940" y="995558"/>
                  <a:pt x="75248" y="844534"/>
                </a:cubicBezTo>
                <a:cubicBezTo>
                  <a:pt x="82537" y="820239"/>
                  <a:pt x="91290" y="796408"/>
                  <a:pt x="99311" y="772345"/>
                </a:cubicBezTo>
                <a:lnTo>
                  <a:pt x="111342" y="736250"/>
                </a:lnTo>
                <a:cubicBezTo>
                  <a:pt x="115353" y="724218"/>
                  <a:pt x="120887" y="712591"/>
                  <a:pt x="123374" y="700155"/>
                </a:cubicBezTo>
                <a:lnTo>
                  <a:pt x="135405" y="639997"/>
                </a:lnTo>
                <a:cubicBezTo>
                  <a:pt x="139416" y="591871"/>
                  <a:pt x="141447" y="543539"/>
                  <a:pt x="147437" y="495619"/>
                </a:cubicBezTo>
                <a:cubicBezTo>
                  <a:pt x="150458" y="471451"/>
                  <a:pt x="163510" y="435368"/>
                  <a:pt x="171500" y="411397"/>
                </a:cubicBezTo>
                <a:cubicBezTo>
                  <a:pt x="170004" y="375481"/>
                  <a:pt x="144774" y="95865"/>
                  <a:pt x="171500" y="2324"/>
                </a:cubicBezTo>
                <a:cubicBezTo>
                  <a:pt x="174984" y="-9871"/>
                  <a:pt x="174564" y="29451"/>
                  <a:pt x="183532" y="38419"/>
                </a:cubicBezTo>
                <a:cubicBezTo>
                  <a:pt x="203982" y="58869"/>
                  <a:pt x="231658" y="70503"/>
                  <a:pt x="255721" y="86545"/>
                </a:cubicBezTo>
                <a:cubicBezTo>
                  <a:pt x="318719" y="128543"/>
                  <a:pt x="277469" y="108815"/>
                  <a:pt x="388069" y="122640"/>
                </a:cubicBezTo>
                <a:cubicBezTo>
                  <a:pt x="411847" y="130566"/>
                  <a:pt x="443295" y="137531"/>
                  <a:pt x="460258" y="158734"/>
                </a:cubicBezTo>
                <a:cubicBezTo>
                  <a:pt x="468181" y="168637"/>
                  <a:pt x="468279" y="182797"/>
                  <a:pt x="472290" y="194829"/>
                </a:cubicBezTo>
                <a:cubicBezTo>
                  <a:pt x="468279" y="242955"/>
                  <a:pt x="466248" y="291288"/>
                  <a:pt x="460258" y="339208"/>
                </a:cubicBezTo>
                <a:cubicBezTo>
                  <a:pt x="456621" y="368308"/>
                  <a:pt x="431144" y="438580"/>
                  <a:pt x="424163" y="459524"/>
                </a:cubicBezTo>
                <a:cubicBezTo>
                  <a:pt x="420152" y="471556"/>
                  <a:pt x="421100" y="486651"/>
                  <a:pt x="412132" y="495619"/>
                </a:cubicBezTo>
                <a:lnTo>
                  <a:pt x="376037" y="531713"/>
                </a:lnTo>
                <a:cubicBezTo>
                  <a:pt x="368016" y="555776"/>
                  <a:pt x="358126" y="579295"/>
                  <a:pt x="351974" y="603903"/>
                </a:cubicBezTo>
                <a:cubicBezTo>
                  <a:pt x="343339" y="638442"/>
                  <a:pt x="330523" y="694930"/>
                  <a:pt x="315879" y="724219"/>
                </a:cubicBezTo>
                <a:cubicBezTo>
                  <a:pt x="302946" y="750086"/>
                  <a:pt x="267753" y="796408"/>
                  <a:pt x="267753" y="796408"/>
                </a:cubicBezTo>
                <a:cubicBezTo>
                  <a:pt x="263742" y="820471"/>
                  <a:pt x="263435" y="845454"/>
                  <a:pt x="255721" y="868597"/>
                </a:cubicBezTo>
                <a:cubicBezTo>
                  <a:pt x="251148" y="882315"/>
                  <a:pt x="238125" y="891758"/>
                  <a:pt x="231658" y="904692"/>
                </a:cubicBezTo>
                <a:cubicBezTo>
                  <a:pt x="225986" y="916036"/>
                  <a:pt x="223111" y="928593"/>
                  <a:pt x="219627" y="940787"/>
                </a:cubicBezTo>
                <a:cubicBezTo>
                  <a:pt x="215084" y="956687"/>
                  <a:pt x="217925" y="976001"/>
                  <a:pt x="207595" y="988913"/>
                </a:cubicBezTo>
                <a:cubicBezTo>
                  <a:pt x="199672" y="998816"/>
                  <a:pt x="183532" y="996934"/>
                  <a:pt x="171500" y="1000945"/>
                </a:cubicBezTo>
                <a:cubicBezTo>
                  <a:pt x="159468" y="1012977"/>
                  <a:pt x="150178" y="1028598"/>
                  <a:pt x="135405" y="1037040"/>
                </a:cubicBezTo>
                <a:cubicBezTo>
                  <a:pt x="105840" y="1053934"/>
                  <a:pt x="57714" y="1049071"/>
                  <a:pt x="27121" y="1049071"/>
                </a:cubicBezTo>
                <a:lnTo>
                  <a:pt x="123374" y="988913"/>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648326" y="2165684"/>
            <a:ext cx="4211053" cy="2490537"/>
          </a:xfrm>
          <a:custGeom>
            <a:avLst/>
            <a:gdLst>
              <a:gd name="connsiteX0" fmla="*/ 1203158 w 4211053"/>
              <a:gd name="connsiteY0" fmla="*/ 1937084 h 2490537"/>
              <a:gd name="connsiteX1" fmla="*/ 1203158 w 4211053"/>
              <a:gd name="connsiteY1" fmla="*/ 1937084 h 2490537"/>
              <a:gd name="connsiteX2" fmla="*/ 1034716 w 4211053"/>
              <a:gd name="connsiteY2" fmla="*/ 1925053 h 2490537"/>
              <a:gd name="connsiteX3" fmla="*/ 998621 w 4211053"/>
              <a:gd name="connsiteY3" fmla="*/ 1852863 h 2490537"/>
              <a:gd name="connsiteX4" fmla="*/ 926432 w 4211053"/>
              <a:gd name="connsiteY4" fmla="*/ 1828800 h 2490537"/>
              <a:gd name="connsiteX5" fmla="*/ 902369 w 4211053"/>
              <a:gd name="connsiteY5" fmla="*/ 1756611 h 2490537"/>
              <a:gd name="connsiteX6" fmla="*/ 890337 w 4211053"/>
              <a:gd name="connsiteY6" fmla="*/ 1708484 h 2490537"/>
              <a:gd name="connsiteX7" fmla="*/ 697832 w 4211053"/>
              <a:gd name="connsiteY7" fmla="*/ 1696453 h 2490537"/>
              <a:gd name="connsiteX8" fmla="*/ 601579 w 4211053"/>
              <a:gd name="connsiteY8" fmla="*/ 1636295 h 2490537"/>
              <a:gd name="connsiteX9" fmla="*/ 565485 w 4211053"/>
              <a:gd name="connsiteY9" fmla="*/ 1624263 h 2490537"/>
              <a:gd name="connsiteX10" fmla="*/ 445169 w 4211053"/>
              <a:gd name="connsiteY10" fmla="*/ 1612232 h 2490537"/>
              <a:gd name="connsiteX11" fmla="*/ 409074 w 4211053"/>
              <a:gd name="connsiteY11" fmla="*/ 1588169 h 2490537"/>
              <a:gd name="connsiteX12" fmla="*/ 336885 w 4211053"/>
              <a:gd name="connsiteY12" fmla="*/ 1564105 h 2490537"/>
              <a:gd name="connsiteX13" fmla="*/ 228600 w 4211053"/>
              <a:gd name="connsiteY13" fmla="*/ 1576137 h 2490537"/>
              <a:gd name="connsiteX14" fmla="*/ 192506 w 4211053"/>
              <a:gd name="connsiteY14" fmla="*/ 1588169 h 2490537"/>
              <a:gd name="connsiteX15" fmla="*/ 132348 w 4211053"/>
              <a:gd name="connsiteY15" fmla="*/ 1576137 h 2490537"/>
              <a:gd name="connsiteX16" fmla="*/ 96253 w 4211053"/>
              <a:gd name="connsiteY16" fmla="*/ 1503948 h 2490537"/>
              <a:gd name="connsiteX17" fmla="*/ 120316 w 4211053"/>
              <a:gd name="connsiteY17" fmla="*/ 1479884 h 2490537"/>
              <a:gd name="connsiteX18" fmla="*/ 36095 w 4211053"/>
              <a:gd name="connsiteY18" fmla="*/ 1419727 h 2490537"/>
              <a:gd name="connsiteX19" fmla="*/ 0 w 4211053"/>
              <a:gd name="connsiteY19" fmla="*/ 1347537 h 2490537"/>
              <a:gd name="connsiteX20" fmla="*/ 12032 w 4211053"/>
              <a:gd name="connsiteY20" fmla="*/ 1299411 h 2490537"/>
              <a:gd name="connsiteX21" fmla="*/ 72190 w 4211053"/>
              <a:gd name="connsiteY21" fmla="*/ 1287379 h 2490537"/>
              <a:gd name="connsiteX22" fmla="*/ 204537 w 4211053"/>
              <a:gd name="connsiteY22" fmla="*/ 1275348 h 2490537"/>
              <a:gd name="connsiteX23" fmla="*/ 312821 w 4211053"/>
              <a:gd name="connsiteY23" fmla="*/ 1263316 h 2490537"/>
              <a:gd name="connsiteX24" fmla="*/ 409074 w 4211053"/>
              <a:gd name="connsiteY24" fmla="*/ 1275348 h 2490537"/>
              <a:gd name="connsiteX25" fmla="*/ 445169 w 4211053"/>
              <a:gd name="connsiteY25" fmla="*/ 1287379 h 2490537"/>
              <a:gd name="connsiteX26" fmla="*/ 517358 w 4211053"/>
              <a:gd name="connsiteY26" fmla="*/ 1263316 h 2490537"/>
              <a:gd name="connsiteX27" fmla="*/ 553453 w 4211053"/>
              <a:gd name="connsiteY27" fmla="*/ 1227221 h 2490537"/>
              <a:gd name="connsiteX28" fmla="*/ 625642 w 4211053"/>
              <a:gd name="connsiteY28" fmla="*/ 1203158 h 2490537"/>
              <a:gd name="connsiteX29" fmla="*/ 757990 w 4211053"/>
              <a:gd name="connsiteY29" fmla="*/ 1215190 h 2490537"/>
              <a:gd name="connsiteX30" fmla="*/ 794085 w 4211053"/>
              <a:gd name="connsiteY30" fmla="*/ 1227221 h 2490537"/>
              <a:gd name="connsiteX31" fmla="*/ 878306 w 4211053"/>
              <a:gd name="connsiteY31" fmla="*/ 1311442 h 2490537"/>
              <a:gd name="connsiteX32" fmla="*/ 1046748 w 4211053"/>
              <a:gd name="connsiteY32" fmla="*/ 1287379 h 2490537"/>
              <a:gd name="connsiteX33" fmla="*/ 1118937 w 4211053"/>
              <a:gd name="connsiteY33" fmla="*/ 1263316 h 2490537"/>
              <a:gd name="connsiteX34" fmla="*/ 1227221 w 4211053"/>
              <a:gd name="connsiteY34" fmla="*/ 1275348 h 2490537"/>
              <a:gd name="connsiteX35" fmla="*/ 1263316 w 4211053"/>
              <a:gd name="connsiteY35" fmla="*/ 1203158 h 2490537"/>
              <a:gd name="connsiteX36" fmla="*/ 1251285 w 4211053"/>
              <a:gd name="connsiteY36" fmla="*/ 1167063 h 2490537"/>
              <a:gd name="connsiteX37" fmla="*/ 1203158 w 4211053"/>
              <a:gd name="connsiteY37" fmla="*/ 1106905 h 2490537"/>
              <a:gd name="connsiteX38" fmla="*/ 1179095 w 4211053"/>
              <a:gd name="connsiteY38" fmla="*/ 1046748 h 2490537"/>
              <a:gd name="connsiteX39" fmla="*/ 1155032 w 4211053"/>
              <a:gd name="connsiteY39" fmla="*/ 1010653 h 2490537"/>
              <a:gd name="connsiteX40" fmla="*/ 1143000 w 4211053"/>
              <a:gd name="connsiteY40" fmla="*/ 938463 h 2490537"/>
              <a:gd name="connsiteX41" fmla="*/ 1130969 w 4211053"/>
              <a:gd name="connsiteY41" fmla="*/ 902369 h 2490537"/>
              <a:gd name="connsiteX42" fmla="*/ 1167063 w 4211053"/>
              <a:gd name="connsiteY42" fmla="*/ 890337 h 2490537"/>
              <a:gd name="connsiteX43" fmla="*/ 1215190 w 4211053"/>
              <a:gd name="connsiteY43" fmla="*/ 878305 h 2490537"/>
              <a:gd name="connsiteX44" fmla="*/ 1287379 w 4211053"/>
              <a:gd name="connsiteY44" fmla="*/ 854242 h 2490537"/>
              <a:gd name="connsiteX45" fmla="*/ 1395663 w 4211053"/>
              <a:gd name="connsiteY45" fmla="*/ 866274 h 2490537"/>
              <a:gd name="connsiteX46" fmla="*/ 1407695 w 4211053"/>
              <a:gd name="connsiteY46" fmla="*/ 986590 h 2490537"/>
              <a:gd name="connsiteX47" fmla="*/ 1732548 w 4211053"/>
              <a:gd name="connsiteY47" fmla="*/ 998621 h 2490537"/>
              <a:gd name="connsiteX48" fmla="*/ 1913021 w 4211053"/>
              <a:gd name="connsiteY48" fmla="*/ 998621 h 2490537"/>
              <a:gd name="connsiteX49" fmla="*/ 1937085 w 4211053"/>
              <a:gd name="connsiteY49" fmla="*/ 938463 h 2490537"/>
              <a:gd name="connsiteX50" fmla="*/ 1961148 w 4211053"/>
              <a:gd name="connsiteY50" fmla="*/ 902369 h 2490537"/>
              <a:gd name="connsiteX51" fmla="*/ 2057400 w 4211053"/>
              <a:gd name="connsiteY51" fmla="*/ 854242 h 2490537"/>
              <a:gd name="connsiteX52" fmla="*/ 2153653 w 4211053"/>
              <a:gd name="connsiteY52" fmla="*/ 818148 h 2490537"/>
              <a:gd name="connsiteX53" fmla="*/ 2249906 w 4211053"/>
              <a:gd name="connsiteY53" fmla="*/ 770021 h 2490537"/>
              <a:gd name="connsiteX54" fmla="*/ 2358190 w 4211053"/>
              <a:gd name="connsiteY54" fmla="*/ 709863 h 2490537"/>
              <a:gd name="connsiteX55" fmla="*/ 2418348 w 4211053"/>
              <a:gd name="connsiteY55" fmla="*/ 697832 h 2490537"/>
              <a:gd name="connsiteX56" fmla="*/ 2454442 w 4211053"/>
              <a:gd name="connsiteY56" fmla="*/ 649705 h 2490537"/>
              <a:gd name="connsiteX57" fmla="*/ 2478506 w 4211053"/>
              <a:gd name="connsiteY57" fmla="*/ 577516 h 2490537"/>
              <a:gd name="connsiteX58" fmla="*/ 2490537 w 4211053"/>
              <a:gd name="connsiteY58" fmla="*/ 541421 h 2490537"/>
              <a:gd name="connsiteX59" fmla="*/ 2502569 w 4211053"/>
              <a:gd name="connsiteY59" fmla="*/ 481263 h 2490537"/>
              <a:gd name="connsiteX60" fmla="*/ 2526632 w 4211053"/>
              <a:gd name="connsiteY60" fmla="*/ 445169 h 2490537"/>
              <a:gd name="connsiteX61" fmla="*/ 2586790 w 4211053"/>
              <a:gd name="connsiteY61" fmla="*/ 348916 h 2490537"/>
              <a:gd name="connsiteX62" fmla="*/ 2803358 w 4211053"/>
              <a:gd name="connsiteY62" fmla="*/ 336884 h 2490537"/>
              <a:gd name="connsiteX63" fmla="*/ 2839453 w 4211053"/>
              <a:gd name="connsiteY63" fmla="*/ 324853 h 2490537"/>
              <a:gd name="connsiteX64" fmla="*/ 2875548 w 4211053"/>
              <a:gd name="connsiteY64" fmla="*/ 300790 h 2490537"/>
              <a:gd name="connsiteX65" fmla="*/ 2959769 w 4211053"/>
              <a:gd name="connsiteY65" fmla="*/ 288758 h 2490537"/>
              <a:gd name="connsiteX66" fmla="*/ 3031958 w 4211053"/>
              <a:gd name="connsiteY66" fmla="*/ 240632 h 2490537"/>
              <a:gd name="connsiteX67" fmla="*/ 3104148 w 4211053"/>
              <a:gd name="connsiteY67" fmla="*/ 216569 h 2490537"/>
              <a:gd name="connsiteX68" fmla="*/ 3140242 w 4211053"/>
              <a:gd name="connsiteY68" fmla="*/ 204537 h 2490537"/>
              <a:gd name="connsiteX69" fmla="*/ 3164306 w 4211053"/>
              <a:gd name="connsiteY69" fmla="*/ 180474 h 2490537"/>
              <a:gd name="connsiteX70" fmla="*/ 3236495 w 4211053"/>
              <a:gd name="connsiteY70" fmla="*/ 132348 h 2490537"/>
              <a:gd name="connsiteX71" fmla="*/ 3429000 w 4211053"/>
              <a:gd name="connsiteY71" fmla="*/ 96253 h 2490537"/>
              <a:gd name="connsiteX72" fmla="*/ 3416969 w 4211053"/>
              <a:gd name="connsiteY72" fmla="*/ 60158 h 2490537"/>
              <a:gd name="connsiteX73" fmla="*/ 3549316 w 4211053"/>
              <a:gd name="connsiteY73" fmla="*/ 0 h 2490537"/>
              <a:gd name="connsiteX74" fmla="*/ 3669632 w 4211053"/>
              <a:gd name="connsiteY74" fmla="*/ 60158 h 2490537"/>
              <a:gd name="connsiteX75" fmla="*/ 4211053 w 4211053"/>
              <a:gd name="connsiteY75" fmla="*/ 84221 h 2490537"/>
              <a:gd name="connsiteX76" fmla="*/ 4199021 w 4211053"/>
              <a:gd name="connsiteY76" fmla="*/ 252663 h 2490537"/>
              <a:gd name="connsiteX77" fmla="*/ 4114800 w 4211053"/>
              <a:gd name="connsiteY77" fmla="*/ 288758 h 2490537"/>
              <a:gd name="connsiteX78" fmla="*/ 4018548 w 4211053"/>
              <a:gd name="connsiteY78" fmla="*/ 324853 h 2490537"/>
              <a:gd name="connsiteX79" fmla="*/ 3970421 w 4211053"/>
              <a:gd name="connsiteY79" fmla="*/ 336884 h 2490537"/>
              <a:gd name="connsiteX80" fmla="*/ 3958390 w 4211053"/>
              <a:gd name="connsiteY80" fmla="*/ 372979 h 2490537"/>
              <a:gd name="connsiteX81" fmla="*/ 3946358 w 4211053"/>
              <a:gd name="connsiteY81" fmla="*/ 433137 h 2490537"/>
              <a:gd name="connsiteX82" fmla="*/ 3910263 w 4211053"/>
              <a:gd name="connsiteY82" fmla="*/ 469232 h 2490537"/>
              <a:gd name="connsiteX83" fmla="*/ 3801979 w 4211053"/>
              <a:gd name="connsiteY83" fmla="*/ 529390 h 2490537"/>
              <a:gd name="connsiteX84" fmla="*/ 3717758 w 4211053"/>
              <a:gd name="connsiteY84" fmla="*/ 517358 h 2490537"/>
              <a:gd name="connsiteX85" fmla="*/ 3549316 w 4211053"/>
              <a:gd name="connsiteY85" fmla="*/ 541421 h 2490537"/>
              <a:gd name="connsiteX86" fmla="*/ 3513221 w 4211053"/>
              <a:gd name="connsiteY86" fmla="*/ 565484 h 2490537"/>
              <a:gd name="connsiteX87" fmla="*/ 3477127 w 4211053"/>
              <a:gd name="connsiteY87" fmla="*/ 577516 h 2490537"/>
              <a:gd name="connsiteX88" fmla="*/ 3416969 w 4211053"/>
              <a:gd name="connsiteY88" fmla="*/ 625642 h 2490537"/>
              <a:gd name="connsiteX89" fmla="*/ 3332748 w 4211053"/>
              <a:gd name="connsiteY89" fmla="*/ 637674 h 2490537"/>
              <a:gd name="connsiteX90" fmla="*/ 3332748 w 4211053"/>
              <a:gd name="connsiteY90" fmla="*/ 794084 h 2490537"/>
              <a:gd name="connsiteX91" fmla="*/ 3356811 w 4211053"/>
              <a:gd name="connsiteY91" fmla="*/ 818148 h 2490537"/>
              <a:gd name="connsiteX92" fmla="*/ 3392906 w 4211053"/>
              <a:gd name="connsiteY92" fmla="*/ 830179 h 2490537"/>
              <a:gd name="connsiteX93" fmla="*/ 3429000 w 4211053"/>
              <a:gd name="connsiteY93" fmla="*/ 1082842 h 2490537"/>
              <a:gd name="connsiteX94" fmla="*/ 3465095 w 4211053"/>
              <a:gd name="connsiteY94" fmla="*/ 1106905 h 2490537"/>
              <a:gd name="connsiteX95" fmla="*/ 3561348 w 4211053"/>
              <a:gd name="connsiteY95" fmla="*/ 1155032 h 2490537"/>
              <a:gd name="connsiteX96" fmla="*/ 3597442 w 4211053"/>
              <a:gd name="connsiteY96" fmla="*/ 1167063 h 2490537"/>
              <a:gd name="connsiteX97" fmla="*/ 3621506 w 4211053"/>
              <a:gd name="connsiteY97" fmla="*/ 1191127 h 2490537"/>
              <a:gd name="connsiteX98" fmla="*/ 3621506 w 4211053"/>
              <a:gd name="connsiteY98" fmla="*/ 1311442 h 2490537"/>
              <a:gd name="connsiteX99" fmla="*/ 3681663 w 4211053"/>
              <a:gd name="connsiteY99" fmla="*/ 1371600 h 2490537"/>
              <a:gd name="connsiteX100" fmla="*/ 3657600 w 4211053"/>
              <a:gd name="connsiteY100" fmla="*/ 1407695 h 2490537"/>
              <a:gd name="connsiteX101" fmla="*/ 3681663 w 4211053"/>
              <a:gd name="connsiteY101" fmla="*/ 1479884 h 2490537"/>
              <a:gd name="connsiteX102" fmla="*/ 3741821 w 4211053"/>
              <a:gd name="connsiteY102" fmla="*/ 1431758 h 2490537"/>
              <a:gd name="connsiteX103" fmla="*/ 3777916 w 4211053"/>
              <a:gd name="connsiteY103" fmla="*/ 1419727 h 2490537"/>
              <a:gd name="connsiteX104" fmla="*/ 3801979 w 4211053"/>
              <a:gd name="connsiteY104" fmla="*/ 1503948 h 2490537"/>
              <a:gd name="connsiteX105" fmla="*/ 3826042 w 4211053"/>
              <a:gd name="connsiteY105" fmla="*/ 1612232 h 2490537"/>
              <a:gd name="connsiteX106" fmla="*/ 3814011 w 4211053"/>
              <a:gd name="connsiteY106" fmla="*/ 1708484 h 2490537"/>
              <a:gd name="connsiteX107" fmla="*/ 3741821 w 4211053"/>
              <a:gd name="connsiteY107" fmla="*/ 1828800 h 2490537"/>
              <a:gd name="connsiteX108" fmla="*/ 3705727 w 4211053"/>
              <a:gd name="connsiteY108" fmla="*/ 1852863 h 2490537"/>
              <a:gd name="connsiteX109" fmla="*/ 3669632 w 4211053"/>
              <a:gd name="connsiteY109" fmla="*/ 1864895 h 2490537"/>
              <a:gd name="connsiteX110" fmla="*/ 3633537 w 4211053"/>
              <a:gd name="connsiteY110" fmla="*/ 1888958 h 2490537"/>
              <a:gd name="connsiteX111" fmla="*/ 3561348 w 4211053"/>
              <a:gd name="connsiteY111" fmla="*/ 1961148 h 2490537"/>
              <a:gd name="connsiteX112" fmla="*/ 3501190 w 4211053"/>
              <a:gd name="connsiteY112" fmla="*/ 2057400 h 2490537"/>
              <a:gd name="connsiteX113" fmla="*/ 3477127 w 4211053"/>
              <a:gd name="connsiteY113" fmla="*/ 2105527 h 2490537"/>
              <a:gd name="connsiteX114" fmla="*/ 3429000 w 4211053"/>
              <a:gd name="connsiteY114" fmla="*/ 2189748 h 2490537"/>
              <a:gd name="connsiteX115" fmla="*/ 3332748 w 4211053"/>
              <a:gd name="connsiteY115" fmla="*/ 2213811 h 2490537"/>
              <a:gd name="connsiteX116" fmla="*/ 3296653 w 4211053"/>
              <a:gd name="connsiteY116" fmla="*/ 2298032 h 2490537"/>
              <a:gd name="connsiteX117" fmla="*/ 3224463 w 4211053"/>
              <a:gd name="connsiteY117" fmla="*/ 2334127 h 2490537"/>
              <a:gd name="connsiteX118" fmla="*/ 3164306 w 4211053"/>
              <a:gd name="connsiteY118" fmla="*/ 2322095 h 2490537"/>
              <a:gd name="connsiteX119" fmla="*/ 3092116 w 4211053"/>
              <a:gd name="connsiteY119" fmla="*/ 2298032 h 2490537"/>
              <a:gd name="connsiteX120" fmla="*/ 2983832 w 4211053"/>
              <a:gd name="connsiteY120" fmla="*/ 2322095 h 2490537"/>
              <a:gd name="connsiteX121" fmla="*/ 2971800 w 4211053"/>
              <a:gd name="connsiteY121" fmla="*/ 2358190 h 2490537"/>
              <a:gd name="connsiteX122" fmla="*/ 2923674 w 4211053"/>
              <a:gd name="connsiteY122" fmla="*/ 2490537 h 2490537"/>
              <a:gd name="connsiteX123" fmla="*/ 2911642 w 4211053"/>
              <a:gd name="connsiteY123" fmla="*/ 2454442 h 2490537"/>
              <a:gd name="connsiteX124" fmla="*/ 2839453 w 4211053"/>
              <a:gd name="connsiteY124" fmla="*/ 2418348 h 2490537"/>
              <a:gd name="connsiteX125" fmla="*/ 2815390 w 4211053"/>
              <a:gd name="connsiteY125" fmla="*/ 2394284 h 2490537"/>
              <a:gd name="connsiteX126" fmla="*/ 2839453 w 4211053"/>
              <a:gd name="connsiteY126" fmla="*/ 2286000 h 2490537"/>
              <a:gd name="connsiteX127" fmla="*/ 2827421 w 4211053"/>
              <a:gd name="connsiteY127" fmla="*/ 2165684 h 2490537"/>
              <a:gd name="connsiteX128" fmla="*/ 2755232 w 4211053"/>
              <a:gd name="connsiteY128" fmla="*/ 2141621 h 2490537"/>
              <a:gd name="connsiteX129" fmla="*/ 2719137 w 4211053"/>
              <a:gd name="connsiteY129" fmla="*/ 2129590 h 2490537"/>
              <a:gd name="connsiteX130" fmla="*/ 2707106 w 4211053"/>
              <a:gd name="connsiteY130" fmla="*/ 2081463 h 2490537"/>
              <a:gd name="connsiteX131" fmla="*/ 2695074 w 4211053"/>
              <a:gd name="connsiteY131" fmla="*/ 1900990 h 2490537"/>
              <a:gd name="connsiteX132" fmla="*/ 2646948 w 4211053"/>
              <a:gd name="connsiteY132" fmla="*/ 1876927 h 2490537"/>
              <a:gd name="connsiteX133" fmla="*/ 2622885 w 4211053"/>
              <a:gd name="connsiteY133" fmla="*/ 1840832 h 2490537"/>
              <a:gd name="connsiteX134" fmla="*/ 2538663 w 4211053"/>
              <a:gd name="connsiteY134" fmla="*/ 1768642 h 2490537"/>
              <a:gd name="connsiteX135" fmla="*/ 2478506 w 4211053"/>
              <a:gd name="connsiteY135" fmla="*/ 1720516 h 2490537"/>
              <a:gd name="connsiteX136" fmla="*/ 2454442 w 4211053"/>
              <a:gd name="connsiteY136" fmla="*/ 1696453 h 2490537"/>
              <a:gd name="connsiteX137" fmla="*/ 2382253 w 4211053"/>
              <a:gd name="connsiteY137" fmla="*/ 1672390 h 2490537"/>
              <a:gd name="connsiteX138" fmla="*/ 2261937 w 4211053"/>
              <a:gd name="connsiteY138" fmla="*/ 1648327 h 2490537"/>
              <a:gd name="connsiteX139" fmla="*/ 2177716 w 4211053"/>
              <a:gd name="connsiteY139" fmla="*/ 1624263 h 2490537"/>
              <a:gd name="connsiteX140" fmla="*/ 2033337 w 4211053"/>
              <a:gd name="connsiteY140" fmla="*/ 1636295 h 2490537"/>
              <a:gd name="connsiteX141" fmla="*/ 2009274 w 4211053"/>
              <a:gd name="connsiteY141" fmla="*/ 1672390 h 2490537"/>
              <a:gd name="connsiteX142" fmla="*/ 1780674 w 4211053"/>
              <a:gd name="connsiteY142" fmla="*/ 1648327 h 2490537"/>
              <a:gd name="connsiteX143" fmla="*/ 1720516 w 4211053"/>
              <a:gd name="connsiteY143" fmla="*/ 1600200 h 2490537"/>
              <a:gd name="connsiteX144" fmla="*/ 1684421 w 4211053"/>
              <a:gd name="connsiteY144" fmla="*/ 1588169 h 2490537"/>
              <a:gd name="connsiteX145" fmla="*/ 1552074 w 4211053"/>
              <a:gd name="connsiteY145" fmla="*/ 1600200 h 2490537"/>
              <a:gd name="connsiteX146" fmla="*/ 1540042 w 4211053"/>
              <a:gd name="connsiteY146" fmla="*/ 1636295 h 2490537"/>
              <a:gd name="connsiteX147" fmla="*/ 1528011 w 4211053"/>
              <a:gd name="connsiteY147" fmla="*/ 1696453 h 2490537"/>
              <a:gd name="connsiteX148" fmla="*/ 1515979 w 4211053"/>
              <a:gd name="connsiteY148" fmla="*/ 1732548 h 2490537"/>
              <a:gd name="connsiteX149" fmla="*/ 1503948 w 4211053"/>
              <a:gd name="connsiteY149" fmla="*/ 1780674 h 2490537"/>
              <a:gd name="connsiteX150" fmla="*/ 1479885 w 4211053"/>
              <a:gd name="connsiteY150" fmla="*/ 1828800 h 2490537"/>
              <a:gd name="connsiteX151" fmla="*/ 1407695 w 4211053"/>
              <a:gd name="connsiteY151" fmla="*/ 1852863 h 2490537"/>
              <a:gd name="connsiteX152" fmla="*/ 1371600 w 4211053"/>
              <a:gd name="connsiteY152" fmla="*/ 1864895 h 2490537"/>
              <a:gd name="connsiteX153" fmla="*/ 1287379 w 4211053"/>
              <a:gd name="connsiteY153" fmla="*/ 1888958 h 2490537"/>
              <a:gd name="connsiteX154" fmla="*/ 1239253 w 4211053"/>
              <a:gd name="connsiteY154" fmla="*/ 1913021 h 2490537"/>
              <a:gd name="connsiteX155" fmla="*/ 1034716 w 4211053"/>
              <a:gd name="connsiteY155" fmla="*/ 1888958 h 2490537"/>
              <a:gd name="connsiteX156" fmla="*/ 1034716 w 4211053"/>
              <a:gd name="connsiteY156" fmla="*/ 1913021 h 249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211053" h="2490537">
                <a:moveTo>
                  <a:pt x="1203158" y="1937084"/>
                </a:moveTo>
                <a:lnTo>
                  <a:pt x="1203158" y="1937084"/>
                </a:lnTo>
                <a:cubicBezTo>
                  <a:pt x="1147011" y="1933074"/>
                  <a:pt x="1089326" y="1938705"/>
                  <a:pt x="1034716" y="1925053"/>
                </a:cubicBezTo>
                <a:cubicBezTo>
                  <a:pt x="994143" y="1914910"/>
                  <a:pt x="1023536" y="1870659"/>
                  <a:pt x="998621" y="1852863"/>
                </a:cubicBezTo>
                <a:cubicBezTo>
                  <a:pt x="977981" y="1838120"/>
                  <a:pt x="926432" y="1828800"/>
                  <a:pt x="926432" y="1828800"/>
                </a:cubicBezTo>
                <a:cubicBezTo>
                  <a:pt x="918411" y="1804737"/>
                  <a:pt x="908521" y="1781218"/>
                  <a:pt x="902369" y="1756611"/>
                </a:cubicBezTo>
                <a:cubicBezTo>
                  <a:pt x="898358" y="1740569"/>
                  <a:pt x="906201" y="1713150"/>
                  <a:pt x="890337" y="1708484"/>
                </a:cubicBezTo>
                <a:cubicBezTo>
                  <a:pt x="828656" y="1690343"/>
                  <a:pt x="762000" y="1700463"/>
                  <a:pt x="697832" y="1696453"/>
                </a:cubicBezTo>
                <a:cubicBezTo>
                  <a:pt x="511596" y="1634375"/>
                  <a:pt x="696907" y="1712560"/>
                  <a:pt x="601579" y="1636295"/>
                </a:cubicBezTo>
                <a:cubicBezTo>
                  <a:pt x="591676" y="1628372"/>
                  <a:pt x="578020" y="1626191"/>
                  <a:pt x="565485" y="1624263"/>
                </a:cubicBezTo>
                <a:cubicBezTo>
                  <a:pt x="525648" y="1618134"/>
                  <a:pt x="485274" y="1616242"/>
                  <a:pt x="445169" y="1612232"/>
                </a:cubicBezTo>
                <a:cubicBezTo>
                  <a:pt x="433137" y="1604211"/>
                  <a:pt x="422288" y="1594042"/>
                  <a:pt x="409074" y="1588169"/>
                </a:cubicBezTo>
                <a:cubicBezTo>
                  <a:pt x="385895" y="1577867"/>
                  <a:pt x="336885" y="1564105"/>
                  <a:pt x="336885" y="1564105"/>
                </a:cubicBezTo>
                <a:cubicBezTo>
                  <a:pt x="300790" y="1568116"/>
                  <a:pt x="264423" y="1570166"/>
                  <a:pt x="228600" y="1576137"/>
                </a:cubicBezTo>
                <a:cubicBezTo>
                  <a:pt x="216090" y="1578222"/>
                  <a:pt x="205188" y="1588169"/>
                  <a:pt x="192506" y="1588169"/>
                </a:cubicBezTo>
                <a:cubicBezTo>
                  <a:pt x="172056" y="1588169"/>
                  <a:pt x="152401" y="1580148"/>
                  <a:pt x="132348" y="1576137"/>
                </a:cubicBezTo>
                <a:cubicBezTo>
                  <a:pt x="37187" y="1512697"/>
                  <a:pt x="41564" y="1547699"/>
                  <a:pt x="96253" y="1503948"/>
                </a:cubicBezTo>
                <a:cubicBezTo>
                  <a:pt x="105111" y="1496862"/>
                  <a:pt x="112295" y="1487905"/>
                  <a:pt x="120316" y="1479884"/>
                </a:cubicBezTo>
                <a:cubicBezTo>
                  <a:pt x="96656" y="1385238"/>
                  <a:pt x="133024" y="1468191"/>
                  <a:pt x="36095" y="1419727"/>
                </a:cubicBezTo>
                <a:cubicBezTo>
                  <a:pt x="17437" y="1410398"/>
                  <a:pt x="5694" y="1364619"/>
                  <a:pt x="0" y="1347537"/>
                </a:cubicBezTo>
                <a:cubicBezTo>
                  <a:pt x="4011" y="1331495"/>
                  <a:pt x="-671" y="1309997"/>
                  <a:pt x="12032" y="1299411"/>
                </a:cubicBezTo>
                <a:cubicBezTo>
                  <a:pt x="27742" y="1286319"/>
                  <a:pt x="51898" y="1289915"/>
                  <a:pt x="72190" y="1287379"/>
                </a:cubicBezTo>
                <a:cubicBezTo>
                  <a:pt x="116146" y="1281885"/>
                  <a:pt x="160459" y="1279756"/>
                  <a:pt x="204537" y="1275348"/>
                </a:cubicBezTo>
                <a:cubicBezTo>
                  <a:pt x="240674" y="1271734"/>
                  <a:pt x="276726" y="1267327"/>
                  <a:pt x="312821" y="1263316"/>
                </a:cubicBezTo>
                <a:cubicBezTo>
                  <a:pt x="344905" y="1267327"/>
                  <a:pt x="377262" y="1269564"/>
                  <a:pt x="409074" y="1275348"/>
                </a:cubicBezTo>
                <a:cubicBezTo>
                  <a:pt x="421552" y="1277617"/>
                  <a:pt x="432564" y="1288780"/>
                  <a:pt x="445169" y="1287379"/>
                </a:cubicBezTo>
                <a:cubicBezTo>
                  <a:pt x="470378" y="1284578"/>
                  <a:pt x="517358" y="1263316"/>
                  <a:pt x="517358" y="1263316"/>
                </a:cubicBezTo>
                <a:cubicBezTo>
                  <a:pt x="529390" y="1251284"/>
                  <a:pt x="538579" y="1235484"/>
                  <a:pt x="553453" y="1227221"/>
                </a:cubicBezTo>
                <a:cubicBezTo>
                  <a:pt x="575626" y="1214903"/>
                  <a:pt x="625642" y="1203158"/>
                  <a:pt x="625642" y="1203158"/>
                </a:cubicBezTo>
                <a:cubicBezTo>
                  <a:pt x="669758" y="1207169"/>
                  <a:pt x="714137" y="1208925"/>
                  <a:pt x="757990" y="1215190"/>
                </a:cubicBezTo>
                <a:cubicBezTo>
                  <a:pt x="770545" y="1216984"/>
                  <a:pt x="785117" y="1218253"/>
                  <a:pt x="794085" y="1227221"/>
                </a:cubicBezTo>
                <a:cubicBezTo>
                  <a:pt x="890617" y="1323753"/>
                  <a:pt x="796632" y="1284219"/>
                  <a:pt x="878306" y="1311442"/>
                </a:cubicBezTo>
                <a:cubicBezTo>
                  <a:pt x="961928" y="1303080"/>
                  <a:pt x="981324" y="1307006"/>
                  <a:pt x="1046748" y="1287379"/>
                </a:cubicBezTo>
                <a:cubicBezTo>
                  <a:pt x="1071043" y="1280090"/>
                  <a:pt x="1118937" y="1263316"/>
                  <a:pt x="1118937" y="1263316"/>
                </a:cubicBezTo>
                <a:cubicBezTo>
                  <a:pt x="1155032" y="1267327"/>
                  <a:pt x="1191011" y="1278133"/>
                  <a:pt x="1227221" y="1275348"/>
                </a:cubicBezTo>
                <a:cubicBezTo>
                  <a:pt x="1295097" y="1270127"/>
                  <a:pt x="1275126" y="1244495"/>
                  <a:pt x="1263316" y="1203158"/>
                </a:cubicBezTo>
                <a:cubicBezTo>
                  <a:pt x="1259832" y="1190964"/>
                  <a:pt x="1256957" y="1178406"/>
                  <a:pt x="1251285" y="1167063"/>
                </a:cubicBezTo>
                <a:cubicBezTo>
                  <a:pt x="1236109" y="1136712"/>
                  <a:pt x="1225536" y="1129284"/>
                  <a:pt x="1203158" y="1106905"/>
                </a:cubicBezTo>
                <a:cubicBezTo>
                  <a:pt x="1195137" y="1086853"/>
                  <a:pt x="1188753" y="1066065"/>
                  <a:pt x="1179095" y="1046748"/>
                </a:cubicBezTo>
                <a:cubicBezTo>
                  <a:pt x="1172628" y="1033814"/>
                  <a:pt x="1159605" y="1024371"/>
                  <a:pt x="1155032" y="1010653"/>
                </a:cubicBezTo>
                <a:cubicBezTo>
                  <a:pt x="1147318" y="987510"/>
                  <a:pt x="1148292" y="962277"/>
                  <a:pt x="1143000" y="938463"/>
                </a:cubicBezTo>
                <a:cubicBezTo>
                  <a:pt x="1140249" y="926083"/>
                  <a:pt x="1134979" y="914400"/>
                  <a:pt x="1130969" y="902369"/>
                </a:cubicBezTo>
                <a:cubicBezTo>
                  <a:pt x="1143000" y="898358"/>
                  <a:pt x="1154869" y="893821"/>
                  <a:pt x="1167063" y="890337"/>
                </a:cubicBezTo>
                <a:cubicBezTo>
                  <a:pt x="1182963" y="885794"/>
                  <a:pt x="1199351" y="883057"/>
                  <a:pt x="1215190" y="878305"/>
                </a:cubicBezTo>
                <a:cubicBezTo>
                  <a:pt x="1239485" y="871016"/>
                  <a:pt x="1287379" y="854242"/>
                  <a:pt x="1287379" y="854242"/>
                </a:cubicBezTo>
                <a:cubicBezTo>
                  <a:pt x="1323474" y="858253"/>
                  <a:pt x="1371234" y="839402"/>
                  <a:pt x="1395663" y="866274"/>
                </a:cubicBezTo>
                <a:cubicBezTo>
                  <a:pt x="1422775" y="896098"/>
                  <a:pt x="1370181" y="971852"/>
                  <a:pt x="1407695" y="986590"/>
                </a:cubicBezTo>
                <a:cubicBezTo>
                  <a:pt x="1508550" y="1026211"/>
                  <a:pt x="1624264" y="994611"/>
                  <a:pt x="1732548" y="998621"/>
                </a:cubicBezTo>
                <a:cubicBezTo>
                  <a:pt x="1795773" y="1019697"/>
                  <a:pt x="1827150" y="1035423"/>
                  <a:pt x="1913021" y="998621"/>
                </a:cubicBezTo>
                <a:cubicBezTo>
                  <a:pt x="1932872" y="990113"/>
                  <a:pt x="1927426" y="957780"/>
                  <a:pt x="1937085" y="938463"/>
                </a:cubicBezTo>
                <a:cubicBezTo>
                  <a:pt x="1943552" y="925530"/>
                  <a:pt x="1952115" y="913660"/>
                  <a:pt x="1961148" y="902369"/>
                </a:cubicBezTo>
                <a:cubicBezTo>
                  <a:pt x="2006347" y="845870"/>
                  <a:pt x="1967292" y="914313"/>
                  <a:pt x="2057400" y="854242"/>
                </a:cubicBezTo>
                <a:cubicBezTo>
                  <a:pt x="2110510" y="818836"/>
                  <a:pt x="2079316" y="833015"/>
                  <a:pt x="2153653" y="818148"/>
                </a:cubicBezTo>
                <a:cubicBezTo>
                  <a:pt x="2232745" y="739053"/>
                  <a:pt x="2084012" y="880617"/>
                  <a:pt x="2249906" y="770021"/>
                </a:cubicBezTo>
                <a:cubicBezTo>
                  <a:pt x="2303669" y="734179"/>
                  <a:pt x="2307367" y="722569"/>
                  <a:pt x="2358190" y="709863"/>
                </a:cubicBezTo>
                <a:cubicBezTo>
                  <a:pt x="2378029" y="704903"/>
                  <a:pt x="2398295" y="701842"/>
                  <a:pt x="2418348" y="697832"/>
                </a:cubicBezTo>
                <a:cubicBezTo>
                  <a:pt x="2430379" y="681790"/>
                  <a:pt x="2445474" y="667641"/>
                  <a:pt x="2454442" y="649705"/>
                </a:cubicBezTo>
                <a:cubicBezTo>
                  <a:pt x="2465785" y="627018"/>
                  <a:pt x="2470485" y="601579"/>
                  <a:pt x="2478506" y="577516"/>
                </a:cubicBezTo>
                <a:cubicBezTo>
                  <a:pt x="2482517" y="565484"/>
                  <a:pt x="2488050" y="553857"/>
                  <a:pt x="2490537" y="541421"/>
                </a:cubicBezTo>
                <a:cubicBezTo>
                  <a:pt x="2494548" y="521368"/>
                  <a:pt x="2495389" y="500411"/>
                  <a:pt x="2502569" y="481263"/>
                </a:cubicBezTo>
                <a:cubicBezTo>
                  <a:pt x="2507646" y="467724"/>
                  <a:pt x="2518611" y="457200"/>
                  <a:pt x="2526632" y="445169"/>
                </a:cubicBezTo>
                <a:cubicBezTo>
                  <a:pt x="2536873" y="414444"/>
                  <a:pt x="2540076" y="355589"/>
                  <a:pt x="2586790" y="348916"/>
                </a:cubicBezTo>
                <a:cubicBezTo>
                  <a:pt x="2658364" y="338691"/>
                  <a:pt x="2731169" y="340895"/>
                  <a:pt x="2803358" y="336884"/>
                </a:cubicBezTo>
                <a:cubicBezTo>
                  <a:pt x="2815390" y="332874"/>
                  <a:pt x="2828109" y="330525"/>
                  <a:pt x="2839453" y="324853"/>
                </a:cubicBezTo>
                <a:cubicBezTo>
                  <a:pt x="2852387" y="318386"/>
                  <a:pt x="2861698" y="304945"/>
                  <a:pt x="2875548" y="300790"/>
                </a:cubicBezTo>
                <a:cubicBezTo>
                  <a:pt x="2902711" y="292641"/>
                  <a:pt x="2931695" y="292769"/>
                  <a:pt x="2959769" y="288758"/>
                </a:cubicBezTo>
                <a:cubicBezTo>
                  <a:pt x="3079177" y="248956"/>
                  <a:pt x="2896772" y="315735"/>
                  <a:pt x="3031958" y="240632"/>
                </a:cubicBezTo>
                <a:cubicBezTo>
                  <a:pt x="3054131" y="228314"/>
                  <a:pt x="3080085" y="224590"/>
                  <a:pt x="3104148" y="216569"/>
                </a:cubicBezTo>
                <a:lnTo>
                  <a:pt x="3140242" y="204537"/>
                </a:lnTo>
                <a:cubicBezTo>
                  <a:pt x="3148263" y="196516"/>
                  <a:pt x="3153544" y="184061"/>
                  <a:pt x="3164306" y="180474"/>
                </a:cubicBezTo>
                <a:cubicBezTo>
                  <a:pt x="3255552" y="150059"/>
                  <a:pt x="3259968" y="202764"/>
                  <a:pt x="3236495" y="132348"/>
                </a:cubicBezTo>
                <a:cubicBezTo>
                  <a:pt x="3346922" y="95538"/>
                  <a:pt x="3283446" y="110808"/>
                  <a:pt x="3429000" y="96253"/>
                </a:cubicBezTo>
                <a:cubicBezTo>
                  <a:pt x="3424990" y="84221"/>
                  <a:pt x="3416969" y="72840"/>
                  <a:pt x="3416969" y="60158"/>
                </a:cubicBezTo>
                <a:cubicBezTo>
                  <a:pt x="3416969" y="-24889"/>
                  <a:pt x="3465698" y="8362"/>
                  <a:pt x="3549316" y="0"/>
                </a:cubicBezTo>
                <a:cubicBezTo>
                  <a:pt x="3589421" y="20053"/>
                  <a:pt x="3625088" y="55018"/>
                  <a:pt x="3669632" y="60158"/>
                </a:cubicBezTo>
                <a:cubicBezTo>
                  <a:pt x="4405305" y="145044"/>
                  <a:pt x="3998730" y="13450"/>
                  <a:pt x="4211053" y="84221"/>
                </a:cubicBezTo>
                <a:cubicBezTo>
                  <a:pt x="4207042" y="140368"/>
                  <a:pt x="4209395" y="197337"/>
                  <a:pt x="4199021" y="252663"/>
                </a:cubicBezTo>
                <a:cubicBezTo>
                  <a:pt x="4192948" y="285052"/>
                  <a:pt x="4127582" y="285562"/>
                  <a:pt x="4114800" y="288758"/>
                </a:cubicBezTo>
                <a:cubicBezTo>
                  <a:pt x="4081020" y="297203"/>
                  <a:pt x="4051648" y="313820"/>
                  <a:pt x="4018548" y="324853"/>
                </a:cubicBezTo>
                <a:cubicBezTo>
                  <a:pt x="4002861" y="330082"/>
                  <a:pt x="3986463" y="332874"/>
                  <a:pt x="3970421" y="336884"/>
                </a:cubicBezTo>
                <a:cubicBezTo>
                  <a:pt x="3966411" y="348916"/>
                  <a:pt x="3961466" y="360675"/>
                  <a:pt x="3958390" y="372979"/>
                </a:cubicBezTo>
                <a:cubicBezTo>
                  <a:pt x="3953430" y="392818"/>
                  <a:pt x="3955504" y="414846"/>
                  <a:pt x="3946358" y="433137"/>
                </a:cubicBezTo>
                <a:cubicBezTo>
                  <a:pt x="3938748" y="448356"/>
                  <a:pt x="3923694" y="458786"/>
                  <a:pt x="3910263" y="469232"/>
                </a:cubicBezTo>
                <a:cubicBezTo>
                  <a:pt x="3848207" y="517497"/>
                  <a:pt x="3856438" y="511236"/>
                  <a:pt x="3801979" y="529390"/>
                </a:cubicBezTo>
                <a:cubicBezTo>
                  <a:pt x="3773905" y="525379"/>
                  <a:pt x="3746117" y="517358"/>
                  <a:pt x="3717758" y="517358"/>
                </a:cubicBezTo>
                <a:cubicBezTo>
                  <a:pt x="3612324" y="517358"/>
                  <a:pt x="3616114" y="519156"/>
                  <a:pt x="3549316" y="541421"/>
                </a:cubicBezTo>
                <a:cubicBezTo>
                  <a:pt x="3537284" y="549442"/>
                  <a:pt x="3526155" y="559017"/>
                  <a:pt x="3513221" y="565484"/>
                </a:cubicBezTo>
                <a:cubicBezTo>
                  <a:pt x="3501878" y="571156"/>
                  <a:pt x="3488002" y="570991"/>
                  <a:pt x="3477127" y="577516"/>
                </a:cubicBezTo>
                <a:cubicBezTo>
                  <a:pt x="3440783" y="599323"/>
                  <a:pt x="3465122" y="611196"/>
                  <a:pt x="3416969" y="625642"/>
                </a:cubicBezTo>
                <a:cubicBezTo>
                  <a:pt x="3389806" y="633791"/>
                  <a:pt x="3360822" y="633663"/>
                  <a:pt x="3332748" y="637674"/>
                </a:cubicBezTo>
                <a:cubicBezTo>
                  <a:pt x="3319534" y="703740"/>
                  <a:pt x="3310021" y="718329"/>
                  <a:pt x="3332748" y="794084"/>
                </a:cubicBezTo>
                <a:cubicBezTo>
                  <a:pt x="3336008" y="804949"/>
                  <a:pt x="3347084" y="812312"/>
                  <a:pt x="3356811" y="818148"/>
                </a:cubicBezTo>
                <a:cubicBezTo>
                  <a:pt x="3367686" y="824673"/>
                  <a:pt x="3380874" y="826169"/>
                  <a:pt x="3392906" y="830179"/>
                </a:cubicBezTo>
                <a:cubicBezTo>
                  <a:pt x="3466608" y="940733"/>
                  <a:pt x="3368498" y="780332"/>
                  <a:pt x="3429000" y="1082842"/>
                </a:cubicBezTo>
                <a:cubicBezTo>
                  <a:pt x="3431836" y="1097021"/>
                  <a:pt x="3453804" y="1097872"/>
                  <a:pt x="3465095" y="1106905"/>
                </a:cubicBezTo>
                <a:cubicBezTo>
                  <a:pt x="3525095" y="1154905"/>
                  <a:pt x="3438144" y="1113965"/>
                  <a:pt x="3561348" y="1155032"/>
                </a:cubicBezTo>
                <a:lnTo>
                  <a:pt x="3597442" y="1167063"/>
                </a:lnTo>
                <a:cubicBezTo>
                  <a:pt x="3605463" y="1175084"/>
                  <a:pt x="3615670" y="1181400"/>
                  <a:pt x="3621506" y="1191127"/>
                </a:cubicBezTo>
                <a:cubicBezTo>
                  <a:pt x="3645735" y="1231509"/>
                  <a:pt x="3628106" y="1265238"/>
                  <a:pt x="3621506" y="1311442"/>
                </a:cubicBezTo>
                <a:cubicBezTo>
                  <a:pt x="3688540" y="1333787"/>
                  <a:pt x="3710310" y="1314307"/>
                  <a:pt x="3681663" y="1371600"/>
                </a:cubicBezTo>
                <a:cubicBezTo>
                  <a:pt x="3675196" y="1384534"/>
                  <a:pt x="3665621" y="1395663"/>
                  <a:pt x="3657600" y="1407695"/>
                </a:cubicBezTo>
                <a:cubicBezTo>
                  <a:pt x="3653331" y="1420502"/>
                  <a:pt x="3618969" y="1487721"/>
                  <a:pt x="3681663" y="1479884"/>
                </a:cubicBezTo>
                <a:cubicBezTo>
                  <a:pt x="3707145" y="1476699"/>
                  <a:pt x="3720044" y="1445368"/>
                  <a:pt x="3741821" y="1431758"/>
                </a:cubicBezTo>
                <a:cubicBezTo>
                  <a:pt x="3752576" y="1425036"/>
                  <a:pt x="3765884" y="1423737"/>
                  <a:pt x="3777916" y="1419727"/>
                </a:cubicBezTo>
                <a:cubicBezTo>
                  <a:pt x="3789386" y="1454136"/>
                  <a:pt x="3794423" y="1466169"/>
                  <a:pt x="3801979" y="1503948"/>
                </a:cubicBezTo>
                <a:cubicBezTo>
                  <a:pt x="3823153" y="1609819"/>
                  <a:pt x="3802628" y="1541987"/>
                  <a:pt x="3826042" y="1612232"/>
                </a:cubicBezTo>
                <a:cubicBezTo>
                  <a:pt x="3822032" y="1644316"/>
                  <a:pt x="3820786" y="1676868"/>
                  <a:pt x="3814011" y="1708484"/>
                </a:cubicBezTo>
                <a:cubicBezTo>
                  <a:pt x="3799210" y="1777559"/>
                  <a:pt x="3793183" y="1784775"/>
                  <a:pt x="3741821" y="1828800"/>
                </a:cubicBezTo>
                <a:cubicBezTo>
                  <a:pt x="3730842" y="1838210"/>
                  <a:pt x="3718660" y="1846396"/>
                  <a:pt x="3705727" y="1852863"/>
                </a:cubicBezTo>
                <a:cubicBezTo>
                  <a:pt x="3694383" y="1858535"/>
                  <a:pt x="3680976" y="1859223"/>
                  <a:pt x="3669632" y="1864895"/>
                </a:cubicBezTo>
                <a:cubicBezTo>
                  <a:pt x="3656698" y="1871362"/>
                  <a:pt x="3644345" y="1879351"/>
                  <a:pt x="3633537" y="1888958"/>
                </a:cubicBezTo>
                <a:cubicBezTo>
                  <a:pt x="3608102" y="1911567"/>
                  <a:pt x="3561348" y="1961148"/>
                  <a:pt x="3561348" y="1961148"/>
                </a:cubicBezTo>
                <a:cubicBezTo>
                  <a:pt x="3532712" y="2047055"/>
                  <a:pt x="3558390" y="2019267"/>
                  <a:pt x="3501190" y="2057400"/>
                </a:cubicBezTo>
                <a:cubicBezTo>
                  <a:pt x="3493169" y="2073442"/>
                  <a:pt x="3484192" y="2089041"/>
                  <a:pt x="3477127" y="2105527"/>
                </a:cubicBezTo>
                <a:cubicBezTo>
                  <a:pt x="3464084" y="2135960"/>
                  <a:pt x="3464275" y="2170507"/>
                  <a:pt x="3429000" y="2189748"/>
                </a:cubicBezTo>
                <a:cubicBezTo>
                  <a:pt x="3399967" y="2205584"/>
                  <a:pt x="3332748" y="2213811"/>
                  <a:pt x="3332748" y="2213811"/>
                </a:cubicBezTo>
                <a:cubicBezTo>
                  <a:pt x="3324390" y="2238885"/>
                  <a:pt x="3313170" y="2278211"/>
                  <a:pt x="3296653" y="2298032"/>
                </a:cubicBezTo>
                <a:cubicBezTo>
                  <a:pt x="3278713" y="2319561"/>
                  <a:pt x="3249098" y="2325915"/>
                  <a:pt x="3224463" y="2334127"/>
                </a:cubicBezTo>
                <a:cubicBezTo>
                  <a:pt x="3204411" y="2330116"/>
                  <a:pt x="3184035" y="2327476"/>
                  <a:pt x="3164306" y="2322095"/>
                </a:cubicBezTo>
                <a:cubicBezTo>
                  <a:pt x="3139835" y="2315421"/>
                  <a:pt x="3092116" y="2298032"/>
                  <a:pt x="3092116" y="2298032"/>
                </a:cubicBezTo>
                <a:cubicBezTo>
                  <a:pt x="3056021" y="2306053"/>
                  <a:pt x="3016904" y="2305559"/>
                  <a:pt x="2983832" y="2322095"/>
                </a:cubicBezTo>
                <a:cubicBezTo>
                  <a:pt x="2972488" y="2327767"/>
                  <a:pt x="2973728" y="2345655"/>
                  <a:pt x="2971800" y="2358190"/>
                </a:cubicBezTo>
                <a:cubicBezTo>
                  <a:pt x="2950962" y="2493640"/>
                  <a:pt x="3000380" y="2464968"/>
                  <a:pt x="2923674" y="2490537"/>
                </a:cubicBezTo>
                <a:cubicBezTo>
                  <a:pt x="2919663" y="2478505"/>
                  <a:pt x="2919565" y="2464345"/>
                  <a:pt x="2911642" y="2454442"/>
                </a:cubicBezTo>
                <a:cubicBezTo>
                  <a:pt x="2894679" y="2433238"/>
                  <a:pt x="2863232" y="2426274"/>
                  <a:pt x="2839453" y="2418348"/>
                </a:cubicBezTo>
                <a:cubicBezTo>
                  <a:pt x="2831432" y="2410327"/>
                  <a:pt x="2816797" y="2405540"/>
                  <a:pt x="2815390" y="2394284"/>
                </a:cubicBezTo>
                <a:cubicBezTo>
                  <a:pt x="2811540" y="2363482"/>
                  <a:pt x="2829047" y="2317218"/>
                  <a:pt x="2839453" y="2286000"/>
                </a:cubicBezTo>
                <a:cubicBezTo>
                  <a:pt x="2835442" y="2245895"/>
                  <a:pt x="2847730" y="2200499"/>
                  <a:pt x="2827421" y="2165684"/>
                </a:cubicBezTo>
                <a:cubicBezTo>
                  <a:pt x="2814641" y="2143775"/>
                  <a:pt x="2779295" y="2149642"/>
                  <a:pt x="2755232" y="2141621"/>
                </a:cubicBezTo>
                <a:lnTo>
                  <a:pt x="2719137" y="2129590"/>
                </a:lnTo>
                <a:cubicBezTo>
                  <a:pt x="2715127" y="2113548"/>
                  <a:pt x="2708837" y="2097908"/>
                  <a:pt x="2707106" y="2081463"/>
                </a:cubicBezTo>
                <a:cubicBezTo>
                  <a:pt x="2700794" y="2021503"/>
                  <a:pt x="2712086" y="1958831"/>
                  <a:pt x="2695074" y="1900990"/>
                </a:cubicBezTo>
                <a:cubicBezTo>
                  <a:pt x="2690013" y="1883783"/>
                  <a:pt x="2662990" y="1884948"/>
                  <a:pt x="2646948" y="1876927"/>
                </a:cubicBezTo>
                <a:cubicBezTo>
                  <a:pt x="2638927" y="1864895"/>
                  <a:pt x="2632296" y="1851811"/>
                  <a:pt x="2622885" y="1840832"/>
                </a:cubicBezTo>
                <a:cubicBezTo>
                  <a:pt x="2583984" y="1795447"/>
                  <a:pt x="2581238" y="1797025"/>
                  <a:pt x="2538663" y="1768642"/>
                </a:cubicBezTo>
                <a:cubicBezTo>
                  <a:pt x="2490738" y="1696755"/>
                  <a:pt x="2543076" y="1759258"/>
                  <a:pt x="2478506" y="1720516"/>
                </a:cubicBezTo>
                <a:cubicBezTo>
                  <a:pt x="2468779" y="1714680"/>
                  <a:pt x="2464588" y="1701526"/>
                  <a:pt x="2454442" y="1696453"/>
                </a:cubicBezTo>
                <a:cubicBezTo>
                  <a:pt x="2431755" y="1685110"/>
                  <a:pt x="2406316" y="1680411"/>
                  <a:pt x="2382253" y="1672390"/>
                </a:cubicBezTo>
                <a:cubicBezTo>
                  <a:pt x="2319253" y="1651390"/>
                  <a:pt x="2358718" y="1662152"/>
                  <a:pt x="2261937" y="1648327"/>
                </a:cubicBezTo>
                <a:cubicBezTo>
                  <a:pt x="2244916" y="1642653"/>
                  <a:pt x="2192823" y="1624263"/>
                  <a:pt x="2177716" y="1624263"/>
                </a:cubicBezTo>
                <a:cubicBezTo>
                  <a:pt x="2129423" y="1624263"/>
                  <a:pt x="2081463" y="1632284"/>
                  <a:pt x="2033337" y="1636295"/>
                </a:cubicBezTo>
                <a:cubicBezTo>
                  <a:pt x="2025316" y="1648327"/>
                  <a:pt x="2023646" y="1670793"/>
                  <a:pt x="2009274" y="1672390"/>
                </a:cubicBezTo>
                <a:cubicBezTo>
                  <a:pt x="1884257" y="1686281"/>
                  <a:pt x="1861954" y="1675419"/>
                  <a:pt x="1780674" y="1648327"/>
                </a:cubicBezTo>
                <a:cubicBezTo>
                  <a:pt x="1758292" y="1625944"/>
                  <a:pt x="1750873" y="1615378"/>
                  <a:pt x="1720516" y="1600200"/>
                </a:cubicBezTo>
                <a:cubicBezTo>
                  <a:pt x="1709172" y="1594528"/>
                  <a:pt x="1696453" y="1592179"/>
                  <a:pt x="1684421" y="1588169"/>
                </a:cubicBezTo>
                <a:cubicBezTo>
                  <a:pt x="1640305" y="1592179"/>
                  <a:pt x="1594098" y="1586192"/>
                  <a:pt x="1552074" y="1600200"/>
                </a:cubicBezTo>
                <a:cubicBezTo>
                  <a:pt x="1540042" y="1604211"/>
                  <a:pt x="1543118" y="1623991"/>
                  <a:pt x="1540042" y="1636295"/>
                </a:cubicBezTo>
                <a:cubicBezTo>
                  <a:pt x="1535082" y="1656134"/>
                  <a:pt x="1532971" y="1676614"/>
                  <a:pt x="1528011" y="1696453"/>
                </a:cubicBezTo>
                <a:cubicBezTo>
                  <a:pt x="1524935" y="1708757"/>
                  <a:pt x="1519463" y="1720353"/>
                  <a:pt x="1515979" y="1732548"/>
                </a:cubicBezTo>
                <a:cubicBezTo>
                  <a:pt x="1511436" y="1748447"/>
                  <a:pt x="1509754" y="1765191"/>
                  <a:pt x="1503948" y="1780674"/>
                </a:cubicBezTo>
                <a:cubicBezTo>
                  <a:pt x="1497651" y="1797468"/>
                  <a:pt x="1494233" y="1818039"/>
                  <a:pt x="1479885" y="1828800"/>
                </a:cubicBezTo>
                <a:cubicBezTo>
                  <a:pt x="1459593" y="1844019"/>
                  <a:pt x="1431758" y="1844842"/>
                  <a:pt x="1407695" y="1852863"/>
                </a:cubicBezTo>
                <a:cubicBezTo>
                  <a:pt x="1395663" y="1856874"/>
                  <a:pt x="1383904" y="1861819"/>
                  <a:pt x="1371600" y="1864895"/>
                </a:cubicBezTo>
                <a:cubicBezTo>
                  <a:pt x="1347186" y="1870999"/>
                  <a:pt x="1311538" y="1878604"/>
                  <a:pt x="1287379" y="1888958"/>
                </a:cubicBezTo>
                <a:cubicBezTo>
                  <a:pt x="1270894" y="1896023"/>
                  <a:pt x="1255295" y="1905000"/>
                  <a:pt x="1239253" y="1913021"/>
                </a:cubicBezTo>
                <a:cubicBezTo>
                  <a:pt x="1042768" y="1888461"/>
                  <a:pt x="1111416" y="1888958"/>
                  <a:pt x="1034716" y="1888958"/>
                </a:cubicBezTo>
                <a:lnTo>
                  <a:pt x="1034716" y="1913021"/>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078070" y="-15656"/>
            <a:ext cx="3108919" cy="2903235"/>
          </a:xfrm>
          <a:custGeom>
            <a:avLst/>
            <a:gdLst>
              <a:gd name="connsiteX0" fmla="*/ 1989983 w 3108919"/>
              <a:gd name="connsiteY0" fmla="*/ 2638540 h 2903235"/>
              <a:gd name="connsiteX1" fmla="*/ 1989983 w 3108919"/>
              <a:gd name="connsiteY1" fmla="*/ 2638540 h 2903235"/>
              <a:gd name="connsiteX2" fmla="*/ 1881698 w 3108919"/>
              <a:gd name="connsiteY2" fmla="*/ 2650572 h 2903235"/>
              <a:gd name="connsiteX3" fmla="*/ 1665130 w 3108919"/>
              <a:gd name="connsiteY3" fmla="*/ 2650572 h 2903235"/>
              <a:gd name="connsiteX4" fmla="*/ 1629035 w 3108919"/>
              <a:gd name="connsiteY4" fmla="*/ 2662603 h 2903235"/>
              <a:gd name="connsiteX5" fmla="*/ 1388404 w 3108919"/>
              <a:gd name="connsiteY5" fmla="*/ 2638540 h 2903235"/>
              <a:gd name="connsiteX6" fmla="*/ 1352309 w 3108919"/>
              <a:gd name="connsiteY6" fmla="*/ 2614477 h 2903235"/>
              <a:gd name="connsiteX7" fmla="*/ 1159804 w 3108919"/>
              <a:gd name="connsiteY7" fmla="*/ 2638540 h 2903235"/>
              <a:gd name="connsiteX8" fmla="*/ 1087614 w 3108919"/>
              <a:gd name="connsiteY8" fmla="*/ 2710730 h 2903235"/>
              <a:gd name="connsiteX9" fmla="*/ 1063551 w 3108919"/>
              <a:gd name="connsiteY9" fmla="*/ 2746824 h 2903235"/>
              <a:gd name="connsiteX10" fmla="*/ 1003393 w 3108919"/>
              <a:gd name="connsiteY10" fmla="*/ 2794951 h 2903235"/>
              <a:gd name="connsiteX11" fmla="*/ 967298 w 3108919"/>
              <a:gd name="connsiteY11" fmla="*/ 2806982 h 2903235"/>
              <a:gd name="connsiteX12" fmla="*/ 786825 w 3108919"/>
              <a:gd name="connsiteY12" fmla="*/ 2794951 h 2903235"/>
              <a:gd name="connsiteX13" fmla="*/ 750730 w 3108919"/>
              <a:gd name="connsiteY13" fmla="*/ 2782919 h 2903235"/>
              <a:gd name="connsiteX14" fmla="*/ 678541 w 3108919"/>
              <a:gd name="connsiteY14" fmla="*/ 2770888 h 2903235"/>
              <a:gd name="connsiteX15" fmla="*/ 594319 w 3108919"/>
              <a:gd name="connsiteY15" fmla="*/ 2806982 h 2903235"/>
              <a:gd name="connsiteX16" fmla="*/ 558225 w 3108919"/>
              <a:gd name="connsiteY16" fmla="*/ 2819014 h 2903235"/>
              <a:gd name="connsiteX17" fmla="*/ 522130 w 3108919"/>
              <a:gd name="connsiteY17" fmla="*/ 2843077 h 2903235"/>
              <a:gd name="connsiteX18" fmla="*/ 449941 w 3108919"/>
              <a:gd name="connsiteY18" fmla="*/ 2867140 h 2903235"/>
              <a:gd name="connsiteX19" fmla="*/ 413846 w 3108919"/>
              <a:gd name="connsiteY19" fmla="*/ 2879172 h 2903235"/>
              <a:gd name="connsiteX20" fmla="*/ 377751 w 3108919"/>
              <a:gd name="connsiteY20" fmla="*/ 2903235 h 2903235"/>
              <a:gd name="connsiteX21" fmla="*/ 209309 w 3108919"/>
              <a:gd name="connsiteY21" fmla="*/ 2891203 h 2903235"/>
              <a:gd name="connsiteX22" fmla="*/ 233372 w 3108919"/>
              <a:gd name="connsiteY22" fmla="*/ 2855109 h 2903235"/>
              <a:gd name="connsiteX23" fmla="*/ 269467 w 3108919"/>
              <a:gd name="connsiteY23" fmla="*/ 2843077 h 2903235"/>
              <a:gd name="connsiteX24" fmla="*/ 401814 w 3108919"/>
              <a:gd name="connsiteY24" fmla="*/ 2806982 h 2903235"/>
              <a:gd name="connsiteX25" fmla="*/ 425877 w 3108919"/>
              <a:gd name="connsiteY25" fmla="*/ 2770888 h 2903235"/>
              <a:gd name="connsiteX26" fmla="*/ 498067 w 3108919"/>
              <a:gd name="connsiteY26" fmla="*/ 2710730 h 2903235"/>
              <a:gd name="connsiteX27" fmla="*/ 534162 w 3108919"/>
              <a:gd name="connsiteY27" fmla="*/ 2698698 h 2903235"/>
              <a:gd name="connsiteX28" fmla="*/ 558225 w 3108919"/>
              <a:gd name="connsiteY28" fmla="*/ 2662603 h 2903235"/>
              <a:gd name="connsiteX29" fmla="*/ 594319 w 3108919"/>
              <a:gd name="connsiteY29" fmla="*/ 2638540 h 2903235"/>
              <a:gd name="connsiteX30" fmla="*/ 642446 w 3108919"/>
              <a:gd name="connsiteY30" fmla="*/ 2590414 h 2903235"/>
              <a:gd name="connsiteX31" fmla="*/ 654477 w 3108919"/>
              <a:gd name="connsiteY31" fmla="*/ 2554319 h 2903235"/>
              <a:gd name="connsiteX32" fmla="*/ 702604 w 3108919"/>
              <a:gd name="connsiteY32" fmla="*/ 2482130 h 2903235"/>
              <a:gd name="connsiteX33" fmla="*/ 883077 w 3108919"/>
              <a:gd name="connsiteY33" fmla="*/ 2458067 h 2903235"/>
              <a:gd name="connsiteX34" fmla="*/ 1003393 w 3108919"/>
              <a:gd name="connsiteY34" fmla="*/ 2421972 h 2903235"/>
              <a:gd name="connsiteX35" fmla="*/ 822919 w 3108919"/>
              <a:gd name="connsiteY35" fmla="*/ 2337751 h 2903235"/>
              <a:gd name="connsiteX36" fmla="*/ 786825 w 3108919"/>
              <a:gd name="connsiteY36" fmla="*/ 2313688 h 2903235"/>
              <a:gd name="connsiteX37" fmla="*/ 702604 w 3108919"/>
              <a:gd name="connsiteY37" fmla="*/ 2253530 h 2903235"/>
              <a:gd name="connsiteX38" fmla="*/ 413846 w 3108919"/>
              <a:gd name="connsiteY38" fmla="*/ 2241498 h 2903235"/>
              <a:gd name="connsiteX39" fmla="*/ 377751 w 3108919"/>
              <a:gd name="connsiteY39" fmla="*/ 2157277 h 2903235"/>
              <a:gd name="connsiteX40" fmla="*/ 449941 w 3108919"/>
              <a:gd name="connsiteY40" fmla="*/ 2109151 h 2903235"/>
              <a:gd name="connsiteX41" fmla="*/ 594319 w 3108919"/>
              <a:gd name="connsiteY41" fmla="*/ 2085088 h 2903235"/>
              <a:gd name="connsiteX42" fmla="*/ 666509 w 3108919"/>
              <a:gd name="connsiteY42" fmla="*/ 2061024 h 2903235"/>
              <a:gd name="connsiteX43" fmla="*/ 702604 w 3108919"/>
              <a:gd name="connsiteY43" fmla="*/ 2048993 h 2903235"/>
              <a:gd name="connsiteX44" fmla="*/ 750730 w 3108919"/>
              <a:gd name="connsiteY44" fmla="*/ 2036961 h 2903235"/>
              <a:gd name="connsiteX45" fmla="*/ 834951 w 3108919"/>
              <a:gd name="connsiteY45" fmla="*/ 1988835 h 2903235"/>
              <a:gd name="connsiteX46" fmla="*/ 834951 w 3108919"/>
              <a:gd name="connsiteY46" fmla="*/ 1820393 h 2903235"/>
              <a:gd name="connsiteX47" fmla="*/ 786825 w 3108919"/>
              <a:gd name="connsiteY47" fmla="*/ 1808361 h 2903235"/>
              <a:gd name="connsiteX48" fmla="*/ 714635 w 3108919"/>
              <a:gd name="connsiteY48" fmla="*/ 1772267 h 2903235"/>
              <a:gd name="connsiteX49" fmla="*/ 642446 w 3108919"/>
              <a:gd name="connsiteY49" fmla="*/ 1784298 h 2903235"/>
              <a:gd name="connsiteX50" fmla="*/ 654477 w 3108919"/>
              <a:gd name="connsiteY50" fmla="*/ 1748203 h 2903235"/>
              <a:gd name="connsiteX51" fmla="*/ 690572 w 3108919"/>
              <a:gd name="connsiteY51" fmla="*/ 1688045 h 2903235"/>
              <a:gd name="connsiteX52" fmla="*/ 630414 w 3108919"/>
              <a:gd name="connsiteY52" fmla="*/ 1615856 h 2903235"/>
              <a:gd name="connsiteX53" fmla="*/ 654477 w 3108919"/>
              <a:gd name="connsiteY53" fmla="*/ 1579761 h 2903235"/>
              <a:gd name="connsiteX54" fmla="*/ 1039488 w 3108919"/>
              <a:gd name="connsiteY54" fmla="*/ 1591793 h 2903235"/>
              <a:gd name="connsiteX55" fmla="*/ 1075583 w 3108919"/>
              <a:gd name="connsiteY55" fmla="*/ 1615856 h 2903235"/>
              <a:gd name="connsiteX56" fmla="*/ 1123709 w 3108919"/>
              <a:gd name="connsiteY56" fmla="*/ 1603824 h 2903235"/>
              <a:gd name="connsiteX57" fmla="*/ 1219962 w 3108919"/>
              <a:gd name="connsiteY57" fmla="*/ 1579761 h 2903235"/>
              <a:gd name="connsiteX58" fmla="*/ 1195898 w 3108919"/>
              <a:gd name="connsiteY58" fmla="*/ 1375224 h 2903235"/>
              <a:gd name="connsiteX59" fmla="*/ 1171835 w 3108919"/>
              <a:gd name="connsiteY59" fmla="*/ 1339130 h 2903235"/>
              <a:gd name="connsiteX60" fmla="*/ 1135741 w 3108919"/>
              <a:gd name="connsiteY60" fmla="*/ 1315067 h 2903235"/>
              <a:gd name="connsiteX61" fmla="*/ 1111677 w 3108919"/>
              <a:gd name="connsiteY61" fmla="*/ 1291003 h 2903235"/>
              <a:gd name="connsiteX62" fmla="*/ 1099646 w 3108919"/>
              <a:gd name="connsiteY62" fmla="*/ 1242877 h 2903235"/>
              <a:gd name="connsiteX63" fmla="*/ 1087614 w 3108919"/>
              <a:gd name="connsiteY63" fmla="*/ 1206782 h 2903235"/>
              <a:gd name="connsiteX64" fmla="*/ 1063551 w 3108919"/>
              <a:gd name="connsiteY64" fmla="*/ 954119 h 2903235"/>
              <a:gd name="connsiteX65" fmla="*/ 1015425 w 3108919"/>
              <a:gd name="connsiteY65" fmla="*/ 966151 h 2903235"/>
              <a:gd name="connsiteX66" fmla="*/ 943235 w 3108919"/>
              <a:gd name="connsiteY66" fmla="*/ 1014277 h 2903235"/>
              <a:gd name="connsiteX67" fmla="*/ 871046 w 3108919"/>
              <a:gd name="connsiteY67" fmla="*/ 1038340 h 2903235"/>
              <a:gd name="connsiteX68" fmla="*/ 798856 w 3108919"/>
              <a:gd name="connsiteY68" fmla="*/ 1026309 h 2903235"/>
              <a:gd name="connsiteX69" fmla="*/ 762762 w 3108919"/>
              <a:gd name="connsiteY69" fmla="*/ 1002245 h 2903235"/>
              <a:gd name="connsiteX70" fmla="*/ 690572 w 3108919"/>
              <a:gd name="connsiteY70" fmla="*/ 1014277 h 2903235"/>
              <a:gd name="connsiteX71" fmla="*/ 630414 w 3108919"/>
              <a:gd name="connsiteY71" fmla="*/ 1074435 h 2903235"/>
              <a:gd name="connsiteX72" fmla="*/ 582288 w 3108919"/>
              <a:gd name="connsiteY72" fmla="*/ 1062403 h 2903235"/>
              <a:gd name="connsiteX73" fmla="*/ 510098 w 3108919"/>
              <a:gd name="connsiteY73" fmla="*/ 1014277 h 2903235"/>
              <a:gd name="connsiteX74" fmla="*/ 474004 w 3108919"/>
              <a:gd name="connsiteY74" fmla="*/ 990214 h 2903235"/>
              <a:gd name="connsiteX75" fmla="*/ 437909 w 3108919"/>
              <a:gd name="connsiteY75" fmla="*/ 978182 h 2903235"/>
              <a:gd name="connsiteX76" fmla="*/ 449941 w 3108919"/>
              <a:gd name="connsiteY76" fmla="*/ 893961 h 2903235"/>
              <a:gd name="connsiteX77" fmla="*/ 486035 w 3108919"/>
              <a:gd name="connsiteY77" fmla="*/ 821772 h 2903235"/>
              <a:gd name="connsiteX78" fmla="*/ 510098 w 3108919"/>
              <a:gd name="connsiteY78" fmla="*/ 737551 h 2903235"/>
              <a:gd name="connsiteX79" fmla="*/ 425877 w 3108919"/>
              <a:gd name="connsiteY79" fmla="*/ 713488 h 2903235"/>
              <a:gd name="connsiteX80" fmla="*/ 401814 w 3108919"/>
              <a:gd name="connsiteY80" fmla="*/ 689424 h 2903235"/>
              <a:gd name="connsiteX81" fmla="*/ 293530 w 3108919"/>
              <a:gd name="connsiteY81" fmla="*/ 713488 h 2903235"/>
              <a:gd name="connsiteX82" fmla="*/ 269467 w 3108919"/>
              <a:gd name="connsiteY82" fmla="*/ 749582 h 2903235"/>
              <a:gd name="connsiteX83" fmla="*/ 209309 w 3108919"/>
              <a:gd name="connsiteY83" fmla="*/ 713488 h 2903235"/>
              <a:gd name="connsiteX84" fmla="*/ 149151 w 3108919"/>
              <a:gd name="connsiteY84" fmla="*/ 617235 h 2903235"/>
              <a:gd name="connsiteX85" fmla="*/ 113056 w 3108919"/>
              <a:gd name="connsiteY85" fmla="*/ 629267 h 2903235"/>
              <a:gd name="connsiteX86" fmla="*/ 4772 w 3108919"/>
              <a:gd name="connsiteY86" fmla="*/ 617235 h 2903235"/>
              <a:gd name="connsiteX87" fmla="*/ 16804 w 3108919"/>
              <a:gd name="connsiteY87" fmla="*/ 569109 h 2903235"/>
              <a:gd name="connsiteX88" fmla="*/ 40867 w 3108919"/>
              <a:gd name="connsiteY88" fmla="*/ 508951 h 2903235"/>
              <a:gd name="connsiteX89" fmla="*/ 52898 w 3108919"/>
              <a:gd name="connsiteY89" fmla="*/ 472856 h 2903235"/>
              <a:gd name="connsiteX90" fmla="*/ 40867 w 3108919"/>
              <a:gd name="connsiteY90" fmla="*/ 400667 h 2903235"/>
              <a:gd name="connsiteX91" fmla="*/ 16804 w 3108919"/>
              <a:gd name="connsiteY91" fmla="*/ 376603 h 2903235"/>
              <a:gd name="connsiteX92" fmla="*/ 28835 w 3108919"/>
              <a:gd name="connsiteY92" fmla="*/ 292382 h 2903235"/>
              <a:gd name="connsiteX93" fmla="*/ 40867 w 3108919"/>
              <a:gd name="connsiteY93" fmla="*/ 15656 h 2903235"/>
              <a:gd name="connsiteX94" fmla="*/ 859014 w 3108919"/>
              <a:gd name="connsiteY94" fmla="*/ 39719 h 2903235"/>
              <a:gd name="connsiteX95" fmla="*/ 1436530 w 3108919"/>
              <a:gd name="connsiteY95" fmla="*/ 27688 h 2903235"/>
              <a:gd name="connsiteX96" fmla="*/ 1665130 w 3108919"/>
              <a:gd name="connsiteY96" fmla="*/ 27688 h 2903235"/>
              <a:gd name="connsiteX97" fmla="*/ 1617004 w 3108919"/>
              <a:gd name="connsiteY97" fmla="*/ 111909 h 2903235"/>
              <a:gd name="connsiteX98" fmla="*/ 1568877 w 3108919"/>
              <a:gd name="connsiteY98" fmla="*/ 148003 h 2903235"/>
              <a:gd name="connsiteX99" fmla="*/ 1496688 w 3108919"/>
              <a:gd name="connsiteY99" fmla="*/ 196130 h 2903235"/>
              <a:gd name="connsiteX100" fmla="*/ 1436530 w 3108919"/>
              <a:gd name="connsiteY100" fmla="*/ 256288 h 2903235"/>
              <a:gd name="connsiteX101" fmla="*/ 1376372 w 3108919"/>
              <a:gd name="connsiteY101" fmla="*/ 340509 h 2903235"/>
              <a:gd name="connsiteX102" fmla="*/ 1364341 w 3108919"/>
              <a:gd name="connsiteY102" fmla="*/ 376603 h 2903235"/>
              <a:gd name="connsiteX103" fmla="*/ 1340277 w 3108919"/>
              <a:gd name="connsiteY103" fmla="*/ 400667 h 2903235"/>
              <a:gd name="connsiteX104" fmla="*/ 1256056 w 3108919"/>
              <a:gd name="connsiteY104" fmla="*/ 436761 h 2903235"/>
              <a:gd name="connsiteX105" fmla="*/ 1219962 w 3108919"/>
              <a:gd name="connsiteY105" fmla="*/ 472856 h 2903235"/>
              <a:gd name="connsiteX106" fmla="*/ 1207930 w 3108919"/>
              <a:gd name="connsiteY106" fmla="*/ 520982 h 2903235"/>
              <a:gd name="connsiteX107" fmla="*/ 1244025 w 3108919"/>
              <a:gd name="connsiteY107" fmla="*/ 545045 h 2903235"/>
              <a:gd name="connsiteX108" fmla="*/ 1340277 w 3108919"/>
              <a:gd name="connsiteY108" fmla="*/ 569109 h 2903235"/>
              <a:gd name="connsiteX109" fmla="*/ 1436530 w 3108919"/>
              <a:gd name="connsiteY109" fmla="*/ 581140 h 2903235"/>
              <a:gd name="connsiteX110" fmla="*/ 1508719 w 3108919"/>
              <a:gd name="connsiteY110" fmla="*/ 605203 h 2903235"/>
              <a:gd name="connsiteX111" fmla="*/ 1544814 w 3108919"/>
              <a:gd name="connsiteY111" fmla="*/ 629267 h 2903235"/>
              <a:gd name="connsiteX112" fmla="*/ 1617004 w 3108919"/>
              <a:gd name="connsiteY112" fmla="*/ 653330 h 2903235"/>
              <a:gd name="connsiteX113" fmla="*/ 1653098 w 3108919"/>
              <a:gd name="connsiteY113" fmla="*/ 665361 h 2903235"/>
              <a:gd name="connsiteX114" fmla="*/ 1689193 w 3108919"/>
              <a:gd name="connsiteY114" fmla="*/ 677393 h 2903235"/>
              <a:gd name="connsiteX115" fmla="*/ 1749351 w 3108919"/>
              <a:gd name="connsiteY115" fmla="*/ 749582 h 2903235"/>
              <a:gd name="connsiteX116" fmla="*/ 1785446 w 3108919"/>
              <a:gd name="connsiteY116" fmla="*/ 821772 h 2903235"/>
              <a:gd name="connsiteX117" fmla="*/ 1821541 w 3108919"/>
              <a:gd name="connsiteY117" fmla="*/ 857867 h 2903235"/>
              <a:gd name="connsiteX118" fmla="*/ 1881698 w 3108919"/>
              <a:gd name="connsiteY118" fmla="*/ 966151 h 2903235"/>
              <a:gd name="connsiteX119" fmla="*/ 1905762 w 3108919"/>
              <a:gd name="connsiteY119" fmla="*/ 990214 h 2903235"/>
              <a:gd name="connsiteX120" fmla="*/ 1953888 w 3108919"/>
              <a:gd name="connsiteY120" fmla="*/ 1062403 h 2903235"/>
              <a:gd name="connsiteX121" fmla="*/ 1977951 w 3108919"/>
              <a:gd name="connsiteY121" fmla="*/ 1098498 h 2903235"/>
              <a:gd name="connsiteX122" fmla="*/ 2050141 w 3108919"/>
              <a:gd name="connsiteY122" fmla="*/ 1146624 h 2903235"/>
              <a:gd name="connsiteX123" fmla="*/ 2074204 w 3108919"/>
              <a:gd name="connsiteY123" fmla="*/ 1170688 h 2903235"/>
              <a:gd name="connsiteX124" fmla="*/ 2146393 w 3108919"/>
              <a:gd name="connsiteY124" fmla="*/ 1194751 h 2903235"/>
              <a:gd name="connsiteX125" fmla="*/ 2242646 w 3108919"/>
              <a:gd name="connsiteY125" fmla="*/ 1218814 h 2903235"/>
              <a:gd name="connsiteX126" fmla="*/ 2314835 w 3108919"/>
              <a:gd name="connsiteY126" fmla="*/ 1266940 h 2903235"/>
              <a:gd name="connsiteX127" fmla="*/ 2350930 w 3108919"/>
              <a:gd name="connsiteY127" fmla="*/ 1291003 h 2903235"/>
              <a:gd name="connsiteX128" fmla="*/ 2362962 w 3108919"/>
              <a:gd name="connsiteY128" fmla="*/ 1351161 h 2903235"/>
              <a:gd name="connsiteX129" fmla="*/ 2374993 w 3108919"/>
              <a:gd name="connsiteY129" fmla="*/ 1387256 h 2903235"/>
              <a:gd name="connsiteX130" fmla="*/ 2423119 w 3108919"/>
              <a:gd name="connsiteY130" fmla="*/ 1399288 h 2903235"/>
              <a:gd name="connsiteX131" fmla="*/ 2447183 w 3108919"/>
              <a:gd name="connsiteY131" fmla="*/ 1423351 h 2903235"/>
              <a:gd name="connsiteX132" fmla="*/ 2507341 w 3108919"/>
              <a:gd name="connsiteY132" fmla="*/ 1471477 h 2903235"/>
              <a:gd name="connsiteX133" fmla="*/ 2555467 w 3108919"/>
              <a:gd name="connsiteY133" fmla="*/ 1543667 h 2903235"/>
              <a:gd name="connsiteX134" fmla="*/ 2567498 w 3108919"/>
              <a:gd name="connsiteY134" fmla="*/ 1579761 h 2903235"/>
              <a:gd name="connsiteX135" fmla="*/ 2531404 w 3108919"/>
              <a:gd name="connsiteY135" fmla="*/ 1772267 h 2903235"/>
              <a:gd name="connsiteX136" fmla="*/ 2567498 w 3108919"/>
              <a:gd name="connsiteY136" fmla="*/ 1796330 h 2903235"/>
              <a:gd name="connsiteX137" fmla="*/ 2675783 w 3108919"/>
              <a:gd name="connsiteY137" fmla="*/ 1784298 h 2903235"/>
              <a:gd name="connsiteX138" fmla="*/ 2747972 w 3108919"/>
              <a:gd name="connsiteY138" fmla="*/ 1760235 h 2903235"/>
              <a:gd name="connsiteX139" fmla="*/ 2988604 w 3108919"/>
              <a:gd name="connsiteY139" fmla="*/ 1772267 h 2903235"/>
              <a:gd name="connsiteX140" fmla="*/ 3012667 w 3108919"/>
              <a:gd name="connsiteY140" fmla="*/ 1808361 h 2903235"/>
              <a:gd name="connsiteX141" fmla="*/ 3048762 w 3108919"/>
              <a:gd name="connsiteY141" fmla="*/ 1820393 h 2903235"/>
              <a:gd name="connsiteX142" fmla="*/ 3096888 w 3108919"/>
              <a:gd name="connsiteY142" fmla="*/ 1892582 h 2903235"/>
              <a:gd name="connsiteX143" fmla="*/ 3108919 w 3108919"/>
              <a:gd name="connsiteY143" fmla="*/ 1928677 h 2903235"/>
              <a:gd name="connsiteX144" fmla="*/ 3060793 w 3108919"/>
              <a:gd name="connsiteY144" fmla="*/ 2048993 h 2903235"/>
              <a:gd name="connsiteX145" fmla="*/ 3024698 w 3108919"/>
              <a:gd name="connsiteY145" fmla="*/ 2061024 h 2903235"/>
              <a:gd name="connsiteX146" fmla="*/ 2988604 w 3108919"/>
              <a:gd name="connsiteY146" fmla="*/ 2109151 h 2903235"/>
              <a:gd name="connsiteX147" fmla="*/ 2964541 w 3108919"/>
              <a:gd name="connsiteY147" fmla="*/ 2157277 h 2903235"/>
              <a:gd name="connsiteX148" fmla="*/ 2928446 w 3108919"/>
              <a:gd name="connsiteY148" fmla="*/ 2181340 h 2903235"/>
              <a:gd name="connsiteX149" fmla="*/ 2880319 w 3108919"/>
              <a:gd name="connsiteY149" fmla="*/ 2229467 h 2903235"/>
              <a:gd name="connsiteX150" fmla="*/ 2832193 w 3108919"/>
              <a:gd name="connsiteY150" fmla="*/ 2313688 h 2903235"/>
              <a:gd name="connsiteX151" fmla="*/ 2832193 w 3108919"/>
              <a:gd name="connsiteY151" fmla="*/ 2434003 h 2903235"/>
              <a:gd name="connsiteX152" fmla="*/ 2952509 w 3108919"/>
              <a:gd name="connsiteY152" fmla="*/ 2446035 h 2903235"/>
              <a:gd name="connsiteX153" fmla="*/ 2964541 w 3108919"/>
              <a:gd name="connsiteY153" fmla="*/ 2530256 h 2903235"/>
              <a:gd name="connsiteX154" fmla="*/ 2916414 w 3108919"/>
              <a:gd name="connsiteY154" fmla="*/ 2542288 h 2903235"/>
              <a:gd name="connsiteX155" fmla="*/ 2880319 w 3108919"/>
              <a:gd name="connsiteY155" fmla="*/ 2554319 h 2903235"/>
              <a:gd name="connsiteX156" fmla="*/ 2796098 w 3108919"/>
              <a:gd name="connsiteY156" fmla="*/ 2614477 h 2903235"/>
              <a:gd name="connsiteX157" fmla="*/ 2760004 w 3108919"/>
              <a:gd name="connsiteY157" fmla="*/ 2626509 h 2903235"/>
              <a:gd name="connsiteX158" fmla="*/ 2495309 w 3108919"/>
              <a:gd name="connsiteY158" fmla="*/ 2614477 h 2903235"/>
              <a:gd name="connsiteX159" fmla="*/ 2362962 w 3108919"/>
              <a:gd name="connsiteY159" fmla="*/ 2602445 h 2903235"/>
              <a:gd name="connsiteX160" fmla="*/ 1941856 w 3108919"/>
              <a:gd name="connsiteY160" fmla="*/ 2602445 h 2903235"/>
              <a:gd name="connsiteX161" fmla="*/ 1941856 w 3108919"/>
              <a:gd name="connsiteY161" fmla="*/ 2602445 h 290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08919" h="2903235">
                <a:moveTo>
                  <a:pt x="1989983" y="2638540"/>
                </a:moveTo>
                <a:lnTo>
                  <a:pt x="1989983" y="2638540"/>
                </a:lnTo>
                <a:cubicBezTo>
                  <a:pt x="1953888" y="2642551"/>
                  <a:pt x="1918015" y="2650572"/>
                  <a:pt x="1881698" y="2650572"/>
                </a:cubicBezTo>
                <a:cubicBezTo>
                  <a:pt x="1592941" y="2650572"/>
                  <a:pt x="1953887" y="2618487"/>
                  <a:pt x="1665130" y="2650572"/>
                </a:cubicBezTo>
                <a:cubicBezTo>
                  <a:pt x="1653098" y="2654582"/>
                  <a:pt x="1641717" y="2662603"/>
                  <a:pt x="1629035" y="2662603"/>
                </a:cubicBezTo>
                <a:cubicBezTo>
                  <a:pt x="1543788" y="2662603"/>
                  <a:pt x="1470462" y="2650263"/>
                  <a:pt x="1388404" y="2638540"/>
                </a:cubicBezTo>
                <a:cubicBezTo>
                  <a:pt x="1376372" y="2630519"/>
                  <a:pt x="1366741" y="2615379"/>
                  <a:pt x="1352309" y="2614477"/>
                </a:cubicBezTo>
                <a:cubicBezTo>
                  <a:pt x="1242801" y="2607633"/>
                  <a:pt x="1231064" y="2614787"/>
                  <a:pt x="1159804" y="2638540"/>
                </a:cubicBezTo>
                <a:cubicBezTo>
                  <a:pt x="1135741" y="2662603"/>
                  <a:pt x="1106491" y="2682415"/>
                  <a:pt x="1087614" y="2710730"/>
                </a:cubicBezTo>
                <a:cubicBezTo>
                  <a:pt x="1079593" y="2722761"/>
                  <a:pt x="1072584" y="2735533"/>
                  <a:pt x="1063551" y="2746824"/>
                </a:cubicBezTo>
                <a:cubicBezTo>
                  <a:pt x="1048628" y="2765477"/>
                  <a:pt x="1024241" y="2784527"/>
                  <a:pt x="1003393" y="2794951"/>
                </a:cubicBezTo>
                <a:cubicBezTo>
                  <a:pt x="992049" y="2800623"/>
                  <a:pt x="979330" y="2802972"/>
                  <a:pt x="967298" y="2806982"/>
                </a:cubicBezTo>
                <a:cubicBezTo>
                  <a:pt x="907140" y="2802972"/>
                  <a:pt x="846747" y="2801609"/>
                  <a:pt x="786825" y="2794951"/>
                </a:cubicBezTo>
                <a:cubicBezTo>
                  <a:pt x="774220" y="2793550"/>
                  <a:pt x="763111" y="2785670"/>
                  <a:pt x="750730" y="2782919"/>
                </a:cubicBezTo>
                <a:cubicBezTo>
                  <a:pt x="726916" y="2777627"/>
                  <a:pt x="702604" y="2774898"/>
                  <a:pt x="678541" y="2770888"/>
                </a:cubicBezTo>
                <a:cubicBezTo>
                  <a:pt x="578386" y="2795925"/>
                  <a:pt x="677403" y="2765440"/>
                  <a:pt x="594319" y="2806982"/>
                </a:cubicBezTo>
                <a:cubicBezTo>
                  <a:pt x="582976" y="2812654"/>
                  <a:pt x="569568" y="2813342"/>
                  <a:pt x="558225" y="2819014"/>
                </a:cubicBezTo>
                <a:cubicBezTo>
                  <a:pt x="545291" y="2825481"/>
                  <a:pt x="535344" y="2837204"/>
                  <a:pt x="522130" y="2843077"/>
                </a:cubicBezTo>
                <a:cubicBezTo>
                  <a:pt x="498951" y="2853379"/>
                  <a:pt x="474004" y="2859119"/>
                  <a:pt x="449941" y="2867140"/>
                </a:cubicBezTo>
                <a:cubicBezTo>
                  <a:pt x="437909" y="2871151"/>
                  <a:pt x="424399" y="2872137"/>
                  <a:pt x="413846" y="2879172"/>
                </a:cubicBezTo>
                <a:lnTo>
                  <a:pt x="377751" y="2903235"/>
                </a:lnTo>
                <a:cubicBezTo>
                  <a:pt x="321604" y="2899224"/>
                  <a:pt x="262711" y="2909003"/>
                  <a:pt x="209309" y="2891203"/>
                </a:cubicBezTo>
                <a:cubicBezTo>
                  <a:pt x="195591" y="2886630"/>
                  <a:pt x="222081" y="2864142"/>
                  <a:pt x="233372" y="2855109"/>
                </a:cubicBezTo>
                <a:cubicBezTo>
                  <a:pt x="243275" y="2847186"/>
                  <a:pt x="257231" y="2846414"/>
                  <a:pt x="269467" y="2843077"/>
                </a:cubicBezTo>
                <a:cubicBezTo>
                  <a:pt x="418732" y="2802368"/>
                  <a:pt x="318733" y="2834676"/>
                  <a:pt x="401814" y="2806982"/>
                </a:cubicBezTo>
                <a:cubicBezTo>
                  <a:pt x="409835" y="2794951"/>
                  <a:pt x="416620" y="2781996"/>
                  <a:pt x="425877" y="2770888"/>
                </a:cubicBezTo>
                <a:cubicBezTo>
                  <a:pt x="444885" y="2748079"/>
                  <a:pt x="471025" y="2724251"/>
                  <a:pt x="498067" y="2710730"/>
                </a:cubicBezTo>
                <a:cubicBezTo>
                  <a:pt x="509411" y="2705058"/>
                  <a:pt x="522130" y="2702709"/>
                  <a:pt x="534162" y="2698698"/>
                </a:cubicBezTo>
                <a:cubicBezTo>
                  <a:pt x="542183" y="2686666"/>
                  <a:pt x="548000" y="2672828"/>
                  <a:pt x="558225" y="2662603"/>
                </a:cubicBezTo>
                <a:cubicBezTo>
                  <a:pt x="568450" y="2652378"/>
                  <a:pt x="585286" y="2649831"/>
                  <a:pt x="594319" y="2638540"/>
                </a:cubicBezTo>
                <a:cubicBezTo>
                  <a:pt x="640986" y="2580206"/>
                  <a:pt x="563695" y="2616663"/>
                  <a:pt x="642446" y="2590414"/>
                </a:cubicBezTo>
                <a:cubicBezTo>
                  <a:pt x="646456" y="2578382"/>
                  <a:pt x="648318" y="2565405"/>
                  <a:pt x="654477" y="2554319"/>
                </a:cubicBezTo>
                <a:cubicBezTo>
                  <a:pt x="668522" y="2529038"/>
                  <a:pt x="674077" y="2486885"/>
                  <a:pt x="702604" y="2482130"/>
                </a:cubicBezTo>
                <a:cubicBezTo>
                  <a:pt x="810616" y="2464127"/>
                  <a:pt x="750547" y="2472792"/>
                  <a:pt x="883077" y="2458067"/>
                </a:cubicBezTo>
                <a:cubicBezTo>
                  <a:pt x="970954" y="2428774"/>
                  <a:pt x="930659" y="2440155"/>
                  <a:pt x="1003393" y="2421972"/>
                </a:cubicBezTo>
                <a:cubicBezTo>
                  <a:pt x="980602" y="2285215"/>
                  <a:pt x="1019172" y="2372383"/>
                  <a:pt x="822919" y="2337751"/>
                </a:cubicBezTo>
                <a:cubicBezTo>
                  <a:pt x="808679" y="2335238"/>
                  <a:pt x="797804" y="2323098"/>
                  <a:pt x="786825" y="2313688"/>
                </a:cubicBezTo>
                <a:cubicBezTo>
                  <a:pt x="753439" y="2285071"/>
                  <a:pt x="746968" y="2256816"/>
                  <a:pt x="702604" y="2253530"/>
                </a:cubicBezTo>
                <a:cubicBezTo>
                  <a:pt x="606531" y="2246414"/>
                  <a:pt x="510099" y="2245509"/>
                  <a:pt x="413846" y="2241498"/>
                </a:cubicBezTo>
                <a:cubicBezTo>
                  <a:pt x="405157" y="2228465"/>
                  <a:pt x="365220" y="2177326"/>
                  <a:pt x="377751" y="2157277"/>
                </a:cubicBezTo>
                <a:cubicBezTo>
                  <a:pt x="393079" y="2132753"/>
                  <a:pt x="421414" y="2113905"/>
                  <a:pt x="449941" y="2109151"/>
                </a:cubicBezTo>
                <a:lnTo>
                  <a:pt x="594319" y="2085088"/>
                </a:lnTo>
                <a:lnTo>
                  <a:pt x="666509" y="2061024"/>
                </a:lnTo>
                <a:cubicBezTo>
                  <a:pt x="678541" y="2057013"/>
                  <a:pt x="690300" y="2052069"/>
                  <a:pt x="702604" y="2048993"/>
                </a:cubicBezTo>
                <a:cubicBezTo>
                  <a:pt x="718646" y="2044982"/>
                  <a:pt x="735247" y="2042767"/>
                  <a:pt x="750730" y="2036961"/>
                </a:cubicBezTo>
                <a:cubicBezTo>
                  <a:pt x="785621" y="2023877"/>
                  <a:pt x="805031" y="2008782"/>
                  <a:pt x="834951" y="1988835"/>
                </a:cubicBezTo>
                <a:cubicBezTo>
                  <a:pt x="854982" y="1928744"/>
                  <a:pt x="869121" y="1902402"/>
                  <a:pt x="834951" y="1820393"/>
                </a:cubicBezTo>
                <a:cubicBezTo>
                  <a:pt x="828591" y="1805129"/>
                  <a:pt x="802867" y="1812372"/>
                  <a:pt x="786825" y="1808361"/>
                </a:cubicBezTo>
                <a:cubicBezTo>
                  <a:pt x="768574" y="1796194"/>
                  <a:pt x="739543" y="1772267"/>
                  <a:pt x="714635" y="1772267"/>
                </a:cubicBezTo>
                <a:cubicBezTo>
                  <a:pt x="690240" y="1772267"/>
                  <a:pt x="666509" y="1780288"/>
                  <a:pt x="642446" y="1784298"/>
                </a:cubicBezTo>
                <a:cubicBezTo>
                  <a:pt x="646456" y="1772266"/>
                  <a:pt x="647952" y="1759078"/>
                  <a:pt x="654477" y="1748203"/>
                </a:cubicBezTo>
                <a:cubicBezTo>
                  <a:pt x="704024" y="1665626"/>
                  <a:pt x="656490" y="1790296"/>
                  <a:pt x="690572" y="1688045"/>
                </a:cubicBezTo>
                <a:cubicBezTo>
                  <a:pt x="683672" y="1681146"/>
                  <a:pt x="630414" y="1632608"/>
                  <a:pt x="630414" y="1615856"/>
                </a:cubicBezTo>
                <a:cubicBezTo>
                  <a:pt x="630414" y="1601396"/>
                  <a:pt x="646456" y="1591793"/>
                  <a:pt x="654477" y="1579761"/>
                </a:cubicBezTo>
                <a:cubicBezTo>
                  <a:pt x="782814" y="1583772"/>
                  <a:pt x="911557" y="1580827"/>
                  <a:pt x="1039488" y="1591793"/>
                </a:cubicBezTo>
                <a:cubicBezTo>
                  <a:pt x="1053895" y="1593028"/>
                  <a:pt x="1061268" y="1613811"/>
                  <a:pt x="1075583" y="1615856"/>
                </a:cubicBezTo>
                <a:cubicBezTo>
                  <a:pt x="1091953" y="1618194"/>
                  <a:pt x="1107809" y="1608367"/>
                  <a:pt x="1123709" y="1603824"/>
                </a:cubicBezTo>
                <a:cubicBezTo>
                  <a:pt x="1210027" y="1579162"/>
                  <a:pt x="1097667" y="1604221"/>
                  <a:pt x="1219962" y="1579761"/>
                </a:cubicBezTo>
                <a:cubicBezTo>
                  <a:pt x="1218060" y="1553141"/>
                  <a:pt x="1223245" y="1429917"/>
                  <a:pt x="1195898" y="1375224"/>
                </a:cubicBezTo>
                <a:cubicBezTo>
                  <a:pt x="1189431" y="1362291"/>
                  <a:pt x="1182060" y="1349355"/>
                  <a:pt x="1171835" y="1339130"/>
                </a:cubicBezTo>
                <a:cubicBezTo>
                  <a:pt x="1161610" y="1328905"/>
                  <a:pt x="1147032" y="1324100"/>
                  <a:pt x="1135741" y="1315067"/>
                </a:cubicBezTo>
                <a:cubicBezTo>
                  <a:pt x="1126883" y="1307980"/>
                  <a:pt x="1119698" y="1299024"/>
                  <a:pt x="1111677" y="1291003"/>
                </a:cubicBezTo>
                <a:cubicBezTo>
                  <a:pt x="1107667" y="1274961"/>
                  <a:pt x="1104189" y="1258776"/>
                  <a:pt x="1099646" y="1242877"/>
                </a:cubicBezTo>
                <a:cubicBezTo>
                  <a:pt x="1096162" y="1230682"/>
                  <a:pt x="1089883" y="1219260"/>
                  <a:pt x="1087614" y="1206782"/>
                </a:cubicBezTo>
                <a:cubicBezTo>
                  <a:pt x="1075271" y="1138894"/>
                  <a:pt x="1068079" y="1012984"/>
                  <a:pt x="1063551" y="954119"/>
                </a:cubicBezTo>
                <a:cubicBezTo>
                  <a:pt x="1047509" y="958130"/>
                  <a:pt x="1030215" y="958756"/>
                  <a:pt x="1015425" y="966151"/>
                </a:cubicBezTo>
                <a:cubicBezTo>
                  <a:pt x="989558" y="979085"/>
                  <a:pt x="970671" y="1005132"/>
                  <a:pt x="943235" y="1014277"/>
                </a:cubicBezTo>
                <a:lnTo>
                  <a:pt x="871046" y="1038340"/>
                </a:lnTo>
                <a:cubicBezTo>
                  <a:pt x="846983" y="1034330"/>
                  <a:pt x="821999" y="1034024"/>
                  <a:pt x="798856" y="1026309"/>
                </a:cubicBezTo>
                <a:cubicBezTo>
                  <a:pt x="785138" y="1021736"/>
                  <a:pt x="777134" y="1003842"/>
                  <a:pt x="762762" y="1002245"/>
                </a:cubicBezTo>
                <a:cubicBezTo>
                  <a:pt x="738516" y="999551"/>
                  <a:pt x="714635" y="1010266"/>
                  <a:pt x="690572" y="1014277"/>
                </a:cubicBezTo>
                <a:cubicBezTo>
                  <a:pt x="677063" y="1034541"/>
                  <a:pt x="659966" y="1070213"/>
                  <a:pt x="630414" y="1074435"/>
                </a:cubicBezTo>
                <a:cubicBezTo>
                  <a:pt x="614044" y="1076773"/>
                  <a:pt x="598330" y="1066414"/>
                  <a:pt x="582288" y="1062403"/>
                </a:cubicBezTo>
                <a:lnTo>
                  <a:pt x="510098" y="1014277"/>
                </a:lnTo>
                <a:cubicBezTo>
                  <a:pt x="498067" y="1006256"/>
                  <a:pt x="487722" y="994787"/>
                  <a:pt x="474004" y="990214"/>
                </a:cubicBezTo>
                <a:lnTo>
                  <a:pt x="437909" y="978182"/>
                </a:lnTo>
                <a:cubicBezTo>
                  <a:pt x="441920" y="950108"/>
                  <a:pt x="441601" y="921066"/>
                  <a:pt x="449941" y="893961"/>
                </a:cubicBezTo>
                <a:cubicBezTo>
                  <a:pt x="457853" y="868248"/>
                  <a:pt x="475109" y="846356"/>
                  <a:pt x="486035" y="821772"/>
                </a:cubicBezTo>
                <a:cubicBezTo>
                  <a:pt x="495900" y="799575"/>
                  <a:pt x="504634" y="759407"/>
                  <a:pt x="510098" y="737551"/>
                </a:cubicBezTo>
                <a:cubicBezTo>
                  <a:pt x="485886" y="664911"/>
                  <a:pt x="519169" y="725150"/>
                  <a:pt x="425877" y="713488"/>
                </a:cubicBezTo>
                <a:cubicBezTo>
                  <a:pt x="414621" y="712081"/>
                  <a:pt x="409835" y="697445"/>
                  <a:pt x="401814" y="689424"/>
                </a:cubicBezTo>
                <a:cubicBezTo>
                  <a:pt x="400488" y="689689"/>
                  <a:pt x="300813" y="708633"/>
                  <a:pt x="293530" y="713488"/>
                </a:cubicBezTo>
                <a:cubicBezTo>
                  <a:pt x="281499" y="721509"/>
                  <a:pt x="277488" y="737551"/>
                  <a:pt x="269467" y="749582"/>
                </a:cubicBezTo>
                <a:cubicBezTo>
                  <a:pt x="249414" y="737551"/>
                  <a:pt x="223666" y="731947"/>
                  <a:pt x="209309" y="713488"/>
                </a:cubicBezTo>
                <a:cubicBezTo>
                  <a:pt x="101374" y="574714"/>
                  <a:pt x="251559" y="685506"/>
                  <a:pt x="149151" y="617235"/>
                </a:cubicBezTo>
                <a:cubicBezTo>
                  <a:pt x="137119" y="621246"/>
                  <a:pt x="125739" y="629267"/>
                  <a:pt x="113056" y="629267"/>
                </a:cubicBezTo>
                <a:cubicBezTo>
                  <a:pt x="76739" y="629267"/>
                  <a:pt x="35569" y="636483"/>
                  <a:pt x="4772" y="617235"/>
                </a:cubicBezTo>
                <a:cubicBezTo>
                  <a:pt x="-9250" y="608471"/>
                  <a:pt x="11575" y="584796"/>
                  <a:pt x="16804" y="569109"/>
                </a:cubicBezTo>
                <a:cubicBezTo>
                  <a:pt x="23634" y="548620"/>
                  <a:pt x="33284" y="529173"/>
                  <a:pt x="40867" y="508951"/>
                </a:cubicBezTo>
                <a:cubicBezTo>
                  <a:pt x="45320" y="497076"/>
                  <a:pt x="48888" y="484888"/>
                  <a:pt x="52898" y="472856"/>
                </a:cubicBezTo>
                <a:cubicBezTo>
                  <a:pt x="48888" y="448793"/>
                  <a:pt x="49432" y="423509"/>
                  <a:pt x="40867" y="400667"/>
                </a:cubicBezTo>
                <a:cubicBezTo>
                  <a:pt x="36884" y="390046"/>
                  <a:pt x="18057" y="387877"/>
                  <a:pt x="16804" y="376603"/>
                </a:cubicBezTo>
                <a:cubicBezTo>
                  <a:pt x="13672" y="348418"/>
                  <a:pt x="24825" y="320456"/>
                  <a:pt x="28835" y="292382"/>
                </a:cubicBezTo>
                <a:cubicBezTo>
                  <a:pt x="32846" y="200140"/>
                  <a:pt x="-45269" y="48901"/>
                  <a:pt x="40867" y="15656"/>
                </a:cubicBezTo>
                <a:cubicBezTo>
                  <a:pt x="141601" y="-23224"/>
                  <a:pt x="624366" y="20166"/>
                  <a:pt x="859014" y="39719"/>
                </a:cubicBezTo>
                <a:lnTo>
                  <a:pt x="1436530" y="27688"/>
                </a:lnTo>
                <a:cubicBezTo>
                  <a:pt x="1660119" y="20109"/>
                  <a:pt x="1481826" y="4774"/>
                  <a:pt x="1665130" y="27688"/>
                </a:cubicBezTo>
                <a:cubicBezTo>
                  <a:pt x="1651364" y="68983"/>
                  <a:pt x="1653422" y="75491"/>
                  <a:pt x="1617004" y="111909"/>
                </a:cubicBezTo>
                <a:cubicBezTo>
                  <a:pt x="1602825" y="126088"/>
                  <a:pt x="1584102" y="134953"/>
                  <a:pt x="1568877" y="148003"/>
                </a:cubicBezTo>
                <a:cubicBezTo>
                  <a:pt x="1511522" y="197164"/>
                  <a:pt x="1558088" y="175663"/>
                  <a:pt x="1496688" y="196130"/>
                </a:cubicBezTo>
                <a:cubicBezTo>
                  <a:pt x="1476635" y="216183"/>
                  <a:pt x="1453545" y="233601"/>
                  <a:pt x="1436530" y="256288"/>
                </a:cubicBezTo>
                <a:cubicBezTo>
                  <a:pt x="1391759" y="315982"/>
                  <a:pt x="1411558" y="287729"/>
                  <a:pt x="1376372" y="340509"/>
                </a:cubicBezTo>
                <a:cubicBezTo>
                  <a:pt x="1372362" y="352540"/>
                  <a:pt x="1370866" y="365728"/>
                  <a:pt x="1364341" y="376603"/>
                </a:cubicBezTo>
                <a:cubicBezTo>
                  <a:pt x="1358505" y="386330"/>
                  <a:pt x="1349716" y="394375"/>
                  <a:pt x="1340277" y="400667"/>
                </a:cubicBezTo>
                <a:cubicBezTo>
                  <a:pt x="1310541" y="420491"/>
                  <a:pt x="1288141" y="426067"/>
                  <a:pt x="1256056" y="436761"/>
                </a:cubicBezTo>
                <a:cubicBezTo>
                  <a:pt x="1244025" y="448793"/>
                  <a:pt x="1228404" y="458083"/>
                  <a:pt x="1219962" y="472856"/>
                </a:cubicBezTo>
                <a:cubicBezTo>
                  <a:pt x="1211758" y="487213"/>
                  <a:pt x="1202701" y="505295"/>
                  <a:pt x="1207930" y="520982"/>
                </a:cubicBezTo>
                <a:cubicBezTo>
                  <a:pt x="1212503" y="534700"/>
                  <a:pt x="1231091" y="538578"/>
                  <a:pt x="1244025" y="545045"/>
                </a:cubicBezTo>
                <a:cubicBezTo>
                  <a:pt x="1266799" y="556432"/>
                  <a:pt x="1320444" y="566058"/>
                  <a:pt x="1340277" y="569109"/>
                </a:cubicBezTo>
                <a:cubicBezTo>
                  <a:pt x="1372235" y="574026"/>
                  <a:pt x="1404446" y="577130"/>
                  <a:pt x="1436530" y="581140"/>
                </a:cubicBezTo>
                <a:cubicBezTo>
                  <a:pt x="1460593" y="589161"/>
                  <a:pt x="1487615" y="591133"/>
                  <a:pt x="1508719" y="605203"/>
                </a:cubicBezTo>
                <a:cubicBezTo>
                  <a:pt x="1520751" y="613224"/>
                  <a:pt x="1531600" y="623394"/>
                  <a:pt x="1544814" y="629267"/>
                </a:cubicBezTo>
                <a:cubicBezTo>
                  <a:pt x="1567993" y="639569"/>
                  <a:pt x="1592941" y="645309"/>
                  <a:pt x="1617004" y="653330"/>
                </a:cubicBezTo>
                <a:lnTo>
                  <a:pt x="1653098" y="665361"/>
                </a:lnTo>
                <a:lnTo>
                  <a:pt x="1689193" y="677393"/>
                </a:lnTo>
                <a:cubicBezTo>
                  <a:pt x="1748937" y="767010"/>
                  <a:pt x="1672151" y="656943"/>
                  <a:pt x="1749351" y="749582"/>
                </a:cubicBezTo>
                <a:cubicBezTo>
                  <a:pt x="1844005" y="863166"/>
                  <a:pt x="1713099" y="713252"/>
                  <a:pt x="1785446" y="821772"/>
                </a:cubicBezTo>
                <a:cubicBezTo>
                  <a:pt x="1794884" y="835930"/>
                  <a:pt x="1809509" y="845835"/>
                  <a:pt x="1821541" y="857867"/>
                </a:cubicBezTo>
                <a:cubicBezTo>
                  <a:pt x="1836670" y="903254"/>
                  <a:pt x="1840328" y="924783"/>
                  <a:pt x="1881698" y="966151"/>
                </a:cubicBezTo>
                <a:cubicBezTo>
                  <a:pt x="1889719" y="974172"/>
                  <a:pt x="1898956" y="981139"/>
                  <a:pt x="1905762" y="990214"/>
                </a:cubicBezTo>
                <a:cubicBezTo>
                  <a:pt x="1923114" y="1013350"/>
                  <a:pt x="1937846" y="1038340"/>
                  <a:pt x="1953888" y="1062403"/>
                </a:cubicBezTo>
                <a:cubicBezTo>
                  <a:pt x="1961909" y="1074435"/>
                  <a:pt x="1965919" y="1090477"/>
                  <a:pt x="1977951" y="1098498"/>
                </a:cubicBezTo>
                <a:cubicBezTo>
                  <a:pt x="2002014" y="1114540"/>
                  <a:pt x="2029692" y="1126174"/>
                  <a:pt x="2050141" y="1146624"/>
                </a:cubicBezTo>
                <a:cubicBezTo>
                  <a:pt x="2058162" y="1154645"/>
                  <a:pt x="2064058" y="1165615"/>
                  <a:pt x="2074204" y="1170688"/>
                </a:cubicBezTo>
                <a:cubicBezTo>
                  <a:pt x="2096891" y="1182032"/>
                  <a:pt x="2121521" y="1189777"/>
                  <a:pt x="2146393" y="1194751"/>
                </a:cubicBezTo>
                <a:cubicBezTo>
                  <a:pt x="2163064" y="1198085"/>
                  <a:pt x="2221833" y="1207251"/>
                  <a:pt x="2242646" y="1218814"/>
                </a:cubicBezTo>
                <a:cubicBezTo>
                  <a:pt x="2267927" y="1232859"/>
                  <a:pt x="2290772" y="1250898"/>
                  <a:pt x="2314835" y="1266940"/>
                </a:cubicBezTo>
                <a:lnTo>
                  <a:pt x="2350930" y="1291003"/>
                </a:lnTo>
                <a:cubicBezTo>
                  <a:pt x="2354941" y="1311056"/>
                  <a:pt x="2358002" y="1331322"/>
                  <a:pt x="2362962" y="1351161"/>
                </a:cubicBezTo>
                <a:cubicBezTo>
                  <a:pt x="2366038" y="1363465"/>
                  <a:pt x="2365090" y="1379333"/>
                  <a:pt x="2374993" y="1387256"/>
                </a:cubicBezTo>
                <a:cubicBezTo>
                  <a:pt x="2387905" y="1397586"/>
                  <a:pt x="2407077" y="1395277"/>
                  <a:pt x="2423119" y="1399288"/>
                </a:cubicBezTo>
                <a:cubicBezTo>
                  <a:pt x="2431140" y="1407309"/>
                  <a:pt x="2438325" y="1416265"/>
                  <a:pt x="2447183" y="1423351"/>
                </a:cubicBezTo>
                <a:cubicBezTo>
                  <a:pt x="2476776" y="1447025"/>
                  <a:pt x="2485556" y="1442431"/>
                  <a:pt x="2507341" y="1471477"/>
                </a:cubicBezTo>
                <a:cubicBezTo>
                  <a:pt x="2524693" y="1494613"/>
                  <a:pt x="2555467" y="1543667"/>
                  <a:pt x="2555467" y="1543667"/>
                </a:cubicBezTo>
                <a:cubicBezTo>
                  <a:pt x="2559477" y="1555698"/>
                  <a:pt x="2569835" y="1567296"/>
                  <a:pt x="2567498" y="1579761"/>
                </a:cubicBezTo>
                <a:cubicBezTo>
                  <a:pt x="2565530" y="1590258"/>
                  <a:pt x="2490523" y="1721165"/>
                  <a:pt x="2531404" y="1772267"/>
                </a:cubicBezTo>
                <a:cubicBezTo>
                  <a:pt x="2540437" y="1783558"/>
                  <a:pt x="2555467" y="1788309"/>
                  <a:pt x="2567498" y="1796330"/>
                </a:cubicBezTo>
                <a:cubicBezTo>
                  <a:pt x="2603593" y="1792319"/>
                  <a:pt x="2640171" y="1791420"/>
                  <a:pt x="2675783" y="1784298"/>
                </a:cubicBezTo>
                <a:cubicBezTo>
                  <a:pt x="2700655" y="1779324"/>
                  <a:pt x="2747972" y="1760235"/>
                  <a:pt x="2747972" y="1760235"/>
                </a:cubicBezTo>
                <a:cubicBezTo>
                  <a:pt x="2828183" y="1764246"/>
                  <a:pt x="2909589" y="1757901"/>
                  <a:pt x="2988604" y="1772267"/>
                </a:cubicBezTo>
                <a:cubicBezTo>
                  <a:pt x="3002831" y="1774854"/>
                  <a:pt x="3001376" y="1799328"/>
                  <a:pt x="3012667" y="1808361"/>
                </a:cubicBezTo>
                <a:cubicBezTo>
                  <a:pt x="3022570" y="1816284"/>
                  <a:pt x="3036730" y="1816382"/>
                  <a:pt x="3048762" y="1820393"/>
                </a:cubicBezTo>
                <a:cubicBezTo>
                  <a:pt x="3077369" y="1906218"/>
                  <a:pt x="3036805" y="1802457"/>
                  <a:pt x="3096888" y="1892582"/>
                </a:cubicBezTo>
                <a:cubicBezTo>
                  <a:pt x="3103923" y="1903134"/>
                  <a:pt x="3104909" y="1916645"/>
                  <a:pt x="3108919" y="1928677"/>
                </a:cubicBezTo>
                <a:cubicBezTo>
                  <a:pt x="3101959" y="1953039"/>
                  <a:pt x="3090614" y="2025137"/>
                  <a:pt x="3060793" y="2048993"/>
                </a:cubicBezTo>
                <a:cubicBezTo>
                  <a:pt x="3050890" y="2056916"/>
                  <a:pt x="3036730" y="2057014"/>
                  <a:pt x="3024698" y="2061024"/>
                </a:cubicBezTo>
                <a:cubicBezTo>
                  <a:pt x="3012667" y="2077066"/>
                  <a:pt x="2999232" y="2092146"/>
                  <a:pt x="2988604" y="2109151"/>
                </a:cubicBezTo>
                <a:cubicBezTo>
                  <a:pt x="2979098" y="2124360"/>
                  <a:pt x="2976023" y="2143499"/>
                  <a:pt x="2964541" y="2157277"/>
                </a:cubicBezTo>
                <a:cubicBezTo>
                  <a:pt x="2955284" y="2168386"/>
                  <a:pt x="2939425" y="2171929"/>
                  <a:pt x="2928446" y="2181340"/>
                </a:cubicBezTo>
                <a:cubicBezTo>
                  <a:pt x="2911220" y="2196105"/>
                  <a:pt x="2893663" y="2211119"/>
                  <a:pt x="2880319" y="2229467"/>
                </a:cubicBezTo>
                <a:cubicBezTo>
                  <a:pt x="2861301" y="2255617"/>
                  <a:pt x="2848235" y="2285614"/>
                  <a:pt x="2832193" y="2313688"/>
                </a:cubicBezTo>
                <a:cubicBezTo>
                  <a:pt x="2825812" y="2339215"/>
                  <a:pt x="2800381" y="2413759"/>
                  <a:pt x="2832193" y="2434003"/>
                </a:cubicBezTo>
                <a:cubicBezTo>
                  <a:pt x="2866197" y="2455642"/>
                  <a:pt x="2912404" y="2442024"/>
                  <a:pt x="2952509" y="2446035"/>
                </a:cubicBezTo>
                <a:cubicBezTo>
                  <a:pt x="2969438" y="2471429"/>
                  <a:pt x="2998725" y="2496072"/>
                  <a:pt x="2964541" y="2530256"/>
                </a:cubicBezTo>
                <a:cubicBezTo>
                  <a:pt x="2952848" y="2541949"/>
                  <a:pt x="2932314" y="2537745"/>
                  <a:pt x="2916414" y="2542288"/>
                </a:cubicBezTo>
                <a:cubicBezTo>
                  <a:pt x="2904220" y="2545772"/>
                  <a:pt x="2891976" y="2549323"/>
                  <a:pt x="2880319" y="2554319"/>
                </a:cubicBezTo>
                <a:cubicBezTo>
                  <a:pt x="2764007" y="2604166"/>
                  <a:pt x="2895125" y="2548457"/>
                  <a:pt x="2796098" y="2614477"/>
                </a:cubicBezTo>
                <a:cubicBezTo>
                  <a:pt x="2785546" y="2621512"/>
                  <a:pt x="2772035" y="2622498"/>
                  <a:pt x="2760004" y="2626509"/>
                </a:cubicBezTo>
                <a:lnTo>
                  <a:pt x="2495309" y="2614477"/>
                </a:lnTo>
                <a:cubicBezTo>
                  <a:pt x="2451093" y="2611797"/>
                  <a:pt x="2407249" y="2603408"/>
                  <a:pt x="2362962" y="2602445"/>
                </a:cubicBezTo>
                <a:cubicBezTo>
                  <a:pt x="2222626" y="2599394"/>
                  <a:pt x="2082225" y="2602445"/>
                  <a:pt x="1941856" y="2602445"/>
                </a:cubicBezTo>
                <a:lnTo>
                  <a:pt x="1941856" y="2602445"/>
                </a:ln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4307200" y="3681663"/>
            <a:ext cx="1149672" cy="950495"/>
          </a:xfrm>
          <a:custGeom>
            <a:avLst/>
            <a:gdLst>
              <a:gd name="connsiteX0" fmla="*/ 288863 w 1149672"/>
              <a:gd name="connsiteY0" fmla="*/ 950495 h 950495"/>
              <a:gd name="connsiteX1" fmla="*/ 288863 w 1149672"/>
              <a:gd name="connsiteY1" fmla="*/ 950495 h 950495"/>
              <a:gd name="connsiteX2" fmla="*/ 192611 w 1149672"/>
              <a:gd name="connsiteY2" fmla="*/ 914400 h 950495"/>
              <a:gd name="connsiteX3" fmla="*/ 156516 w 1149672"/>
              <a:gd name="connsiteY3" fmla="*/ 902369 h 950495"/>
              <a:gd name="connsiteX4" fmla="*/ 144484 w 1149672"/>
              <a:gd name="connsiteY4" fmla="*/ 866274 h 950495"/>
              <a:gd name="connsiteX5" fmla="*/ 96358 w 1149672"/>
              <a:gd name="connsiteY5" fmla="*/ 661737 h 950495"/>
              <a:gd name="connsiteX6" fmla="*/ 60263 w 1149672"/>
              <a:gd name="connsiteY6" fmla="*/ 637674 h 950495"/>
              <a:gd name="connsiteX7" fmla="*/ 36200 w 1149672"/>
              <a:gd name="connsiteY7" fmla="*/ 601579 h 950495"/>
              <a:gd name="connsiteX8" fmla="*/ 24168 w 1149672"/>
              <a:gd name="connsiteY8" fmla="*/ 529390 h 950495"/>
              <a:gd name="connsiteX9" fmla="*/ 12137 w 1149672"/>
              <a:gd name="connsiteY9" fmla="*/ 481263 h 950495"/>
              <a:gd name="connsiteX10" fmla="*/ 12137 w 1149672"/>
              <a:gd name="connsiteY10" fmla="*/ 288758 h 950495"/>
              <a:gd name="connsiteX11" fmla="*/ 84326 w 1149672"/>
              <a:gd name="connsiteY11" fmla="*/ 264695 h 950495"/>
              <a:gd name="connsiteX12" fmla="*/ 156516 w 1149672"/>
              <a:gd name="connsiteY12" fmla="*/ 276726 h 950495"/>
              <a:gd name="connsiteX13" fmla="*/ 192611 w 1149672"/>
              <a:gd name="connsiteY13" fmla="*/ 288758 h 950495"/>
              <a:gd name="connsiteX14" fmla="*/ 240737 w 1149672"/>
              <a:gd name="connsiteY14" fmla="*/ 276726 h 950495"/>
              <a:gd name="connsiteX15" fmla="*/ 324958 w 1149672"/>
              <a:gd name="connsiteY15" fmla="*/ 192505 h 950495"/>
              <a:gd name="connsiteX16" fmla="*/ 361053 w 1149672"/>
              <a:gd name="connsiteY16" fmla="*/ 204537 h 950495"/>
              <a:gd name="connsiteX17" fmla="*/ 397147 w 1149672"/>
              <a:gd name="connsiteY17" fmla="*/ 228600 h 950495"/>
              <a:gd name="connsiteX18" fmla="*/ 481368 w 1149672"/>
              <a:gd name="connsiteY18" fmla="*/ 216569 h 950495"/>
              <a:gd name="connsiteX19" fmla="*/ 505432 w 1149672"/>
              <a:gd name="connsiteY19" fmla="*/ 132348 h 950495"/>
              <a:gd name="connsiteX20" fmla="*/ 541526 w 1149672"/>
              <a:gd name="connsiteY20" fmla="*/ 84221 h 950495"/>
              <a:gd name="connsiteX21" fmla="*/ 565589 w 1149672"/>
              <a:gd name="connsiteY21" fmla="*/ 48126 h 950495"/>
              <a:gd name="connsiteX22" fmla="*/ 637779 w 1149672"/>
              <a:gd name="connsiteY22" fmla="*/ 60158 h 950495"/>
              <a:gd name="connsiteX23" fmla="*/ 649811 w 1149672"/>
              <a:gd name="connsiteY23" fmla="*/ 96253 h 950495"/>
              <a:gd name="connsiteX24" fmla="*/ 577621 w 1149672"/>
              <a:gd name="connsiteY24" fmla="*/ 132348 h 950495"/>
              <a:gd name="connsiteX25" fmla="*/ 577621 w 1149672"/>
              <a:gd name="connsiteY25" fmla="*/ 216569 h 950495"/>
              <a:gd name="connsiteX26" fmla="*/ 613716 w 1149672"/>
              <a:gd name="connsiteY26" fmla="*/ 228600 h 950495"/>
              <a:gd name="connsiteX27" fmla="*/ 709968 w 1149672"/>
              <a:gd name="connsiteY27" fmla="*/ 216569 h 950495"/>
              <a:gd name="connsiteX28" fmla="*/ 782158 w 1149672"/>
              <a:gd name="connsiteY28" fmla="*/ 192505 h 950495"/>
              <a:gd name="connsiteX29" fmla="*/ 818253 w 1149672"/>
              <a:gd name="connsiteY29" fmla="*/ 156411 h 950495"/>
              <a:gd name="connsiteX30" fmla="*/ 830284 w 1149672"/>
              <a:gd name="connsiteY30" fmla="*/ 120316 h 950495"/>
              <a:gd name="connsiteX31" fmla="*/ 902474 w 1149672"/>
              <a:gd name="connsiteY31" fmla="*/ 84221 h 950495"/>
              <a:gd name="connsiteX32" fmla="*/ 1022789 w 1149672"/>
              <a:gd name="connsiteY32" fmla="*/ 48126 h 950495"/>
              <a:gd name="connsiteX33" fmla="*/ 1058884 w 1149672"/>
              <a:gd name="connsiteY33" fmla="*/ 36095 h 950495"/>
              <a:gd name="connsiteX34" fmla="*/ 1094979 w 1149672"/>
              <a:gd name="connsiteY34" fmla="*/ 0 h 950495"/>
              <a:gd name="connsiteX35" fmla="*/ 1131074 w 1149672"/>
              <a:gd name="connsiteY35" fmla="*/ 12032 h 950495"/>
              <a:gd name="connsiteX36" fmla="*/ 1131074 w 1149672"/>
              <a:gd name="connsiteY36" fmla="*/ 228600 h 950495"/>
              <a:gd name="connsiteX37" fmla="*/ 1119042 w 1149672"/>
              <a:gd name="connsiteY37" fmla="*/ 264695 h 950495"/>
              <a:gd name="connsiteX38" fmla="*/ 986695 w 1149672"/>
              <a:gd name="connsiteY38" fmla="*/ 348916 h 950495"/>
              <a:gd name="connsiteX39" fmla="*/ 914505 w 1149672"/>
              <a:gd name="connsiteY39" fmla="*/ 397042 h 950495"/>
              <a:gd name="connsiteX40" fmla="*/ 890442 w 1149672"/>
              <a:gd name="connsiteY40" fmla="*/ 433137 h 950495"/>
              <a:gd name="connsiteX41" fmla="*/ 830284 w 1149672"/>
              <a:gd name="connsiteY41" fmla="*/ 481263 h 950495"/>
              <a:gd name="connsiteX42" fmla="*/ 818253 w 1149672"/>
              <a:gd name="connsiteY42" fmla="*/ 529390 h 950495"/>
              <a:gd name="connsiteX43" fmla="*/ 782158 w 1149672"/>
              <a:gd name="connsiteY43" fmla="*/ 601579 h 950495"/>
              <a:gd name="connsiteX44" fmla="*/ 722000 w 1149672"/>
              <a:gd name="connsiteY44" fmla="*/ 637674 h 950495"/>
              <a:gd name="connsiteX45" fmla="*/ 649811 w 1149672"/>
              <a:gd name="connsiteY45" fmla="*/ 721895 h 950495"/>
              <a:gd name="connsiteX46" fmla="*/ 625747 w 1149672"/>
              <a:gd name="connsiteY46" fmla="*/ 745958 h 950495"/>
              <a:gd name="connsiteX47" fmla="*/ 613716 w 1149672"/>
              <a:gd name="connsiteY47" fmla="*/ 782053 h 950495"/>
              <a:gd name="connsiteX48" fmla="*/ 517463 w 1149672"/>
              <a:gd name="connsiteY48" fmla="*/ 794084 h 950495"/>
              <a:gd name="connsiteX49" fmla="*/ 481368 w 1149672"/>
              <a:gd name="connsiteY49" fmla="*/ 770021 h 950495"/>
              <a:gd name="connsiteX50" fmla="*/ 349021 w 1149672"/>
              <a:gd name="connsiteY50" fmla="*/ 770021 h 950495"/>
              <a:gd name="connsiteX51" fmla="*/ 324958 w 1149672"/>
              <a:gd name="connsiteY51" fmla="*/ 818148 h 950495"/>
              <a:gd name="connsiteX52" fmla="*/ 288863 w 1149672"/>
              <a:gd name="connsiteY52" fmla="*/ 866274 h 950495"/>
              <a:gd name="connsiteX53" fmla="*/ 264800 w 1149672"/>
              <a:gd name="connsiteY53" fmla="*/ 902369 h 950495"/>
              <a:gd name="connsiteX54" fmla="*/ 156516 w 1149672"/>
              <a:gd name="connsiteY54" fmla="*/ 890337 h 950495"/>
              <a:gd name="connsiteX55" fmla="*/ 132453 w 1149672"/>
              <a:gd name="connsiteY55" fmla="*/ 661737 h 950495"/>
              <a:gd name="connsiteX56" fmla="*/ 72295 w 1149672"/>
              <a:gd name="connsiteY56" fmla="*/ 577516 h 950495"/>
              <a:gd name="connsiteX57" fmla="*/ 72295 w 1149672"/>
              <a:gd name="connsiteY57" fmla="*/ 577516 h 95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49672" h="950495">
                <a:moveTo>
                  <a:pt x="288863" y="950495"/>
                </a:moveTo>
                <a:lnTo>
                  <a:pt x="288863" y="950495"/>
                </a:lnTo>
                <a:lnTo>
                  <a:pt x="192611" y="914400"/>
                </a:lnTo>
                <a:cubicBezTo>
                  <a:pt x="180692" y="910066"/>
                  <a:pt x="165484" y="911337"/>
                  <a:pt x="156516" y="902369"/>
                </a:cubicBezTo>
                <a:cubicBezTo>
                  <a:pt x="147548" y="893401"/>
                  <a:pt x="148495" y="878306"/>
                  <a:pt x="144484" y="866274"/>
                </a:cubicBezTo>
                <a:cubicBezTo>
                  <a:pt x="126370" y="576438"/>
                  <a:pt x="194491" y="710803"/>
                  <a:pt x="96358" y="661737"/>
                </a:cubicBezTo>
                <a:cubicBezTo>
                  <a:pt x="83424" y="655270"/>
                  <a:pt x="72295" y="645695"/>
                  <a:pt x="60263" y="637674"/>
                </a:cubicBezTo>
                <a:cubicBezTo>
                  <a:pt x="52242" y="625642"/>
                  <a:pt x="40773" y="615297"/>
                  <a:pt x="36200" y="601579"/>
                </a:cubicBezTo>
                <a:cubicBezTo>
                  <a:pt x="28486" y="578436"/>
                  <a:pt x="28952" y="553311"/>
                  <a:pt x="24168" y="529390"/>
                </a:cubicBezTo>
                <a:cubicBezTo>
                  <a:pt x="20925" y="513175"/>
                  <a:pt x="16147" y="497305"/>
                  <a:pt x="12137" y="481263"/>
                </a:cubicBezTo>
                <a:cubicBezTo>
                  <a:pt x="11115" y="471041"/>
                  <a:pt x="-14654" y="319377"/>
                  <a:pt x="12137" y="288758"/>
                </a:cubicBezTo>
                <a:cubicBezTo>
                  <a:pt x="28840" y="269669"/>
                  <a:pt x="84326" y="264695"/>
                  <a:pt x="84326" y="264695"/>
                </a:cubicBezTo>
                <a:cubicBezTo>
                  <a:pt x="108389" y="268705"/>
                  <a:pt x="132702" y="271434"/>
                  <a:pt x="156516" y="276726"/>
                </a:cubicBezTo>
                <a:cubicBezTo>
                  <a:pt x="168897" y="279477"/>
                  <a:pt x="179928" y="288758"/>
                  <a:pt x="192611" y="288758"/>
                </a:cubicBezTo>
                <a:cubicBezTo>
                  <a:pt x="209147" y="288758"/>
                  <a:pt x="224695" y="280737"/>
                  <a:pt x="240737" y="276726"/>
                </a:cubicBezTo>
                <a:cubicBezTo>
                  <a:pt x="295898" y="193985"/>
                  <a:pt x="261427" y="213683"/>
                  <a:pt x="324958" y="192505"/>
                </a:cubicBezTo>
                <a:cubicBezTo>
                  <a:pt x="336990" y="196516"/>
                  <a:pt x="349709" y="198865"/>
                  <a:pt x="361053" y="204537"/>
                </a:cubicBezTo>
                <a:cubicBezTo>
                  <a:pt x="373986" y="211004"/>
                  <a:pt x="382759" y="227161"/>
                  <a:pt x="397147" y="228600"/>
                </a:cubicBezTo>
                <a:cubicBezTo>
                  <a:pt x="425365" y="231422"/>
                  <a:pt x="453294" y="220579"/>
                  <a:pt x="481368" y="216569"/>
                </a:cubicBezTo>
                <a:cubicBezTo>
                  <a:pt x="483973" y="206148"/>
                  <a:pt x="497759" y="145775"/>
                  <a:pt x="505432" y="132348"/>
                </a:cubicBezTo>
                <a:cubicBezTo>
                  <a:pt x="515381" y="114937"/>
                  <a:pt x="529871" y="100539"/>
                  <a:pt x="541526" y="84221"/>
                </a:cubicBezTo>
                <a:cubicBezTo>
                  <a:pt x="549931" y="72454"/>
                  <a:pt x="557568" y="60158"/>
                  <a:pt x="565589" y="48126"/>
                </a:cubicBezTo>
                <a:cubicBezTo>
                  <a:pt x="589652" y="52137"/>
                  <a:pt x="616598" y="48055"/>
                  <a:pt x="637779" y="60158"/>
                </a:cubicBezTo>
                <a:cubicBezTo>
                  <a:pt x="648791" y="66450"/>
                  <a:pt x="652298" y="83817"/>
                  <a:pt x="649811" y="96253"/>
                </a:cubicBezTo>
                <a:cubicBezTo>
                  <a:pt x="644165" y="124480"/>
                  <a:pt x="592859" y="128538"/>
                  <a:pt x="577621" y="132348"/>
                </a:cubicBezTo>
                <a:cubicBezTo>
                  <a:pt x="571515" y="156770"/>
                  <a:pt x="553455" y="192404"/>
                  <a:pt x="577621" y="216569"/>
                </a:cubicBezTo>
                <a:cubicBezTo>
                  <a:pt x="586589" y="225537"/>
                  <a:pt x="601684" y="224590"/>
                  <a:pt x="613716" y="228600"/>
                </a:cubicBezTo>
                <a:cubicBezTo>
                  <a:pt x="645800" y="224590"/>
                  <a:pt x="678352" y="223344"/>
                  <a:pt x="709968" y="216569"/>
                </a:cubicBezTo>
                <a:cubicBezTo>
                  <a:pt x="734770" y="211254"/>
                  <a:pt x="782158" y="192505"/>
                  <a:pt x="782158" y="192505"/>
                </a:cubicBezTo>
                <a:cubicBezTo>
                  <a:pt x="794190" y="180474"/>
                  <a:pt x="808815" y="170568"/>
                  <a:pt x="818253" y="156411"/>
                </a:cubicBezTo>
                <a:cubicBezTo>
                  <a:pt x="825288" y="145859"/>
                  <a:pt x="822361" y="130219"/>
                  <a:pt x="830284" y="120316"/>
                </a:cubicBezTo>
                <a:cubicBezTo>
                  <a:pt x="853270" y="91583"/>
                  <a:pt x="873414" y="98751"/>
                  <a:pt x="902474" y="84221"/>
                </a:cubicBezTo>
                <a:cubicBezTo>
                  <a:pt x="990019" y="40448"/>
                  <a:pt x="869623" y="70008"/>
                  <a:pt x="1022789" y="48126"/>
                </a:cubicBezTo>
                <a:cubicBezTo>
                  <a:pt x="1034821" y="44116"/>
                  <a:pt x="1048332" y="43130"/>
                  <a:pt x="1058884" y="36095"/>
                </a:cubicBezTo>
                <a:cubicBezTo>
                  <a:pt x="1073042" y="26657"/>
                  <a:pt x="1078837" y="5381"/>
                  <a:pt x="1094979" y="0"/>
                </a:cubicBezTo>
                <a:lnTo>
                  <a:pt x="1131074" y="12032"/>
                </a:lnTo>
                <a:cubicBezTo>
                  <a:pt x="1160816" y="101261"/>
                  <a:pt x="1150386" y="54786"/>
                  <a:pt x="1131074" y="228600"/>
                </a:cubicBezTo>
                <a:cubicBezTo>
                  <a:pt x="1129673" y="241205"/>
                  <a:pt x="1126652" y="254549"/>
                  <a:pt x="1119042" y="264695"/>
                </a:cubicBezTo>
                <a:cubicBezTo>
                  <a:pt x="1024602" y="390615"/>
                  <a:pt x="1100409" y="273108"/>
                  <a:pt x="986695" y="348916"/>
                </a:cubicBezTo>
                <a:lnTo>
                  <a:pt x="914505" y="397042"/>
                </a:lnTo>
                <a:cubicBezTo>
                  <a:pt x="906484" y="409074"/>
                  <a:pt x="900667" y="422912"/>
                  <a:pt x="890442" y="433137"/>
                </a:cubicBezTo>
                <a:cubicBezTo>
                  <a:pt x="872284" y="451295"/>
                  <a:pt x="845692" y="460719"/>
                  <a:pt x="830284" y="481263"/>
                </a:cubicBezTo>
                <a:cubicBezTo>
                  <a:pt x="820362" y="494492"/>
                  <a:pt x="822796" y="513490"/>
                  <a:pt x="818253" y="529390"/>
                </a:cubicBezTo>
                <a:cubicBezTo>
                  <a:pt x="811425" y="553288"/>
                  <a:pt x="802108" y="584479"/>
                  <a:pt x="782158" y="601579"/>
                </a:cubicBezTo>
                <a:cubicBezTo>
                  <a:pt x="764403" y="616798"/>
                  <a:pt x="740708" y="623643"/>
                  <a:pt x="722000" y="637674"/>
                </a:cubicBezTo>
                <a:cubicBezTo>
                  <a:pt x="688012" y="663165"/>
                  <a:pt x="676921" y="689363"/>
                  <a:pt x="649811" y="721895"/>
                </a:cubicBezTo>
                <a:cubicBezTo>
                  <a:pt x="642549" y="730609"/>
                  <a:pt x="633768" y="737937"/>
                  <a:pt x="625747" y="745958"/>
                </a:cubicBezTo>
                <a:cubicBezTo>
                  <a:pt x="621737" y="757990"/>
                  <a:pt x="622684" y="773085"/>
                  <a:pt x="613716" y="782053"/>
                </a:cubicBezTo>
                <a:cubicBezTo>
                  <a:pt x="575966" y="819803"/>
                  <a:pt x="559787" y="804665"/>
                  <a:pt x="517463" y="794084"/>
                </a:cubicBezTo>
                <a:cubicBezTo>
                  <a:pt x="505431" y="786063"/>
                  <a:pt x="494302" y="776488"/>
                  <a:pt x="481368" y="770021"/>
                </a:cubicBezTo>
                <a:cubicBezTo>
                  <a:pt x="432405" y="745540"/>
                  <a:pt x="412461" y="762091"/>
                  <a:pt x="349021" y="770021"/>
                </a:cubicBezTo>
                <a:cubicBezTo>
                  <a:pt x="341000" y="786063"/>
                  <a:pt x="334464" y="802938"/>
                  <a:pt x="324958" y="818148"/>
                </a:cubicBezTo>
                <a:cubicBezTo>
                  <a:pt x="314330" y="835153"/>
                  <a:pt x="300518" y="849957"/>
                  <a:pt x="288863" y="866274"/>
                </a:cubicBezTo>
                <a:cubicBezTo>
                  <a:pt x="280458" y="878041"/>
                  <a:pt x="272821" y="890337"/>
                  <a:pt x="264800" y="902369"/>
                </a:cubicBezTo>
                <a:cubicBezTo>
                  <a:pt x="228705" y="898358"/>
                  <a:pt x="178659" y="919123"/>
                  <a:pt x="156516" y="890337"/>
                </a:cubicBezTo>
                <a:cubicBezTo>
                  <a:pt x="132608" y="859257"/>
                  <a:pt x="156904" y="710639"/>
                  <a:pt x="132453" y="661737"/>
                </a:cubicBezTo>
                <a:cubicBezTo>
                  <a:pt x="66623" y="530077"/>
                  <a:pt x="72295" y="648557"/>
                  <a:pt x="72295" y="577516"/>
                </a:cubicBezTo>
                <a:lnTo>
                  <a:pt x="72295" y="577516"/>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4319337" y="2201779"/>
            <a:ext cx="1529304" cy="745958"/>
          </a:xfrm>
          <a:custGeom>
            <a:avLst/>
            <a:gdLst>
              <a:gd name="connsiteX0" fmla="*/ 950495 w 1529304"/>
              <a:gd name="connsiteY0" fmla="*/ 469232 h 745958"/>
              <a:gd name="connsiteX1" fmla="*/ 950495 w 1529304"/>
              <a:gd name="connsiteY1" fmla="*/ 469232 h 745958"/>
              <a:gd name="connsiteX2" fmla="*/ 1203158 w 1529304"/>
              <a:gd name="connsiteY2" fmla="*/ 457200 h 745958"/>
              <a:gd name="connsiteX3" fmla="*/ 1239252 w 1529304"/>
              <a:gd name="connsiteY3" fmla="*/ 421105 h 745958"/>
              <a:gd name="connsiteX4" fmla="*/ 1275347 w 1529304"/>
              <a:gd name="connsiteY4" fmla="*/ 336884 h 745958"/>
              <a:gd name="connsiteX5" fmla="*/ 1359568 w 1529304"/>
              <a:gd name="connsiteY5" fmla="*/ 300789 h 745958"/>
              <a:gd name="connsiteX6" fmla="*/ 1431758 w 1529304"/>
              <a:gd name="connsiteY6" fmla="*/ 276726 h 745958"/>
              <a:gd name="connsiteX7" fmla="*/ 1467852 w 1529304"/>
              <a:gd name="connsiteY7" fmla="*/ 240632 h 745958"/>
              <a:gd name="connsiteX8" fmla="*/ 1479884 w 1529304"/>
              <a:gd name="connsiteY8" fmla="*/ 204537 h 745958"/>
              <a:gd name="connsiteX9" fmla="*/ 1503947 w 1529304"/>
              <a:gd name="connsiteY9" fmla="*/ 168442 h 745958"/>
              <a:gd name="connsiteX10" fmla="*/ 1515979 w 1529304"/>
              <a:gd name="connsiteY10" fmla="*/ 108284 h 745958"/>
              <a:gd name="connsiteX11" fmla="*/ 1528010 w 1529304"/>
              <a:gd name="connsiteY11" fmla="*/ 72189 h 745958"/>
              <a:gd name="connsiteX12" fmla="*/ 1491916 w 1529304"/>
              <a:gd name="connsiteY12" fmla="*/ 60158 h 745958"/>
              <a:gd name="connsiteX13" fmla="*/ 1431758 w 1529304"/>
              <a:gd name="connsiteY13" fmla="*/ 72189 h 745958"/>
              <a:gd name="connsiteX14" fmla="*/ 1359568 w 1529304"/>
              <a:gd name="connsiteY14" fmla="*/ 96253 h 745958"/>
              <a:gd name="connsiteX15" fmla="*/ 1130968 w 1529304"/>
              <a:gd name="connsiteY15" fmla="*/ 84221 h 745958"/>
              <a:gd name="connsiteX16" fmla="*/ 1094874 w 1529304"/>
              <a:gd name="connsiteY16" fmla="*/ 60158 h 745958"/>
              <a:gd name="connsiteX17" fmla="*/ 998621 w 1529304"/>
              <a:gd name="connsiteY17" fmla="*/ 36095 h 745958"/>
              <a:gd name="connsiteX18" fmla="*/ 926431 w 1529304"/>
              <a:gd name="connsiteY18" fmla="*/ 12032 h 745958"/>
              <a:gd name="connsiteX19" fmla="*/ 890337 w 1529304"/>
              <a:gd name="connsiteY19" fmla="*/ 0 h 745958"/>
              <a:gd name="connsiteX20" fmla="*/ 770021 w 1529304"/>
              <a:gd name="connsiteY20" fmla="*/ 12032 h 745958"/>
              <a:gd name="connsiteX21" fmla="*/ 733926 w 1529304"/>
              <a:gd name="connsiteY21" fmla="*/ 48126 h 745958"/>
              <a:gd name="connsiteX22" fmla="*/ 721895 w 1529304"/>
              <a:gd name="connsiteY22" fmla="*/ 84221 h 745958"/>
              <a:gd name="connsiteX23" fmla="*/ 541421 w 1529304"/>
              <a:gd name="connsiteY23" fmla="*/ 96253 h 745958"/>
              <a:gd name="connsiteX24" fmla="*/ 421105 w 1529304"/>
              <a:gd name="connsiteY24" fmla="*/ 168442 h 745958"/>
              <a:gd name="connsiteX25" fmla="*/ 385010 w 1529304"/>
              <a:gd name="connsiteY25" fmla="*/ 192505 h 745958"/>
              <a:gd name="connsiteX26" fmla="*/ 264695 w 1529304"/>
              <a:gd name="connsiteY26" fmla="*/ 228600 h 745958"/>
              <a:gd name="connsiteX27" fmla="*/ 228600 w 1529304"/>
              <a:gd name="connsiteY27" fmla="*/ 252663 h 745958"/>
              <a:gd name="connsiteX28" fmla="*/ 108284 w 1529304"/>
              <a:gd name="connsiteY28" fmla="*/ 276726 h 745958"/>
              <a:gd name="connsiteX29" fmla="*/ 36095 w 1529304"/>
              <a:gd name="connsiteY29" fmla="*/ 300789 h 745958"/>
              <a:gd name="connsiteX30" fmla="*/ 0 w 1529304"/>
              <a:gd name="connsiteY30" fmla="*/ 312821 h 745958"/>
              <a:gd name="connsiteX31" fmla="*/ 12031 w 1529304"/>
              <a:gd name="connsiteY31" fmla="*/ 372979 h 745958"/>
              <a:gd name="connsiteX32" fmla="*/ 48126 w 1529304"/>
              <a:gd name="connsiteY32" fmla="*/ 385010 h 745958"/>
              <a:gd name="connsiteX33" fmla="*/ 132347 w 1529304"/>
              <a:gd name="connsiteY33" fmla="*/ 421105 h 745958"/>
              <a:gd name="connsiteX34" fmla="*/ 168442 w 1529304"/>
              <a:gd name="connsiteY34" fmla="*/ 565484 h 745958"/>
              <a:gd name="connsiteX35" fmla="*/ 192505 w 1529304"/>
              <a:gd name="connsiteY35" fmla="*/ 637674 h 745958"/>
              <a:gd name="connsiteX36" fmla="*/ 264695 w 1529304"/>
              <a:gd name="connsiteY36" fmla="*/ 661737 h 745958"/>
              <a:gd name="connsiteX37" fmla="*/ 312821 w 1529304"/>
              <a:gd name="connsiteY37" fmla="*/ 673768 h 745958"/>
              <a:gd name="connsiteX38" fmla="*/ 385010 w 1529304"/>
              <a:gd name="connsiteY38" fmla="*/ 697832 h 745958"/>
              <a:gd name="connsiteX39" fmla="*/ 421105 w 1529304"/>
              <a:gd name="connsiteY39" fmla="*/ 721895 h 745958"/>
              <a:gd name="connsiteX40" fmla="*/ 505326 w 1529304"/>
              <a:gd name="connsiteY40" fmla="*/ 745958 h 745958"/>
              <a:gd name="connsiteX41" fmla="*/ 649705 w 1529304"/>
              <a:gd name="connsiteY41" fmla="*/ 733926 h 745958"/>
              <a:gd name="connsiteX42" fmla="*/ 661737 w 1529304"/>
              <a:gd name="connsiteY42" fmla="*/ 673768 h 745958"/>
              <a:gd name="connsiteX43" fmla="*/ 673768 w 1529304"/>
              <a:gd name="connsiteY43" fmla="*/ 589547 h 745958"/>
              <a:gd name="connsiteX44" fmla="*/ 709863 w 1529304"/>
              <a:gd name="connsiteY44" fmla="*/ 565484 h 745958"/>
              <a:gd name="connsiteX45" fmla="*/ 770021 w 1529304"/>
              <a:gd name="connsiteY45" fmla="*/ 553453 h 745958"/>
              <a:gd name="connsiteX46" fmla="*/ 806116 w 1529304"/>
              <a:gd name="connsiteY46" fmla="*/ 541421 h 745958"/>
              <a:gd name="connsiteX47" fmla="*/ 854242 w 1529304"/>
              <a:gd name="connsiteY47" fmla="*/ 529389 h 745958"/>
              <a:gd name="connsiteX48" fmla="*/ 890337 w 1529304"/>
              <a:gd name="connsiteY48" fmla="*/ 505326 h 745958"/>
              <a:gd name="connsiteX49" fmla="*/ 926431 w 1529304"/>
              <a:gd name="connsiteY49" fmla="*/ 469232 h 745958"/>
              <a:gd name="connsiteX50" fmla="*/ 986589 w 1529304"/>
              <a:gd name="connsiteY50" fmla="*/ 457200 h 745958"/>
              <a:gd name="connsiteX51" fmla="*/ 1191126 w 1529304"/>
              <a:gd name="connsiteY51" fmla="*/ 433137 h 745958"/>
              <a:gd name="connsiteX52" fmla="*/ 1263316 w 1529304"/>
              <a:gd name="connsiteY52" fmla="*/ 372979 h 745958"/>
              <a:gd name="connsiteX53" fmla="*/ 1287379 w 1529304"/>
              <a:gd name="connsiteY53" fmla="*/ 312821 h 745958"/>
              <a:gd name="connsiteX54" fmla="*/ 1395663 w 1529304"/>
              <a:gd name="connsiteY54" fmla="*/ 276726 h 745958"/>
              <a:gd name="connsiteX55" fmla="*/ 1431758 w 1529304"/>
              <a:gd name="connsiteY55" fmla="*/ 252663 h 745958"/>
              <a:gd name="connsiteX56" fmla="*/ 1479884 w 1529304"/>
              <a:gd name="connsiteY56" fmla="*/ 240632 h 745958"/>
              <a:gd name="connsiteX57" fmla="*/ 1479884 w 1529304"/>
              <a:gd name="connsiteY57" fmla="*/ 240632 h 74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529304" h="745958">
                <a:moveTo>
                  <a:pt x="950495" y="469232"/>
                </a:moveTo>
                <a:lnTo>
                  <a:pt x="950495" y="469232"/>
                </a:lnTo>
                <a:cubicBezTo>
                  <a:pt x="1034716" y="465221"/>
                  <a:pt x="1119989" y="471062"/>
                  <a:pt x="1203158" y="457200"/>
                </a:cubicBezTo>
                <a:cubicBezTo>
                  <a:pt x="1219942" y="454403"/>
                  <a:pt x="1229814" y="435262"/>
                  <a:pt x="1239252" y="421105"/>
                </a:cubicBezTo>
                <a:cubicBezTo>
                  <a:pt x="1289396" y="345889"/>
                  <a:pt x="1199736" y="427616"/>
                  <a:pt x="1275347" y="336884"/>
                </a:cubicBezTo>
                <a:cubicBezTo>
                  <a:pt x="1298677" y="308889"/>
                  <a:pt x="1327745" y="310336"/>
                  <a:pt x="1359568" y="300789"/>
                </a:cubicBezTo>
                <a:cubicBezTo>
                  <a:pt x="1383863" y="293500"/>
                  <a:pt x="1431758" y="276726"/>
                  <a:pt x="1431758" y="276726"/>
                </a:cubicBezTo>
                <a:cubicBezTo>
                  <a:pt x="1443789" y="264695"/>
                  <a:pt x="1458414" y="254789"/>
                  <a:pt x="1467852" y="240632"/>
                </a:cubicBezTo>
                <a:cubicBezTo>
                  <a:pt x="1474887" y="230080"/>
                  <a:pt x="1474212" y="215881"/>
                  <a:pt x="1479884" y="204537"/>
                </a:cubicBezTo>
                <a:cubicBezTo>
                  <a:pt x="1486351" y="191603"/>
                  <a:pt x="1495926" y="180474"/>
                  <a:pt x="1503947" y="168442"/>
                </a:cubicBezTo>
                <a:cubicBezTo>
                  <a:pt x="1507958" y="148389"/>
                  <a:pt x="1511019" y="128123"/>
                  <a:pt x="1515979" y="108284"/>
                </a:cubicBezTo>
                <a:cubicBezTo>
                  <a:pt x="1519055" y="95980"/>
                  <a:pt x="1533682" y="83533"/>
                  <a:pt x="1528010" y="72189"/>
                </a:cubicBezTo>
                <a:cubicBezTo>
                  <a:pt x="1522338" y="60846"/>
                  <a:pt x="1503947" y="64168"/>
                  <a:pt x="1491916" y="60158"/>
                </a:cubicBezTo>
                <a:cubicBezTo>
                  <a:pt x="1471863" y="64168"/>
                  <a:pt x="1451487" y="66808"/>
                  <a:pt x="1431758" y="72189"/>
                </a:cubicBezTo>
                <a:cubicBezTo>
                  <a:pt x="1407287" y="78863"/>
                  <a:pt x="1359568" y="96253"/>
                  <a:pt x="1359568" y="96253"/>
                </a:cubicBezTo>
                <a:cubicBezTo>
                  <a:pt x="1283368" y="92242"/>
                  <a:pt x="1206574" y="94531"/>
                  <a:pt x="1130968" y="84221"/>
                </a:cubicBezTo>
                <a:cubicBezTo>
                  <a:pt x="1116641" y="82267"/>
                  <a:pt x="1108463" y="65100"/>
                  <a:pt x="1094874" y="60158"/>
                </a:cubicBezTo>
                <a:cubicBezTo>
                  <a:pt x="1063793" y="48856"/>
                  <a:pt x="1029996" y="46553"/>
                  <a:pt x="998621" y="36095"/>
                </a:cubicBezTo>
                <a:lnTo>
                  <a:pt x="926431" y="12032"/>
                </a:lnTo>
                <a:lnTo>
                  <a:pt x="890337" y="0"/>
                </a:lnTo>
                <a:cubicBezTo>
                  <a:pt x="850232" y="4011"/>
                  <a:pt x="808544" y="179"/>
                  <a:pt x="770021" y="12032"/>
                </a:cubicBezTo>
                <a:cubicBezTo>
                  <a:pt x="753758" y="17036"/>
                  <a:pt x="743364" y="33969"/>
                  <a:pt x="733926" y="48126"/>
                </a:cubicBezTo>
                <a:cubicBezTo>
                  <a:pt x="726891" y="58678"/>
                  <a:pt x="734199" y="81145"/>
                  <a:pt x="721895" y="84221"/>
                </a:cubicBezTo>
                <a:cubicBezTo>
                  <a:pt x="663404" y="98844"/>
                  <a:pt x="601579" y="92242"/>
                  <a:pt x="541421" y="96253"/>
                </a:cubicBezTo>
                <a:cubicBezTo>
                  <a:pt x="364823" y="213984"/>
                  <a:pt x="550594" y="94449"/>
                  <a:pt x="421105" y="168442"/>
                </a:cubicBezTo>
                <a:cubicBezTo>
                  <a:pt x="408550" y="175616"/>
                  <a:pt x="398224" y="186632"/>
                  <a:pt x="385010" y="192505"/>
                </a:cubicBezTo>
                <a:cubicBezTo>
                  <a:pt x="347351" y="209242"/>
                  <a:pt x="304691" y="218601"/>
                  <a:pt x="264695" y="228600"/>
                </a:cubicBezTo>
                <a:cubicBezTo>
                  <a:pt x="252663" y="236621"/>
                  <a:pt x="241534" y="246196"/>
                  <a:pt x="228600" y="252663"/>
                </a:cubicBezTo>
                <a:cubicBezTo>
                  <a:pt x="194999" y="269464"/>
                  <a:pt x="139327" y="272291"/>
                  <a:pt x="108284" y="276726"/>
                </a:cubicBezTo>
                <a:lnTo>
                  <a:pt x="36095" y="300789"/>
                </a:lnTo>
                <a:lnTo>
                  <a:pt x="0" y="312821"/>
                </a:lnTo>
                <a:cubicBezTo>
                  <a:pt x="4010" y="332874"/>
                  <a:pt x="688" y="355964"/>
                  <a:pt x="12031" y="372979"/>
                </a:cubicBezTo>
                <a:cubicBezTo>
                  <a:pt x="19066" y="383531"/>
                  <a:pt x="37251" y="378485"/>
                  <a:pt x="48126" y="385010"/>
                </a:cubicBezTo>
                <a:cubicBezTo>
                  <a:pt x="125174" y="431239"/>
                  <a:pt x="-8386" y="392960"/>
                  <a:pt x="132347" y="421105"/>
                </a:cubicBezTo>
                <a:cubicBezTo>
                  <a:pt x="197816" y="617514"/>
                  <a:pt x="119837" y="371065"/>
                  <a:pt x="168442" y="565484"/>
                </a:cubicBezTo>
                <a:cubicBezTo>
                  <a:pt x="174594" y="590092"/>
                  <a:pt x="168442" y="629653"/>
                  <a:pt x="192505" y="637674"/>
                </a:cubicBezTo>
                <a:cubicBezTo>
                  <a:pt x="216568" y="645695"/>
                  <a:pt x="240087" y="655585"/>
                  <a:pt x="264695" y="661737"/>
                </a:cubicBezTo>
                <a:cubicBezTo>
                  <a:pt x="280737" y="665747"/>
                  <a:pt x="296983" y="669016"/>
                  <a:pt x="312821" y="673768"/>
                </a:cubicBezTo>
                <a:cubicBezTo>
                  <a:pt x="337116" y="681057"/>
                  <a:pt x="363905" y="683762"/>
                  <a:pt x="385010" y="697832"/>
                </a:cubicBezTo>
                <a:cubicBezTo>
                  <a:pt x="397042" y="705853"/>
                  <a:pt x="408171" y="715428"/>
                  <a:pt x="421105" y="721895"/>
                </a:cubicBezTo>
                <a:cubicBezTo>
                  <a:pt x="438361" y="730523"/>
                  <a:pt x="489912" y="742104"/>
                  <a:pt x="505326" y="745958"/>
                </a:cubicBezTo>
                <a:lnTo>
                  <a:pt x="649705" y="733926"/>
                </a:lnTo>
                <a:cubicBezTo>
                  <a:pt x="668273" y="725356"/>
                  <a:pt x="658375" y="693940"/>
                  <a:pt x="661737" y="673768"/>
                </a:cubicBezTo>
                <a:cubicBezTo>
                  <a:pt x="666399" y="645795"/>
                  <a:pt x="662251" y="615461"/>
                  <a:pt x="673768" y="589547"/>
                </a:cubicBezTo>
                <a:cubicBezTo>
                  <a:pt x="679641" y="576333"/>
                  <a:pt x="696323" y="570561"/>
                  <a:pt x="709863" y="565484"/>
                </a:cubicBezTo>
                <a:cubicBezTo>
                  <a:pt x="729011" y="558304"/>
                  <a:pt x="750182" y="558413"/>
                  <a:pt x="770021" y="553453"/>
                </a:cubicBezTo>
                <a:cubicBezTo>
                  <a:pt x="782325" y="550377"/>
                  <a:pt x="793921" y="544905"/>
                  <a:pt x="806116" y="541421"/>
                </a:cubicBezTo>
                <a:cubicBezTo>
                  <a:pt x="822015" y="536878"/>
                  <a:pt x="838200" y="533400"/>
                  <a:pt x="854242" y="529389"/>
                </a:cubicBezTo>
                <a:cubicBezTo>
                  <a:pt x="866274" y="521368"/>
                  <a:pt x="879228" y="514583"/>
                  <a:pt x="890337" y="505326"/>
                </a:cubicBezTo>
                <a:cubicBezTo>
                  <a:pt x="903408" y="494433"/>
                  <a:pt x="911212" y="476841"/>
                  <a:pt x="926431" y="469232"/>
                </a:cubicBezTo>
                <a:cubicBezTo>
                  <a:pt x="944722" y="460087"/>
                  <a:pt x="966377" y="460310"/>
                  <a:pt x="986589" y="457200"/>
                </a:cubicBezTo>
                <a:cubicBezTo>
                  <a:pt x="1029601" y="450583"/>
                  <a:pt x="1150980" y="437597"/>
                  <a:pt x="1191126" y="433137"/>
                </a:cubicBezTo>
                <a:cubicBezTo>
                  <a:pt x="1237449" y="417696"/>
                  <a:pt x="1233518" y="426615"/>
                  <a:pt x="1263316" y="372979"/>
                </a:cubicBezTo>
                <a:cubicBezTo>
                  <a:pt x="1273805" y="354100"/>
                  <a:pt x="1271125" y="327043"/>
                  <a:pt x="1287379" y="312821"/>
                </a:cubicBezTo>
                <a:cubicBezTo>
                  <a:pt x="1345117" y="262300"/>
                  <a:pt x="1348747" y="308003"/>
                  <a:pt x="1395663" y="276726"/>
                </a:cubicBezTo>
                <a:cubicBezTo>
                  <a:pt x="1407695" y="268705"/>
                  <a:pt x="1418467" y="258359"/>
                  <a:pt x="1431758" y="252663"/>
                </a:cubicBezTo>
                <a:cubicBezTo>
                  <a:pt x="1446957" y="246149"/>
                  <a:pt x="1479884" y="240632"/>
                  <a:pt x="1479884" y="240632"/>
                </a:cubicBezTo>
                <a:lnTo>
                  <a:pt x="1479884" y="240632"/>
                </a:lnTo>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438845" y="829793"/>
            <a:ext cx="4521159" cy="5715000"/>
          </a:xfrm>
        </p:spPr>
        <p:txBody>
          <a:bodyPr>
            <a:noAutofit/>
          </a:bodyPr>
          <a:lstStyle/>
          <a:p>
            <a:pPr marL="0" indent="0">
              <a:buNone/>
            </a:pPr>
            <a:r>
              <a:rPr lang="en-US" sz="2000" dirty="0">
                <a:solidFill>
                  <a:schemeClr val="bg1"/>
                </a:solidFill>
                <a:latin typeface="Arial" panose="020B0604020202020204" pitchFamily="34" charset="0"/>
                <a:cs typeface="Arial" panose="020B0604020202020204" pitchFamily="34" charset="0"/>
              </a:rPr>
              <a:t>	The Hundred Years’ War also led to foundational changes in warfare.  The use of knights and cavalry was proving to be too expensive to sustain.  English longbows could pierce most pieces of a knight’s armor.  There was now a desire for standing armies in France and England made up mainly of peasants.</a:t>
            </a:r>
          </a:p>
        </p:txBody>
      </p:sp>
      <p:sp>
        <p:nvSpPr>
          <p:cNvPr id="4" name="Title 1"/>
          <p:cNvSpPr txBox="1">
            <a:spLocks/>
          </p:cNvSpPr>
          <p:nvPr/>
        </p:nvSpPr>
        <p:spPr>
          <a:xfrm>
            <a:off x="76200" y="76200"/>
            <a:ext cx="8991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panose="020B0604020202020204" pitchFamily="34" charset="0"/>
                <a:cs typeface="Arial" panose="020B0604020202020204" pitchFamily="34" charset="0"/>
              </a:rPr>
              <a:t>Hundred Years’ War: Outcomes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281" y="3681663"/>
            <a:ext cx="4198056" cy="3176337"/>
          </a:xfrm>
          <a:prstGeom prst="rect">
            <a:avLst/>
          </a:prstGeom>
          <a:ln>
            <a:noFill/>
          </a:ln>
          <a:effectLst>
            <a:softEdge rad="112500"/>
          </a:effectLst>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29" y="1305170"/>
            <a:ext cx="4317564" cy="2428630"/>
          </a:xfrm>
          <a:prstGeom prst="rect">
            <a:avLst/>
          </a:prstGeom>
          <a:ln>
            <a:noFill/>
          </a:ln>
          <a:effectLst>
            <a:softEdge rad="112500"/>
          </a:effec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9337" y="3962400"/>
            <a:ext cx="4824663" cy="2901615"/>
          </a:xfrm>
          <a:prstGeom prst="rect">
            <a:avLst/>
          </a:prstGeom>
          <a:ln>
            <a:noFill/>
          </a:ln>
          <a:effectLst>
            <a:softEdge rad="112500"/>
          </a:effectLst>
        </p:spPr>
      </p:pic>
    </p:spTree>
    <p:extLst>
      <p:ext uri="{BB962C8B-B14F-4D97-AF65-F5344CB8AC3E}">
        <p14:creationId xmlns:p14="http://schemas.microsoft.com/office/powerpoint/2010/main" val="3248747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1357</TotalTime>
  <Words>1411</Words>
  <Application>Microsoft Office PowerPoint</Application>
  <PresentationFormat>Presentación en pantalla (4:3)</PresentationFormat>
  <Paragraphs>128</Paragraphs>
  <Slides>16</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16</vt:i4>
      </vt:variant>
    </vt:vector>
  </HeadingPairs>
  <TitlesOfParts>
    <vt:vector size="19" baseType="lpstr">
      <vt:lpstr>Arial</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Gregolas</dc:creator>
  <cp:lastModifiedBy>Maria Sanz</cp:lastModifiedBy>
  <cp:revision>70</cp:revision>
  <dcterms:created xsi:type="dcterms:W3CDTF">2013-02-05T21:00:17Z</dcterms:created>
  <dcterms:modified xsi:type="dcterms:W3CDTF">2021-07-27T10:53:05Z</dcterms:modified>
</cp:coreProperties>
</file>