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442" y="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1122362"/>
            <a:ext cx="8609322" cy="374420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900" y="5230134"/>
            <a:ext cx="4610100" cy="94206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55F2-5374-4778-B1EE-98996792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4F8-E727-4D63-B6D6-26482F83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41F76-D956-4205-AD99-E91FD5FC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74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200"/>
            </a:lvl4pPr>
            <a:lvl5pPr>
              <a:lnSpc>
                <a:spcPct val="12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488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8862"/>
            <a:ext cx="9486900" cy="36796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5318974"/>
            <a:ext cx="9486900" cy="853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17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168278"/>
            <a:ext cx="4702921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9880" y="2168278"/>
            <a:ext cx="4782699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F0813-A167-4D17-AA79-07BD9765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940D7-D4C1-4C24-95F3-29A849CE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49AB7-007E-4D4D-A2C1-2C5C3310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43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75359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109789"/>
            <a:ext cx="4507931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1" y="3063530"/>
            <a:ext cx="4507930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751AB-FCF0-450B-A6DF-9B9A2AD2C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4867" y="2109789"/>
            <a:ext cx="4507932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4867" y="3063530"/>
            <a:ext cx="4507932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85675-9678-4CB3-9AAB-D727D2B5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F8314-1849-461A-AAF2-BF149646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9738E-5865-473C-BAFB-BDB385C0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65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260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4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776472" cy="285292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582" y="987425"/>
            <a:ext cx="5948618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3484210"/>
            <a:ext cx="3768934" cy="2384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EFD71-2ACA-4041-9EA2-86E7B81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CACE3-32A8-4245-97AC-5797C147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63845-314D-499C-BB75-CE9162BE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04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D3DB-B1F8-4892-96F7-0BE21DE6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932349" cy="285267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AB405-B2E9-4C4B-930C-CF1B63342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4810" y="657055"/>
            <a:ext cx="5831389" cy="55151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F82ED-5295-4670-A3A8-B7813FF47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199" y="3484210"/>
            <a:ext cx="3768934" cy="2376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BCDD2-4389-41FA-BE68-6805E329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1D4C8-D966-41BE-B38F-54B9134F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7339F-1169-4FB1-8FAA-781335EC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69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6D4F-1C6D-40FB-9A92-C86C4E15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7BDDB-F95B-4041-AA53-71BBCB26D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77052-C8EA-459E-9E10-8EE28C50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6650-E3AD-4C98-88FE-F5152966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FED5-B228-4E3C-BFEE-0BC47D95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014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A243A-5463-4C65-85DA-03BECDAE6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1898" y="897973"/>
            <a:ext cx="2674301" cy="527898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0153C-6948-4108-8FF1-033F66D4C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54169"/>
            <a:ext cx="7734300" cy="532279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45988-B24C-46FE-87B0-55D4FB7C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B2DB-BD1F-41F7-AC5E-57249C27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1E3DB-BDAB-40CA-ABA3-A3662C06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813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318032"/>
            <a:ext cx="9493250" cy="3854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1029207" y="4680813"/>
            <a:ext cx="2758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8C1E1FAD-7351-4908-963A-08EA8E4AB7A0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1112" y="6356350"/>
            <a:ext cx="5509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5482" y="6356350"/>
            <a:ext cx="1112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</a:extLst>
          </p:cNvPr>
          <p:cNvGrpSpPr/>
          <p:nvPr/>
        </p:nvGrpSpPr>
        <p:grpSpPr>
          <a:xfrm>
            <a:off x="174436" y="6356005"/>
            <a:ext cx="358083" cy="358083"/>
            <a:chOff x="4135740" y="1745599"/>
            <a:chExt cx="558732" cy="5587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</a:extLst>
            </p:cNvPr>
            <p:cNvGrpSpPr/>
            <p:nvPr/>
          </p:nvGrpSpPr>
          <p:grpSpPr>
            <a:xfrm>
              <a:off x="4135740" y="1745599"/>
              <a:ext cx="558732" cy="558732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</a:extLst>
            </p:cNvPr>
            <p:cNvSpPr/>
            <p:nvPr/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0846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63" r:id="rId2"/>
    <p:sldLayoutId id="2147483678" r:id="rId3"/>
    <p:sldLayoutId id="2147483665" r:id="rId4"/>
    <p:sldLayoutId id="2147483666" r:id="rId5"/>
    <p:sldLayoutId id="2147483672" r:id="rId6"/>
    <p:sldLayoutId id="2147483677" r:id="rId7"/>
    <p:sldLayoutId id="2147483676" r:id="rId8"/>
    <p:sldLayoutId id="2147483675" r:id="rId9"/>
    <p:sldLayoutId id="2147483671" r:id="rId10"/>
    <p:sldLayoutId id="2147483674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i="1" kern="1200">
          <a:solidFill>
            <a:srgbClr val="000000"/>
          </a:solidFill>
          <a:highlight>
            <a:srgbClr val="FFFF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EC49324-175D-4E20-91E5-00C1A73EE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07136E1-9BE5-4836-91B1-339FADD0A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6206">
            <a:off x="6298109" y="251926"/>
            <a:ext cx="5464603" cy="6273260"/>
          </a:xfrm>
          <a:custGeom>
            <a:avLst/>
            <a:gdLst>
              <a:gd name="connsiteX0" fmla="*/ 515049 w 5561668"/>
              <a:gd name="connsiteY0" fmla="*/ 0 h 6385757"/>
              <a:gd name="connsiteX1" fmla="*/ 3597254 w 5561668"/>
              <a:gd name="connsiteY1" fmla="*/ 214890 h 6385757"/>
              <a:gd name="connsiteX2" fmla="*/ 5058870 w 5561668"/>
              <a:gd name="connsiteY2" fmla="*/ 214890 h 6385757"/>
              <a:gd name="connsiteX3" fmla="*/ 5058870 w 5561668"/>
              <a:gd name="connsiteY3" fmla="*/ 316793 h 6385757"/>
              <a:gd name="connsiteX4" fmla="*/ 5561668 w 5561668"/>
              <a:gd name="connsiteY4" fmla="*/ 351848 h 6385757"/>
              <a:gd name="connsiteX5" fmla="*/ 5140987 w 5561668"/>
              <a:gd name="connsiteY5" fmla="*/ 6385757 h 6385757"/>
              <a:gd name="connsiteX6" fmla="*/ 3386661 w 5561668"/>
              <a:gd name="connsiteY6" fmla="*/ 6263446 h 6385757"/>
              <a:gd name="connsiteX7" fmla="*/ 0 w 5561668"/>
              <a:gd name="connsiteY7" fmla="*/ 6263446 h 6385757"/>
              <a:gd name="connsiteX8" fmla="*/ 0 w 5561668"/>
              <a:gd name="connsiteY8" fmla="*/ 214890 h 6385757"/>
              <a:gd name="connsiteX9" fmla="*/ 500067 w 5561668"/>
              <a:gd name="connsiteY9" fmla="*/ 214890 h 6385757"/>
              <a:gd name="connsiteX0" fmla="*/ 515049 w 5561668"/>
              <a:gd name="connsiteY0" fmla="*/ 0 h 6385757"/>
              <a:gd name="connsiteX1" fmla="*/ 3597254 w 5561668"/>
              <a:gd name="connsiteY1" fmla="*/ 214890 h 6385757"/>
              <a:gd name="connsiteX2" fmla="*/ 5058870 w 5561668"/>
              <a:gd name="connsiteY2" fmla="*/ 214890 h 6385757"/>
              <a:gd name="connsiteX3" fmla="*/ 5058870 w 5561668"/>
              <a:gd name="connsiteY3" fmla="*/ 316793 h 6385757"/>
              <a:gd name="connsiteX4" fmla="*/ 5561668 w 5561668"/>
              <a:gd name="connsiteY4" fmla="*/ 351848 h 6385757"/>
              <a:gd name="connsiteX5" fmla="*/ 5140987 w 5561668"/>
              <a:gd name="connsiteY5" fmla="*/ 6385757 h 6385757"/>
              <a:gd name="connsiteX6" fmla="*/ 3386661 w 5561668"/>
              <a:gd name="connsiteY6" fmla="*/ 6263446 h 6385757"/>
              <a:gd name="connsiteX7" fmla="*/ 0 w 5561668"/>
              <a:gd name="connsiteY7" fmla="*/ 6263446 h 6385757"/>
              <a:gd name="connsiteX8" fmla="*/ 29467 w 5561668"/>
              <a:gd name="connsiteY8" fmla="*/ 219667 h 6385757"/>
              <a:gd name="connsiteX9" fmla="*/ 500067 w 5561668"/>
              <a:gd name="connsiteY9" fmla="*/ 214890 h 6385757"/>
              <a:gd name="connsiteX10" fmla="*/ 515049 w 5561668"/>
              <a:gd name="connsiteY10" fmla="*/ 0 h 6385757"/>
              <a:gd name="connsiteX0" fmla="*/ 515049 w 5561668"/>
              <a:gd name="connsiteY0" fmla="*/ 0 h 6385757"/>
              <a:gd name="connsiteX1" fmla="*/ 3597254 w 5561668"/>
              <a:gd name="connsiteY1" fmla="*/ 214890 h 6385757"/>
              <a:gd name="connsiteX2" fmla="*/ 5058870 w 5561668"/>
              <a:gd name="connsiteY2" fmla="*/ 214890 h 6385757"/>
              <a:gd name="connsiteX3" fmla="*/ 5058870 w 5561668"/>
              <a:gd name="connsiteY3" fmla="*/ 316793 h 6385757"/>
              <a:gd name="connsiteX4" fmla="*/ 5561668 w 5561668"/>
              <a:gd name="connsiteY4" fmla="*/ 351848 h 6385757"/>
              <a:gd name="connsiteX5" fmla="*/ 5140987 w 5561668"/>
              <a:gd name="connsiteY5" fmla="*/ 6385757 h 6385757"/>
              <a:gd name="connsiteX6" fmla="*/ 3386661 w 5561668"/>
              <a:gd name="connsiteY6" fmla="*/ 6263446 h 6385757"/>
              <a:gd name="connsiteX7" fmla="*/ 0 w 5561668"/>
              <a:gd name="connsiteY7" fmla="*/ 6263446 h 6385757"/>
              <a:gd name="connsiteX8" fmla="*/ 29467 w 5561668"/>
              <a:gd name="connsiteY8" fmla="*/ 219667 h 6385757"/>
              <a:gd name="connsiteX9" fmla="*/ 495290 w 5561668"/>
              <a:gd name="connsiteY9" fmla="*/ 244357 h 6385757"/>
              <a:gd name="connsiteX10" fmla="*/ 515049 w 5561668"/>
              <a:gd name="connsiteY10" fmla="*/ 0 h 6385757"/>
              <a:gd name="connsiteX0" fmla="*/ 526749 w 5561668"/>
              <a:gd name="connsiteY0" fmla="*/ 0 h 6386186"/>
              <a:gd name="connsiteX1" fmla="*/ 3597254 w 5561668"/>
              <a:gd name="connsiteY1" fmla="*/ 215319 h 6386186"/>
              <a:gd name="connsiteX2" fmla="*/ 5058870 w 5561668"/>
              <a:gd name="connsiteY2" fmla="*/ 215319 h 6386186"/>
              <a:gd name="connsiteX3" fmla="*/ 5058870 w 5561668"/>
              <a:gd name="connsiteY3" fmla="*/ 317222 h 6386186"/>
              <a:gd name="connsiteX4" fmla="*/ 5561668 w 5561668"/>
              <a:gd name="connsiteY4" fmla="*/ 352277 h 6386186"/>
              <a:gd name="connsiteX5" fmla="*/ 5140987 w 5561668"/>
              <a:gd name="connsiteY5" fmla="*/ 6386186 h 6386186"/>
              <a:gd name="connsiteX6" fmla="*/ 3386661 w 5561668"/>
              <a:gd name="connsiteY6" fmla="*/ 6263875 h 6386186"/>
              <a:gd name="connsiteX7" fmla="*/ 0 w 5561668"/>
              <a:gd name="connsiteY7" fmla="*/ 6263875 h 6386186"/>
              <a:gd name="connsiteX8" fmla="*/ 29467 w 5561668"/>
              <a:gd name="connsiteY8" fmla="*/ 220096 h 6386186"/>
              <a:gd name="connsiteX9" fmla="*/ 495290 w 5561668"/>
              <a:gd name="connsiteY9" fmla="*/ 244786 h 6386186"/>
              <a:gd name="connsiteX10" fmla="*/ 526749 w 5561668"/>
              <a:gd name="connsiteY10" fmla="*/ 0 h 6386186"/>
              <a:gd name="connsiteX0" fmla="*/ 526749 w 5544762"/>
              <a:gd name="connsiteY0" fmla="*/ 0 h 6386186"/>
              <a:gd name="connsiteX1" fmla="*/ 3597254 w 5544762"/>
              <a:gd name="connsiteY1" fmla="*/ 215319 h 6386186"/>
              <a:gd name="connsiteX2" fmla="*/ 5058870 w 5544762"/>
              <a:gd name="connsiteY2" fmla="*/ 215319 h 6386186"/>
              <a:gd name="connsiteX3" fmla="*/ 5058870 w 5544762"/>
              <a:gd name="connsiteY3" fmla="*/ 317222 h 6386186"/>
              <a:gd name="connsiteX4" fmla="*/ 5544762 w 5544762"/>
              <a:gd name="connsiteY4" fmla="*/ 370474 h 6386186"/>
              <a:gd name="connsiteX5" fmla="*/ 5140987 w 5544762"/>
              <a:gd name="connsiteY5" fmla="*/ 6386186 h 6386186"/>
              <a:gd name="connsiteX6" fmla="*/ 3386661 w 5544762"/>
              <a:gd name="connsiteY6" fmla="*/ 6263875 h 6386186"/>
              <a:gd name="connsiteX7" fmla="*/ 0 w 5544762"/>
              <a:gd name="connsiteY7" fmla="*/ 6263875 h 6386186"/>
              <a:gd name="connsiteX8" fmla="*/ 29467 w 5544762"/>
              <a:gd name="connsiteY8" fmla="*/ 220096 h 6386186"/>
              <a:gd name="connsiteX9" fmla="*/ 495290 w 5544762"/>
              <a:gd name="connsiteY9" fmla="*/ 244786 h 6386186"/>
              <a:gd name="connsiteX10" fmla="*/ 526749 w 5544762"/>
              <a:gd name="connsiteY10" fmla="*/ 0 h 6386186"/>
              <a:gd name="connsiteX0" fmla="*/ 526749 w 5544762"/>
              <a:gd name="connsiteY0" fmla="*/ 0 h 6386186"/>
              <a:gd name="connsiteX1" fmla="*/ 3597254 w 5544762"/>
              <a:gd name="connsiteY1" fmla="*/ 215319 h 6386186"/>
              <a:gd name="connsiteX2" fmla="*/ 5058870 w 5544762"/>
              <a:gd name="connsiteY2" fmla="*/ 215319 h 6386186"/>
              <a:gd name="connsiteX3" fmla="*/ 5058870 w 5544762"/>
              <a:gd name="connsiteY3" fmla="*/ 317222 h 6386186"/>
              <a:gd name="connsiteX4" fmla="*/ 5544762 w 5544762"/>
              <a:gd name="connsiteY4" fmla="*/ 370474 h 6386186"/>
              <a:gd name="connsiteX5" fmla="*/ 5140987 w 5544762"/>
              <a:gd name="connsiteY5" fmla="*/ 6386186 h 6386186"/>
              <a:gd name="connsiteX6" fmla="*/ 3386661 w 5544762"/>
              <a:gd name="connsiteY6" fmla="*/ 6263875 h 6386186"/>
              <a:gd name="connsiteX7" fmla="*/ 0 w 5544762"/>
              <a:gd name="connsiteY7" fmla="*/ 6263875 h 6386186"/>
              <a:gd name="connsiteX8" fmla="*/ 29467 w 5544762"/>
              <a:gd name="connsiteY8" fmla="*/ 220096 h 6386186"/>
              <a:gd name="connsiteX9" fmla="*/ 494645 w 5544762"/>
              <a:gd name="connsiteY9" fmla="*/ 227235 h 6386186"/>
              <a:gd name="connsiteX10" fmla="*/ 526749 w 5544762"/>
              <a:gd name="connsiteY10" fmla="*/ 0 h 6386186"/>
              <a:gd name="connsiteX0" fmla="*/ 526749 w 5544762"/>
              <a:gd name="connsiteY0" fmla="*/ 0 h 6386186"/>
              <a:gd name="connsiteX1" fmla="*/ 3597254 w 5544762"/>
              <a:gd name="connsiteY1" fmla="*/ 215319 h 6386186"/>
              <a:gd name="connsiteX2" fmla="*/ 5058870 w 5544762"/>
              <a:gd name="connsiteY2" fmla="*/ 215319 h 6386186"/>
              <a:gd name="connsiteX3" fmla="*/ 5058870 w 5544762"/>
              <a:gd name="connsiteY3" fmla="*/ 317222 h 6386186"/>
              <a:gd name="connsiteX4" fmla="*/ 5544762 w 5544762"/>
              <a:gd name="connsiteY4" fmla="*/ 370474 h 6386186"/>
              <a:gd name="connsiteX5" fmla="*/ 5140987 w 5544762"/>
              <a:gd name="connsiteY5" fmla="*/ 6386186 h 6386186"/>
              <a:gd name="connsiteX6" fmla="*/ 3386661 w 5544762"/>
              <a:gd name="connsiteY6" fmla="*/ 6263875 h 6386186"/>
              <a:gd name="connsiteX7" fmla="*/ 0 w 5544762"/>
              <a:gd name="connsiteY7" fmla="*/ 6263875 h 6386186"/>
              <a:gd name="connsiteX8" fmla="*/ 29467 w 5544762"/>
              <a:gd name="connsiteY8" fmla="*/ 220096 h 6386186"/>
              <a:gd name="connsiteX9" fmla="*/ 510132 w 5544762"/>
              <a:gd name="connsiteY9" fmla="*/ 213887 h 6386186"/>
              <a:gd name="connsiteX10" fmla="*/ 526749 w 5544762"/>
              <a:gd name="connsiteY10" fmla="*/ 0 h 6386186"/>
              <a:gd name="connsiteX0" fmla="*/ 526749 w 5544762"/>
              <a:gd name="connsiteY0" fmla="*/ 0 h 6386186"/>
              <a:gd name="connsiteX1" fmla="*/ 3597254 w 5544762"/>
              <a:gd name="connsiteY1" fmla="*/ 215319 h 6386186"/>
              <a:gd name="connsiteX2" fmla="*/ 5058870 w 5544762"/>
              <a:gd name="connsiteY2" fmla="*/ 215319 h 6386186"/>
              <a:gd name="connsiteX3" fmla="*/ 5058870 w 5544762"/>
              <a:gd name="connsiteY3" fmla="*/ 317222 h 6386186"/>
              <a:gd name="connsiteX4" fmla="*/ 5544762 w 5544762"/>
              <a:gd name="connsiteY4" fmla="*/ 370474 h 6386186"/>
              <a:gd name="connsiteX5" fmla="*/ 5140987 w 5544762"/>
              <a:gd name="connsiteY5" fmla="*/ 6386186 h 6386186"/>
              <a:gd name="connsiteX6" fmla="*/ 3386661 w 5544762"/>
              <a:gd name="connsiteY6" fmla="*/ 6263875 h 6386186"/>
              <a:gd name="connsiteX7" fmla="*/ 0 w 5544762"/>
              <a:gd name="connsiteY7" fmla="*/ 6263875 h 6386186"/>
              <a:gd name="connsiteX8" fmla="*/ 28998 w 5544762"/>
              <a:gd name="connsiteY8" fmla="*/ 207331 h 6386186"/>
              <a:gd name="connsiteX9" fmla="*/ 510132 w 5544762"/>
              <a:gd name="connsiteY9" fmla="*/ 213887 h 6386186"/>
              <a:gd name="connsiteX10" fmla="*/ 526749 w 5544762"/>
              <a:gd name="connsiteY10" fmla="*/ 0 h 6386186"/>
              <a:gd name="connsiteX0" fmla="*/ 526749 w 5544762"/>
              <a:gd name="connsiteY0" fmla="*/ 0 h 6386186"/>
              <a:gd name="connsiteX1" fmla="*/ 3597254 w 5544762"/>
              <a:gd name="connsiteY1" fmla="*/ 215319 h 6386186"/>
              <a:gd name="connsiteX2" fmla="*/ 5058870 w 5544762"/>
              <a:gd name="connsiteY2" fmla="*/ 215319 h 6386186"/>
              <a:gd name="connsiteX3" fmla="*/ 5058870 w 5544762"/>
              <a:gd name="connsiteY3" fmla="*/ 317222 h 6386186"/>
              <a:gd name="connsiteX4" fmla="*/ 5544762 w 5544762"/>
              <a:gd name="connsiteY4" fmla="*/ 370474 h 6386186"/>
              <a:gd name="connsiteX5" fmla="*/ 5140987 w 5544762"/>
              <a:gd name="connsiteY5" fmla="*/ 6386186 h 6386186"/>
              <a:gd name="connsiteX6" fmla="*/ 3386661 w 5544762"/>
              <a:gd name="connsiteY6" fmla="*/ 6263875 h 6386186"/>
              <a:gd name="connsiteX7" fmla="*/ 0 w 5544762"/>
              <a:gd name="connsiteY7" fmla="*/ 6263875 h 6386186"/>
              <a:gd name="connsiteX8" fmla="*/ 19425 w 5544762"/>
              <a:gd name="connsiteY8" fmla="*/ 207682 h 6386186"/>
              <a:gd name="connsiteX9" fmla="*/ 510132 w 5544762"/>
              <a:gd name="connsiteY9" fmla="*/ 213887 h 6386186"/>
              <a:gd name="connsiteX10" fmla="*/ 526749 w 5544762"/>
              <a:gd name="connsiteY10" fmla="*/ 0 h 6386186"/>
              <a:gd name="connsiteX0" fmla="*/ 542354 w 5560367"/>
              <a:gd name="connsiteY0" fmla="*/ 0 h 6386186"/>
              <a:gd name="connsiteX1" fmla="*/ 3612859 w 5560367"/>
              <a:gd name="connsiteY1" fmla="*/ 215319 h 6386186"/>
              <a:gd name="connsiteX2" fmla="*/ 5074475 w 5560367"/>
              <a:gd name="connsiteY2" fmla="*/ 215319 h 6386186"/>
              <a:gd name="connsiteX3" fmla="*/ 5074475 w 5560367"/>
              <a:gd name="connsiteY3" fmla="*/ 317222 h 6386186"/>
              <a:gd name="connsiteX4" fmla="*/ 5560367 w 5560367"/>
              <a:gd name="connsiteY4" fmla="*/ 370474 h 6386186"/>
              <a:gd name="connsiteX5" fmla="*/ 5156592 w 5560367"/>
              <a:gd name="connsiteY5" fmla="*/ 6386186 h 6386186"/>
              <a:gd name="connsiteX6" fmla="*/ 3402266 w 5560367"/>
              <a:gd name="connsiteY6" fmla="*/ 6263875 h 6386186"/>
              <a:gd name="connsiteX7" fmla="*/ 0 w 5560367"/>
              <a:gd name="connsiteY7" fmla="*/ 6274035 h 6386186"/>
              <a:gd name="connsiteX8" fmla="*/ 35030 w 5560367"/>
              <a:gd name="connsiteY8" fmla="*/ 207682 h 6386186"/>
              <a:gd name="connsiteX9" fmla="*/ 525737 w 5560367"/>
              <a:gd name="connsiteY9" fmla="*/ 213887 h 6386186"/>
              <a:gd name="connsiteX10" fmla="*/ 542354 w 5560367"/>
              <a:gd name="connsiteY10" fmla="*/ 0 h 6386186"/>
              <a:gd name="connsiteX0" fmla="*/ 542354 w 5560367"/>
              <a:gd name="connsiteY0" fmla="*/ 0 h 6386186"/>
              <a:gd name="connsiteX1" fmla="*/ 3612859 w 5560367"/>
              <a:gd name="connsiteY1" fmla="*/ 215319 h 6386186"/>
              <a:gd name="connsiteX2" fmla="*/ 5074475 w 5560367"/>
              <a:gd name="connsiteY2" fmla="*/ 215319 h 6386186"/>
              <a:gd name="connsiteX3" fmla="*/ 5074475 w 5560367"/>
              <a:gd name="connsiteY3" fmla="*/ 317222 h 6386186"/>
              <a:gd name="connsiteX4" fmla="*/ 5560367 w 5560367"/>
              <a:gd name="connsiteY4" fmla="*/ 370474 h 6386186"/>
              <a:gd name="connsiteX5" fmla="*/ 5156592 w 5560367"/>
              <a:gd name="connsiteY5" fmla="*/ 6386186 h 6386186"/>
              <a:gd name="connsiteX6" fmla="*/ 3399894 w 5560367"/>
              <a:gd name="connsiteY6" fmla="*/ 6286330 h 6386186"/>
              <a:gd name="connsiteX7" fmla="*/ 0 w 5560367"/>
              <a:gd name="connsiteY7" fmla="*/ 6274035 h 6386186"/>
              <a:gd name="connsiteX8" fmla="*/ 35030 w 5560367"/>
              <a:gd name="connsiteY8" fmla="*/ 207682 h 6386186"/>
              <a:gd name="connsiteX9" fmla="*/ 525737 w 5560367"/>
              <a:gd name="connsiteY9" fmla="*/ 213887 h 6386186"/>
              <a:gd name="connsiteX10" fmla="*/ 542354 w 5560367"/>
              <a:gd name="connsiteY10" fmla="*/ 0 h 6386186"/>
              <a:gd name="connsiteX0" fmla="*/ 544959 w 5562972"/>
              <a:gd name="connsiteY0" fmla="*/ 0 h 6386186"/>
              <a:gd name="connsiteX1" fmla="*/ 3615464 w 5562972"/>
              <a:gd name="connsiteY1" fmla="*/ 215319 h 6386186"/>
              <a:gd name="connsiteX2" fmla="*/ 5077080 w 5562972"/>
              <a:gd name="connsiteY2" fmla="*/ 215319 h 6386186"/>
              <a:gd name="connsiteX3" fmla="*/ 5077080 w 5562972"/>
              <a:gd name="connsiteY3" fmla="*/ 317222 h 6386186"/>
              <a:gd name="connsiteX4" fmla="*/ 5562972 w 5562972"/>
              <a:gd name="connsiteY4" fmla="*/ 370474 h 6386186"/>
              <a:gd name="connsiteX5" fmla="*/ 5159197 w 5562972"/>
              <a:gd name="connsiteY5" fmla="*/ 6386186 h 6386186"/>
              <a:gd name="connsiteX6" fmla="*/ 3402499 w 5562972"/>
              <a:gd name="connsiteY6" fmla="*/ 6286330 h 6386186"/>
              <a:gd name="connsiteX7" fmla="*/ 0 w 5562972"/>
              <a:gd name="connsiteY7" fmla="*/ 6290108 h 6386186"/>
              <a:gd name="connsiteX8" fmla="*/ 37635 w 5562972"/>
              <a:gd name="connsiteY8" fmla="*/ 207682 h 6386186"/>
              <a:gd name="connsiteX9" fmla="*/ 528342 w 5562972"/>
              <a:gd name="connsiteY9" fmla="*/ 213887 h 6386186"/>
              <a:gd name="connsiteX10" fmla="*/ 544959 w 5562972"/>
              <a:gd name="connsiteY10" fmla="*/ 0 h 638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62972" h="6386186">
                <a:moveTo>
                  <a:pt x="544959" y="0"/>
                </a:moveTo>
                <a:lnTo>
                  <a:pt x="3615464" y="215319"/>
                </a:lnTo>
                <a:lnTo>
                  <a:pt x="5077080" y="215319"/>
                </a:lnTo>
                <a:lnTo>
                  <a:pt x="5077080" y="317222"/>
                </a:lnTo>
                <a:lnTo>
                  <a:pt x="5562972" y="370474"/>
                </a:lnTo>
                <a:lnTo>
                  <a:pt x="5159197" y="6386186"/>
                </a:lnTo>
                <a:lnTo>
                  <a:pt x="3402499" y="6286330"/>
                </a:lnTo>
                <a:lnTo>
                  <a:pt x="0" y="6290108"/>
                </a:lnTo>
                <a:lnTo>
                  <a:pt x="37635" y="207682"/>
                </a:lnTo>
                <a:lnTo>
                  <a:pt x="528342" y="213887"/>
                </a:lnTo>
                <a:lnTo>
                  <a:pt x="54495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8C2E4E6E-CB3A-47BF-ACA6-F9D156916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33430">
            <a:off x="6267202" y="269844"/>
            <a:ext cx="5523774" cy="6254109"/>
          </a:xfrm>
          <a:custGeom>
            <a:avLst/>
            <a:gdLst>
              <a:gd name="connsiteX0" fmla="*/ 872417 w 5623208"/>
              <a:gd name="connsiteY0" fmla="*/ 0 h 6366690"/>
              <a:gd name="connsiteX1" fmla="*/ 3697815 w 5623208"/>
              <a:gd name="connsiteY1" fmla="*/ 355576 h 6366690"/>
              <a:gd name="connsiteX2" fmla="*/ 3785655 w 5623208"/>
              <a:gd name="connsiteY2" fmla="*/ 366401 h 6366690"/>
              <a:gd name="connsiteX3" fmla="*/ 4684791 w 5623208"/>
              <a:gd name="connsiteY3" fmla="*/ 424273 h 6366690"/>
              <a:gd name="connsiteX4" fmla="*/ 5106555 w 5623208"/>
              <a:gd name="connsiteY4" fmla="*/ 446617 h 6366690"/>
              <a:gd name="connsiteX5" fmla="*/ 5138062 w 5623208"/>
              <a:gd name="connsiteY5" fmla="*/ 470471 h 6366690"/>
              <a:gd name="connsiteX6" fmla="*/ 5136057 w 5623208"/>
              <a:gd name="connsiteY6" fmla="*/ 505207 h 6366690"/>
              <a:gd name="connsiteX7" fmla="*/ 5139359 w 5623208"/>
              <a:gd name="connsiteY7" fmla="*/ 507086 h 6366690"/>
              <a:gd name="connsiteX8" fmla="*/ 5157923 w 5623208"/>
              <a:gd name="connsiteY8" fmla="*/ 541629 h 6366690"/>
              <a:gd name="connsiteX9" fmla="*/ 5157276 w 5623208"/>
              <a:gd name="connsiteY9" fmla="*/ 543250 h 6366690"/>
              <a:gd name="connsiteX10" fmla="*/ 5593437 w 5623208"/>
              <a:gd name="connsiteY10" fmla="*/ 600433 h 6366690"/>
              <a:gd name="connsiteX11" fmla="*/ 5623208 w 5623208"/>
              <a:gd name="connsiteY11" fmla="*/ 626421 h 6366690"/>
              <a:gd name="connsiteX12" fmla="*/ 5618792 w 5623208"/>
              <a:gd name="connsiteY12" fmla="*/ 660933 h 6366690"/>
              <a:gd name="connsiteX13" fmla="*/ 5621956 w 5623208"/>
              <a:gd name="connsiteY13" fmla="*/ 663037 h 6366690"/>
              <a:gd name="connsiteX14" fmla="*/ 5590155 w 5623208"/>
              <a:gd name="connsiteY14" fmla="*/ 884737 h 6366690"/>
              <a:gd name="connsiteX15" fmla="*/ 5585890 w 5623208"/>
              <a:gd name="connsiteY15" fmla="*/ 935343 h 6366690"/>
              <a:gd name="connsiteX16" fmla="*/ 5580230 w 5623208"/>
              <a:gd name="connsiteY16" fmla="*/ 966164 h 6366690"/>
              <a:gd name="connsiteX17" fmla="*/ 5579158 w 5623208"/>
              <a:gd name="connsiteY17" fmla="*/ 970674 h 6366690"/>
              <a:gd name="connsiteX18" fmla="*/ 5546957 w 5623208"/>
              <a:gd name="connsiteY18" fmla="*/ 1222322 h 6366690"/>
              <a:gd name="connsiteX19" fmla="*/ 5548520 w 5623208"/>
              <a:gd name="connsiteY19" fmla="*/ 1227732 h 6366690"/>
              <a:gd name="connsiteX20" fmla="*/ 5526359 w 5623208"/>
              <a:gd name="connsiteY20" fmla="*/ 1383280 h 6366690"/>
              <a:gd name="connsiteX21" fmla="*/ 5528633 w 5623208"/>
              <a:gd name="connsiteY21" fmla="*/ 1384426 h 6366690"/>
              <a:gd name="connsiteX22" fmla="*/ 5530523 w 5623208"/>
              <a:gd name="connsiteY22" fmla="*/ 1424237 h 6366690"/>
              <a:gd name="connsiteX23" fmla="*/ 5517617 w 5623208"/>
              <a:gd name="connsiteY23" fmla="*/ 1531388 h 6366690"/>
              <a:gd name="connsiteX24" fmla="*/ 5513063 w 5623208"/>
              <a:gd name="connsiteY24" fmla="*/ 1595000 h 6366690"/>
              <a:gd name="connsiteX25" fmla="*/ 5516308 w 5623208"/>
              <a:gd name="connsiteY25" fmla="*/ 1618384 h 6366690"/>
              <a:gd name="connsiteX26" fmla="*/ 5523443 w 5623208"/>
              <a:gd name="connsiteY26" fmla="*/ 1709522 h 6366690"/>
              <a:gd name="connsiteX27" fmla="*/ 5522189 w 5623208"/>
              <a:gd name="connsiteY27" fmla="*/ 1764506 h 6366690"/>
              <a:gd name="connsiteX28" fmla="*/ 5518638 w 5623208"/>
              <a:gd name="connsiteY28" fmla="*/ 1801139 h 6366690"/>
              <a:gd name="connsiteX29" fmla="*/ 5504429 w 5623208"/>
              <a:gd name="connsiteY29" fmla="*/ 1849233 h 6366690"/>
              <a:gd name="connsiteX30" fmla="*/ 5507809 w 5623208"/>
              <a:gd name="connsiteY30" fmla="*/ 1853795 h 6366690"/>
              <a:gd name="connsiteX31" fmla="*/ 5510038 w 5623208"/>
              <a:gd name="connsiteY31" fmla="*/ 1868006 h 6366690"/>
              <a:gd name="connsiteX32" fmla="*/ 5488584 w 5623208"/>
              <a:gd name="connsiteY32" fmla="*/ 1933202 h 6366690"/>
              <a:gd name="connsiteX33" fmla="*/ 5470690 w 5623208"/>
              <a:gd name="connsiteY33" fmla="*/ 2012779 h 6366690"/>
              <a:gd name="connsiteX34" fmla="*/ 5464354 w 5623208"/>
              <a:gd name="connsiteY34" fmla="*/ 2024356 h 6366690"/>
              <a:gd name="connsiteX35" fmla="*/ 5442604 w 5623208"/>
              <a:gd name="connsiteY35" fmla="*/ 2101880 h 6366690"/>
              <a:gd name="connsiteX36" fmla="*/ 5437204 w 5623208"/>
              <a:gd name="connsiteY36" fmla="*/ 2182873 h 6366690"/>
              <a:gd name="connsiteX37" fmla="*/ 5421618 w 5623208"/>
              <a:gd name="connsiteY37" fmla="*/ 2220054 h 6366690"/>
              <a:gd name="connsiteX38" fmla="*/ 5419286 w 5623208"/>
              <a:gd name="connsiteY38" fmla="*/ 2220029 h 6366690"/>
              <a:gd name="connsiteX39" fmla="*/ 5398133 w 5623208"/>
              <a:gd name="connsiteY39" fmla="*/ 2385341 h 6366690"/>
              <a:gd name="connsiteX40" fmla="*/ 5406093 w 5623208"/>
              <a:gd name="connsiteY40" fmla="*/ 2412393 h 6366690"/>
              <a:gd name="connsiteX41" fmla="*/ 5404840 w 5623208"/>
              <a:gd name="connsiteY41" fmla="*/ 2467379 h 6366690"/>
              <a:gd name="connsiteX42" fmla="*/ 5387079 w 5623208"/>
              <a:gd name="connsiteY42" fmla="*/ 2552105 h 6366690"/>
              <a:gd name="connsiteX43" fmla="*/ 5390460 w 5623208"/>
              <a:gd name="connsiteY43" fmla="*/ 2556667 h 6366690"/>
              <a:gd name="connsiteX44" fmla="*/ 5392688 w 5623208"/>
              <a:gd name="connsiteY44" fmla="*/ 2570878 h 6366690"/>
              <a:gd name="connsiteX45" fmla="*/ 5371234 w 5623208"/>
              <a:gd name="connsiteY45" fmla="*/ 2636075 h 6366690"/>
              <a:gd name="connsiteX46" fmla="*/ 5359196 w 5623208"/>
              <a:gd name="connsiteY46" fmla="*/ 2689610 h 6366690"/>
              <a:gd name="connsiteX47" fmla="*/ 5215593 w 5623208"/>
              <a:gd name="connsiteY47" fmla="*/ 3838038 h 6366690"/>
              <a:gd name="connsiteX48" fmla="*/ 5181878 w 5623208"/>
              <a:gd name="connsiteY48" fmla="*/ 4113853 h 6366690"/>
              <a:gd name="connsiteX49" fmla="*/ 5157000 w 5623208"/>
              <a:gd name="connsiteY49" fmla="*/ 4290549 h 6366690"/>
              <a:gd name="connsiteX50" fmla="*/ 4929971 w 5623208"/>
              <a:gd name="connsiteY50" fmla="*/ 6072079 h 6366690"/>
              <a:gd name="connsiteX51" fmla="*/ 4933151 w 5623208"/>
              <a:gd name="connsiteY51" fmla="*/ 6112553 h 6366690"/>
              <a:gd name="connsiteX52" fmla="*/ 4926630 w 5623208"/>
              <a:gd name="connsiteY52" fmla="*/ 6185986 h 6366690"/>
              <a:gd name="connsiteX53" fmla="*/ 4906534 w 5623208"/>
              <a:gd name="connsiteY53" fmla="*/ 6296229 h 6366690"/>
              <a:gd name="connsiteX54" fmla="*/ 4908381 w 5623208"/>
              <a:gd name="connsiteY54" fmla="*/ 6317640 h 6366690"/>
              <a:gd name="connsiteX55" fmla="*/ 4892435 w 5623208"/>
              <a:gd name="connsiteY55" fmla="*/ 6366690 h 6366690"/>
              <a:gd name="connsiteX56" fmla="*/ 3556971 w 5623208"/>
              <a:gd name="connsiteY56" fmla="*/ 6192741 h 6366690"/>
              <a:gd name="connsiteX57" fmla="*/ 3371058 w 5623208"/>
              <a:gd name="connsiteY57" fmla="*/ 6167768 h 6366690"/>
              <a:gd name="connsiteX58" fmla="*/ 0 w 5623208"/>
              <a:gd name="connsiteY58" fmla="*/ 5980367 h 6366690"/>
              <a:gd name="connsiteX59" fmla="*/ 101274 w 5623208"/>
              <a:gd name="connsiteY59" fmla="*/ 4376215 h 6366690"/>
              <a:gd name="connsiteX60" fmla="*/ 355207 w 5623208"/>
              <a:gd name="connsiteY60" fmla="*/ 175988 h 6366690"/>
              <a:gd name="connsiteX61" fmla="*/ 742771 w 5623208"/>
              <a:gd name="connsiteY61" fmla="*/ 202473 h 6366690"/>
              <a:gd name="connsiteX62" fmla="*/ 845164 w 5623208"/>
              <a:gd name="connsiteY62" fmla="*/ 208472 h 636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623208" h="6366690">
                <a:moveTo>
                  <a:pt x="872417" y="0"/>
                </a:moveTo>
                <a:cubicBezTo>
                  <a:pt x="1167962" y="48421"/>
                  <a:pt x="2735727" y="237364"/>
                  <a:pt x="3697815" y="355576"/>
                </a:cubicBezTo>
                <a:lnTo>
                  <a:pt x="3785655" y="366401"/>
                </a:lnTo>
                <a:lnTo>
                  <a:pt x="4684791" y="424273"/>
                </a:lnTo>
                <a:lnTo>
                  <a:pt x="5106555" y="446617"/>
                </a:lnTo>
                <a:lnTo>
                  <a:pt x="5138062" y="470471"/>
                </a:lnTo>
                <a:cubicBezTo>
                  <a:pt x="5137394" y="482050"/>
                  <a:pt x="5136725" y="493628"/>
                  <a:pt x="5136057" y="505207"/>
                </a:cubicBezTo>
                <a:lnTo>
                  <a:pt x="5139359" y="507086"/>
                </a:lnTo>
                <a:cubicBezTo>
                  <a:pt x="5150206" y="508953"/>
                  <a:pt x="5160602" y="494702"/>
                  <a:pt x="5157923" y="541629"/>
                </a:cubicBezTo>
                <a:lnTo>
                  <a:pt x="5157276" y="543250"/>
                </a:lnTo>
                <a:lnTo>
                  <a:pt x="5593437" y="600433"/>
                </a:lnTo>
                <a:lnTo>
                  <a:pt x="5623208" y="626421"/>
                </a:lnTo>
                <a:cubicBezTo>
                  <a:pt x="5621737" y="637925"/>
                  <a:pt x="5620265" y="649429"/>
                  <a:pt x="5618792" y="660933"/>
                </a:cubicBezTo>
                <a:lnTo>
                  <a:pt x="5621956" y="663037"/>
                </a:lnTo>
                <a:cubicBezTo>
                  <a:pt x="5617183" y="700337"/>
                  <a:pt x="5596165" y="839353"/>
                  <a:pt x="5590155" y="884737"/>
                </a:cubicBezTo>
                <a:cubicBezTo>
                  <a:pt x="5588733" y="901605"/>
                  <a:pt x="5587312" y="918475"/>
                  <a:pt x="5585890" y="935343"/>
                </a:cubicBezTo>
                <a:cubicBezTo>
                  <a:pt x="5585210" y="940697"/>
                  <a:pt x="5583175" y="952102"/>
                  <a:pt x="5580230" y="966164"/>
                </a:cubicBezTo>
                <a:lnTo>
                  <a:pt x="5579158" y="970674"/>
                </a:lnTo>
                <a:lnTo>
                  <a:pt x="5546957" y="1222322"/>
                </a:lnTo>
                <a:lnTo>
                  <a:pt x="5548520" y="1227732"/>
                </a:lnTo>
                <a:cubicBezTo>
                  <a:pt x="5545087" y="1254558"/>
                  <a:pt x="5529673" y="1357165"/>
                  <a:pt x="5526359" y="1383280"/>
                </a:cubicBezTo>
                <a:lnTo>
                  <a:pt x="5528633" y="1384426"/>
                </a:lnTo>
                <a:cubicBezTo>
                  <a:pt x="5529773" y="1391478"/>
                  <a:pt x="5532358" y="1399744"/>
                  <a:pt x="5530523" y="1424237"/>
                </a:cubicBezTo>
                <a:cubicBezTo>
                  <a:pt x="5516226" y="1453180"/>
                  <a:pt x="5536447" y="1495549"/>
                  <a:pt x="5517617" y="1531388"/>
                </a:cubicBezTo>
                <a:cubicBezTo>
                  <a:pt x="5512467" y="1544691"/>
                  <a:pt x="5507400" y="1586619"/>
                  <a:pt x="5513063" y="1595000"/>
                </a:cubicBezTo>
                <a:cubicBezTo>
                  <a:pt x="5513370" y="1603836"/>
                  <a:pt x="5509660" y="1613865"/>
                  <a:pt x="5516308" y="1618384"/>
                </a:cubicBezTo>
                <a:cubicBezTo>
                  <a:pt x="5518038" y="1637471"/>
                  <a:pt x="5522462" y="1685169"/>
                  <a:pt x="5523443" y="1709522"/>
                </a:cubicBezTo>
                <a:lnTo>
                  <a:pt x="5522189" y="1764506"/>
                </a:lnTo>
                <a:cubicBezTo>
                  <a:pt x="5521005" y="1776717"/>
                  <a:pt x="5519821" y="1788928"/>
                  <a:pt x="5518638" y="1801139"/>
                </a:cubicBezTo>
                <a:cubicBezTo>
                  <a:pt x="5515678" y="1815261"/>
                  <a:pt x="5506233" y="1840457"/>
                  <a:pt x="5504429" y="1849233"/>
                </a:cubicBezTo>
                <a:cubicBezTo>
                  <a:pt x="5505712" y="1850428"/>
                  <a:pt x="5506853" y="1851964"/>
                  <a:pt x="5507809" y="1853795"/>
                </a:cubicBezTo>
                <a:lnTo>
                  <a:pt x="5510038" y="1868006"/>
                </a:lnTo>
                <a:lnTo>
                  <a:pt x="5488584" y="1933202"/>
                </a:lnTo>
                <a:lnTo>
                  <a:pt x="5470690" y="2012779"/>
                </a:lnTo>
                <a:lnTo>
                  <a:pt x="5464354" y="2024356"/>
                </a:lnTo>
                <a:cubicBezTo>
                  <a:pt x="5455563" y="2051479"/>
                  <a:pt x="5456747" y="2085645"/>
                  <a:pt x="5442604" y="2101880"/>
                </a:cubicBezTo>
                <a:cubicBezTo>
                  <a:pt x="5440805" y="2128877"/>
                  <a:pt x="5439003" y="2155876"/>
                  <a:pt x="5437204" y="2182873"/>
                </a:cubicBezTo>
                <a:cubicBezTo>
                  <a:pt x="5421024" y="2178161"/>
                  <a:pt x="5425245" y="2210396"/>
                  <a:pt x="5421618" y="2220054"/>
                </a:cubicBezTo>
                <a:lnTo>
                  <a:pt x="5419286" y="2220029"/>
                </a:lnTo>
                <a:lnTo>
                  <a:pt x="5398133" y="2385341"/>
                </a:lnTo>
                <a:lnTo>
                  <a:pt x="5406093" y="2412393"/>
                </a:lnTo>
                <a:cubicBezTo>
                  <a:pt x="5405674" y="2430722"/>
                  <a:pt x="5405258" y="2449050"/>
                  <a:pt x="5404840" y="2467379"/>
                </a:cubicBezTo>
                <a:cubicBezTo>
                  <a:pt x="5401672" y="2490664"/>
                  <a:pt x="5389477" y="2537223"/>
                  <a:pt x="5387079" y="2552105"/>
                </a:cubicBezTo>
                <a:cubicBezTo>
                  <a:pt x="5388363" y="2553300"/>
                  <a:pt x="5389503" y="2554836"/>
                  <a:pt x="5390460" y="2556667"/>
                </a:cubicBezTo>
                <a:lnTo>
                  <a:pt x="5392688" y="2570878"/>
                </a:lnTo>
                <a:lnTo>
                  <a:pt x="5371234" y="2636075"/>
                </a:lnTo>
                <a:lnTo>
                  <a:pt x="5359196" y="2689610"/>
                </a:lnTo>
                <a:cubicBezTo>
                  <a:pt x="5311328" y="3072419"/>
                  <a:pt x="5246074" y="3459592"/>
                  <a:pt x="5215593" y="3838038"/>
                </a:cubicBezTo>
                <a:cubicBezTo>
                  <a:pt x="5206276" y="3923698"/>
                  <a:pt x="5191193" y="4028192"/>
                  <a:pt x="5181878" y="4113853"/>
                </a:cubicBezTo>
                <a:cubicBezTo>
                  <a:pt x="5189776" y="4107916"/>
                  <a:pt x="5166635" y="4270998"/>
                  <a:pt x="5157000" y="4290549"/>
                </a:cubicBezTo>
                <a:lnTo>
                  <a:pt x="4929971" y="6072079"/>
                </a:lnTo>
                <a:lnTo>
                  <a:pt x="4933151" y="6112553"/>
                </a:lnTo>
                <a:cubicBezTo>
                  <a:pt x="4939075" y="6121643"/>
                  <a:pt x="4931067" y="6155374"/>
                  <a:pt x="4926630" y="6185986"/>
                </a:cubicBezTo>
                <a:cubicBezTo>
                  <a:pt x="4922193" y="6216598"/>
                  <a:pt x="4912105" y="6271501"/>
                  <a:pt x="4906534" y="6296229"/>
                </a:cubicBezTo>
                <a:lnTo>
                  <a:pt x="4908381" y="6317640"/>
                </a:lnTo>
                <a:cubicBezTo>
                  <a:pt x="4905499" y="6340266"/>
                  <a:pt x="4899040" y="6341266"/>
                  <a:pt x="4892435" y="6366690"/>
                </a:cubicBezTo>
                <a:cubicBezTo>
                  <a:pt x="4839785" y="6364119"/>
                  <a:pt x="4290536" y="6291190"/>
                  <a:pt x="3556971" y="6192741"/>
                </a:cubicBezTo>
                <a:lnTo>
                  <a:pt x="3371058" y="6167768"/>
                </a:lnTo>
                <a:lnTo>
                  <a:pt x="0" y="5980367"/>
                </a:lnTo>
                <a:lnTo>
                  <a:pt x="101274" y="4376215"/>
                </a:lnTo>
                <a:lnTo>
                  <a:pt x="355207" y="175988"/>
                </a:lnTo>
                <a:cubicBezTo>
                  <a:pt x="424022" y="182392"/>
                  <a:pt x="560944" y="191548"/>
                  <a:pt x="742771" y="202473"/>
                </a:cubicBezTo>
                <a:lnTo>
                  <a:pt x="845164" y="208472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Trade - Medieval Trade and Travel - Research Guides at Saint Louis  University Libraries">
            <a:extLst>
              <a:ext uri="{FF2B5EF4-FFF2-40B4-BE49-F238E27FC236}">
                <a16:creationId xmlns:a16="http://schemas.microsoft.com/office/drawing/2014/main" id="{2F367F9E-B8FE-49CA-BE6F-85B978795F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8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" r="-2" b="24809"/>
          <a:stretch/>
        </p:blipFill>
        <p:spPr bwMode="auto">
          <a:xfrm rot="256279">
            <a:off x="6352738" y="454814"/>
            <a:ext cx="5199578" cy="5929095"/>
          </a:xfrm>
          <a:custGeom>
            <a:avLst/>
            <a:gdLst/>
            <a:ahLst/>
            <a:cxnLst/>
            <a:rect l="l" t="t" r="r" b="b"/>
            <a:pathLst>
              <a:path w="5293176" h="6035825">
                <a:moveTo>
                  <a:pt x="498427" y="0"/>
                </a:moveTo>
                <a:cubicBezTo>
                  <a:pt x="797211" y="20493"/>
                  <a:pt x="2375785" y="61586"/>
                  <a:pt x="3344719" y="89057"/>
                </a:cubicBezTo>
                <a:lnTo>
                  <a:pt x="3433187" y="91598"/>
                </a:lnTo>
                <a:lnTo>
                  <a:pt x="4333788" y="64898"/>
                </a:lnTo>
                <a:lnTo>
                  <a:pt x="4755789" y="47593"/>
                </a:lnTo>
                <a:lnTo>
                  <a:pt x="4789394" y="68387"/>
                </a:lnTo>
                <a:cubicBezTo>
                  <a:pt x="4789815" y="79978"/>
                  <a:pt x="4790234" y="91567"/>
                  <a:pt x="4790655" y="103158"/>
                </a:cubicBezTo>
                <a:lnTo>
                  <a:pt x="4794119" y="104719"/>
                </a:lnTo>
                <a:cubicBezTo>
                  <a:pt x="4805093" y="105561"/>
                  <a:pt x="4814107" y="90398"/>
                  <a:pt x="4815840" y="137369"/>
                </a:cubicBezTo>
                <a:lnTo>
                  <a:pt x="4815348" y="139044"/>
                </a:lnTo>
                <a:lnTo>
                  <a:pt x="5254949" y="155074"/>
                </a:lnTo>
                <a:lnTo>
                  <a:pt x="5287026" y="178155"/>
                </a:lnTo>
                <a:cubicBezTo>
                  <a:pt x="5286640" y="189747"/>
                  <a:pt x="5286254" y="201338"/>
                  <a:pt x="5285866" y="212929"/>
                </a:cubicBezTo>
                <a:lnTo>
                  <a:pt x="5289213" y="214727"/>
                </a:lnTo>
                <a:cubicBezTo>
                  <a:pt x="5287959" y="252311"/>
                  <a:pt x="5280070" y="392685"/>
                  <a:pt x="5278342" y="438433"/>
                </a:cubicBezTo>
                <a:cubicBezTo>
                  <a:pt x="5278508" y="455360"/>
                  <a:pt x="5278676" y="472288"/>
                  <a:pt x="5278842" y="489215"/>
                </a:cubicBezTo>
                <a:cubicBezTo>
                  <a:pt x="5278667" y="494610"/>
                  <a:pt x="5277710" y="506155"/>
                  <a:pt x="5276097" y="520431"/>
                </a:cubicBezTo>
                <a:lnTo>
                  <a:pt x="5275453" y="525022"/>
                </a:lnTo>
                <a:lnTo>
                  <a:pt x="5266992" y="778581"/>
                </a:lnTo>
                <a:lnTo>
                  <a:pt x="5269055" y="783820"/>
                </a:lnTo>
                <a:cubicBezTo>
                  <a:pt x="5268153" y="810850"/>
                  <a:pt x="5262429" y="914450"/>
                  <a:pt x="5261578" y="940761"/>
                </a:cubicBezTo>
                <a:lnTo>
                  <a:pt x="5263950" y="941689"/>
                </a:lnTo>
                <a:cubicBezTo>
                  <a:pt x="5265746" y="948603"/>
                  <a:pt x="5269095" y="956590"/>
                  <a:pt x="5269565" y="981147"/>
                </a:cubicBezTo>
                <a:cubicBezTo>
                  <a:pt x="5258045" y="1011303"/>
                  <a:pt x="5282150" y="1051589"/>
                  <a:pt x="5266764" y="1089036"/>
                </a:cubicBezTo>
                <a:cubicBezTo>
                  <a:pt x="5262884" y="1102764"/>
                  <a:pt x="5261771" y="1144982"/>
                  <a:pt x="5268195" y="1152795"/>
                </a:cubicBezTo>
                <a:cubicBezTo>
                  <a:pt x="5269329" y="1161563"/>
                  <a:pt x="5266576" y="1171896"/>
                  <a:pt x="5273619" y="1175772"/>
                </a:cubicBezTo>
                <a:cubicBezTo>
                  <a:pt x="5277131" y="1194612"/>
                  <a:pt x="5286008" y="1241685"/>
                  <a:pt x="5289269" y="1265839"/>
                </a:cubicBezTo>
                <a:lnTo>
                  <a:pt x="5293176" y="1320698"/>
                </a:lnTo>
                <a:cubicBezTo>
                  <a:pt x="5293143" y="1332967"/>
                  <a:pt x="5293109" y="1345235"/>
                  <a:pt x="5293076" y="1357503"/>
                </a:cubicBezTo>
                <a:cubicBezTo>
                  <a:pt x="5291453" y="1371840"/>
                  <a:pt x="5284413" y="1397811"/>
                  <a:pt x="5283440" y="1406717"/>
                </a:cubicBezTo>
                <a:cubicBezTo>
                  <a:pt x="5284829" y="1407787"/>
                  <a:pt x="5286109" y="1409209"/>
                  <a:pt x="5287233" y="1410942"/>
                </a:cubicBezTo>
                <a:lnTo>
                  <a:pt x="5290784" y="1424882"/>
                </a:lnTo>
                <a:lnTo>
                  <a:pt x="5275539" y="1491802"/>
                </a:lnTo>
                <a:lnTo>
                  <a:pt x="5265186" y="1572707"/>
                </a:lnTo>
                <a:lnTo>
                  <a:pt x="5259964" y="1584827"/>
                </a:lnTo>
                <a:cubicBezTo>
                  <a:pt x="5253755" y="1612655"/>
                  <a:pt x="5258137" y="1646559"/>
                  <a:pt x="5245579" y="1664049"/>
                </a:cubicBezTo>
                <a:cubicBezTo>
                  <a:pt x="5246320" y="1691096"/>
                  <a:pt x="5247058" y="1718145"/>
                  <a:pt x="5247798" y="1745191"/>
                </a:cubicBezTo>
                <a:cubicBezTo>
                  <a:pt x="5231248" y="1742017"/>
                  <a:pt x="5238473" y="1773714"/>
                  <a:pt x="5235767" y="1783670"/>
                </a:cubicBezTo>
                <a:lnTo>
                  <a:pt x="5233443" y="1783864"/>
                </a:lnTo>
                <a:lnTo>
                  <a:pt x="5227886" y="1950431"/>
                </a:lnTo>
                <a:lnTo>
                  <a:pt x="5238347" y="1976617"/>
                </a:lnTo>
                <a:cubicBezTo>
                  <a:pt x="5239649" y="1994905"/>
                  <a:pt x="5240954" y="2013191"/>
                  <a:pt x="5242256" y="2031478"/>
                </a:cubicBezTo>
                <a:cubicBezTo>
                  <a:pt x="5241286" y="2054958"/>
                  <a:pt x="5233511" y="2102455"/>
                  <a:pt x="5232519" y="2117497"/>
                </a:cubicBezTo>
                <a:cubicBezTo>
                  <a:pt x="5233909" y="2118566"/>
                  <a:pt x="5235188" y="2119988"/>
                  <a:pt x="5236313" y="2121722"/>
                </a:cubicBezTo>
                <a:lnTo>
                  <a:pt x="5239863" y="2135661"/>
                </a:lnTo>
                <a:lnTo>
                  <a:pt x="5224618" y="2202583"/>
                </a:lnTo>
                <a:lnTo>
                  <a:pt x="5217653" y="2257010"/>
                </a:lnTo>
                <a:cubicBezTo>
                  <a:pt x="5205894" y="2642621"/>
                  <a:pt x="5177235" y="3034207"/>
                  <a:pt x="5182377" y="3413844"/>
                </a:cubicBezTo>
                <a:cubicBezTo>
                  <a:pt x="5181134" y="3500000"/>
                  <a:pt x="5175916" y="3605448"/>
                  <a:pt x="5174675" y="3691605"/>
                </a:cubicBezTo>
                <a:cubicBezTo>
                  <a:pt x="5181981" y="3684954"/>
                  <a:pt x="5174235" y="3849487"/>
                  <a:pt x="5166476" y="3869856"/>
                </a:cubicBezTo>
                <a:lnTo>
                  <a:pt x="5107510" y="5664825"/>
                </a:lnTo>
                <a:lnTo>
                  <a:pt x="5114472" y="5704822"/>
                </a:lnTo>
                <a:cubicBezTo>
                  <a:pt x="5121222" y="5713317"/>
                  <a:pt x="5116413" y="5747650"/>
                  <a:pt x="5114866" y="5778543"/>
                </a:cubicBezTo>
                <a:cubicBezTo>
                  <a:pt x="5113319" y="5809437"/>
                  <a:pt x="5108424" y="5865044"/>
                  <a:pt x="5105196" y="5890185"/>
                </a:cubicBezTo>
                <a:lnTo>
                  <a:pt x="5109043" y="5911328"/>
                </a:lnTo>
                <a:cubicBezTo>
                  <a:pt x="5108296" y="5934125"/>
                  <a:pt x="5101959" y="5935726"/>
                  <a:pt x="5097767" y="5961658"/>
                </a:cubicBezTo>
                <a:cubicBezTo>
                  <a:pt x="5045108" y="5964035"/>
                  <a:pt x="4491440" y="5942933"/>
                  <a:pt x="3751876" y="5913708"/>
                </a:cubicBezTo>
                <a:lnTo>
                  <a:pt x="3564440" y="5906279"/>
                </a:lnTo>
                <a:lnTo>
                  <a:pt x="190663" y="6035825"/>
                </a:lnTo>
                <a:lnTo>
                  <a:pt x="141062" y="4429245"/>
                </a:lnTo>
                <a:lnTo>
                  <a:pt x="0" y="223714"/>
                </a:lnTo>
                <a:cubicBezTo>
                  <a:pt x="69112" y="223637"/>
                  <a:pt x="206289" y="219912"/>
                  <a:pt x="388339" y="213738"/>
                </a:cubicBezTo>
                <a:lnTo>
                  <a:pt x="490844" y="21010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80BE5544-9916-45A5-828D-778175A51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56279">
            <a:off x="6350180" y="523366"/>
            <a:ext cx="1713244" cy="5730435"/>
          </a:xfrm>
          <a:custGeom>
            <a:avLst/>
            <a:gdLst>
              <a:gd name="connsiteX0" fmla="*/ 234738 w 3482710"/>
              <a:gd name="connsiteY0" fmla="*/ 0 h 5817193"/>
              <a:gd name="connsiteX1" fmla="*/ 493499 w 3482710"/>
              <a:gd name="connsiteY1" fmla="*/ 0 h 5817193"/>
              <a:gd name="connsiteX2" fmla="*/ 349380 w 3482710"/>
              <a:gd name="connsiteY2" fmla="*/ 3993011 h 5817193"/>
              <a:gd name="connsiteX3" fmla="*/ 298733 w 3482710"/>
              <a:gd name="connsiteY3" fmla="*/ 5571013 h 5817193"/>
              <a:gd name="connsiteX4" fmla="*/ 649818 w 3482710"/>
              <a:gd name="connsiteY4" fmla="*/ 5581185 h 5817193"/>
              <a:gd name="connsiteX5" fmla="*/ 3427184 w 3482710"/>
              <a:gd name="connsiteY5" fmla="*/ 5688584 h 5817193"/>
              <a:gd name="connsiteX6" fmla="*/ 3482710 w 3482710"/>
              <a:gd name="connsiteY6" fmla="*/ 5690785 h 5817193"/>
              <a:gd name="connsiteX7" fmla="*/ 190664 w 3482710"/>
              <a:gd name="connsiteY7" fmla="*/ 5817193 h 5817193"/>
              <a:gd name="connsiteX8" fmla="*/ 141063 w 3482710"/>
              <a:gd name="connsiteY8" fmla="*/ 4210613 h 5817193"/>
              <a:gd name="connsiteX9" fmla="*/ 0 w 3482710"/>
              <a:gd name="connsiteY9" fmla="*/ 5082 h 5817193"/>
              <a:gd name="connsiteX10" fmla="*/ 151819 w 3482710"/>
              <a:gd name="connsiteY10" fmla="*/ 2380 h 5817193"/>
              <a:gd name="connsiteX0" fmla="*/ 151819 w 3482710"/>
              <a:gd name="connsiteY0" fmla="*/ 2380 h 5817193"/>
              <a:gd name="connsiteX1" fmla="*/ 493499 w 3482710"/>
              <a:gd name="connsiteY1" fmla="*/ 0 h 5817193"/>
              <a:gd name="connsiteX2" fmla="*/ 349380 w 3482710"/>
              <a:gd name="connsiteY2" fmla="*/ 3993011 h 5817193"/>
              <a:gd name="connsiteX3" fmla="*/ 298733 w 3482710"/>
              <a:gd name="connsiteY3" fmla="*/ 5571013 h 5817193"/>
              <a:gd name="connsiteX4" fmla="*/ 649818 w 3482710"/>
              <a:gd name="connsiteY4" fmla="*/ 5581185 h 5817193"/>
              <a:gd name="connsiteX5" fmla="*/ 3427184 w 3482710"/>
              <a:gd name="connsiteY5" fmla="*/ 5688584 h 5817193"/>
              <a:gd name="connsiteX6" fmla="*/ 3482710 w 3482710"/>
              <a:gd name="connsiteY6" fmla="*/ 5690785 h 5817193"/>
              <a:gd name="connsiteX7" fmla="*/ 190664 w 3482710"/>
              <a:gd name="connsiteY7" fmla="*/ 5817193 h 5817193"/>
              <a:gd name="connsiteX8" fmla="*/ 141063 w 3482710"/>
              <a:gd name="connsiteY8" fmla="*/ 4210613 h 5817193"/>
              <a:gd name="connsiteX9" fmla="*/ 0 w 3482710"/>
              <a:gd name="connsiteY9" fmla="*/ 5082 h 5817193"/>
              <a:gd name="connsiteX10" fmla="*/ 151819 w 3482710"/>
              <a:gd name="connsiteY10" fmla="*/ 2380 h 5817193"/>
              <a:gd name="connsiteX0" fmla="*/ 151819 w 3482710"/>
              <a:gd name="connsiteY0" fmla="*/ 0 h 5814813"/>
              <a:gd name="connsiteX1" fmla="*/ 343333 w 3482710"/>
              <a:gd name="connsiteY1" fmla="*/ 389123 h 5814813"/>
              <a:gd name="connsiteX2" fmla="*/ 349380 w 3482710"/>
              <a:gd name="connsiteY2" fmla="*/ 3990631 h 5814813"/>
              <a:gd name="connsiteX3" fmla="*/ 298733 w 3482710"/>
              <a:gd name="connsiteY3" fmla="*/ 5568633 h 5814813"/>
              <a:gd name="connsiteX4" fmla="*/ 649818 w 3482710"/>
              <a:gd name="connsiteY4" fmla="*/ 5578805 h 5814813"/>
              <a:gd name="connsiteX5" fmla="*/ 3427184 w 3482710"/>
              <a:gd name="connsiteY5" fmla="*/ 5686204 h 5814813"/>
              <a:gd name="connsiteX6" fmla="*/ 3482710 w 3482710"/>
              <a:gd name="connsiteY6" fmla="*/ 5688405 h 5814813"/>
              <a:gd name="connsiteX7" fmla="*/ 190664 w 3482710"/>
              <a:gd name="connsiteY7" fmla="*/ 5814813 h 5814813"/>
              <a:gd name="connsiteX8" fmla="*/ 141063 w 3482710"/>
              <a:gd name="connsiteY8" fmla="*/ 4208233 h 5814813"/>
              <a:gd name="connsiteX9" fmla="*/ 0 w 3482710"/>
              <a:gd name="connsiteY9" fmla="*/ 2702 h 5814813"/>
              <a:gd name="connsiteX10" fmla="*/ 151819 w 3482710"/>
              <a:gd name="connsiteY10" fmla="*/ 0 h 5814813"/>
              <a:gd name="connsiteX0" fmla="*/ 151819 w 3482710"/>
              <a:gd name="connsiteY0" fmla="*/ 0 h 5814813"/>
              <a:gd name="connsiteX1" fmla="*/ 337970 w 3482710"/>
              <a:gd name="connsiteY1" fmla="*/ 13709 h 5814813"/>
              <a:gd name="connsiteX2" fmla="*/ 349380 w 3482710"/>
              <a:gd name="connsiteY2" fmla="*/ 3990631 h 5814813"/>
              <a:gd name="connsiteX3" fmla="*/ 298733 w 3482710"/>
              <a:gd name="connsiteY3" fmla="*/ 5568633 h 5814813"/>
              <a:gd name="connsiteX4" fmla="*/ 649818 w 3482710"/>
              <a:gd name="connsiteY4" fmla="*/ 5578805 h 5814813"/>
              <a:gd name="connsiteX5" fmla="*/ 3427184 w 3482710"/>
              <a:gd name="connsiteY5" fmla="*/ 5686204 h 5814813"/>
              <a:gd name="connsiteX6" fmla="*/ 3482710 w 3482710"/>
              <a:gd name="connsiteY6" fmla="*/ 5688405 h 5814813"/>
              <a:gd name="connsiteX7" fmla="*/ 190664 w 3482710"/>
              <a:gd name="connsiteY7" fmla="*/ 5814813 h 5814813"/>
              <a:gd name="connsiteX8" fmla="*/ 141063 w 3482710"/>
              <a:gd name="connsiteY8" fmla="*/ 4208233 h 5814813"/>
              <a:gd name="connsiteX9" fmla="*/ 0 w 3482710"/>
              <a:gd name="connsiteY9" fmla="*/ 2702 h 5814813"/>
              <a:gd name="connsiteX10" fmla="*/ 151819 w 3482710"/>
              <a:gd name="connsiteY10" fmla="*/ 0 h 5814813"/>
              <a:gd name="connsiteX0" fmla="*/ 151819 w 3482710"/>
              <a:gd name="connsiteY0" fmla="*/ 0 h 5814813"/>
              <a:gd name="connsiteX1" fmla="*/ 337970 w 3482710"/>
              <a:gd name="connsiteY1" fmla="*/ 13709 h 5814813"/>
              <a:gd name="connsiteX2" fmla="*/ 349380 w 3482710"/>
              <a:gd name="connsiteY2" fmla="*/ 3990631 h 5814813"/>
              <a:gd name="connsiteX3" fmla="*/ 261192 w 3482710"/>
              <a:gd name="connsiteY3" fmla="*/ 5681257 h 5814813"/>
              <a:gd name="connsiteX4" fmla="*/ 649818 w 3482710"/>
              <a:gd name="connsiteY4" fmla="*/ 5578805 h 5814813"/>
              <a:gd name="connsiteX5" fmla="*/ 3427184 w 3482710"/>
              <a:gd name="connsiteY5" fmla="*/ 5686204 h 5814813"/>
              <a:gd name="connsiteX6" fmla="*/ 3482710 w 3482710"/>
              <a:gd name="connsiteY6" fmla="*/ 5688405 h 5814813"/>
              <a:gd name="connsiteX7" fmla="*/ 190664 w 3482710"/>
              <a:gd name="connsiteY7" fmla="*/ 5814813 h 5814813"/>
              <a:gd name="connsiteX8" fmla="*/ 141063 w 3482710"/>
              <a:gd name="connsiteY8" fmla="*/ 4208233 h 5814813"/>
              <a:gd name="connsiteX9" fmla="*/ 0 w 3482710"/>
              <a:gd name="connsiteY9" fmla="*/ 2702 h 5814813"/>
              <a:gd name="connsiteX10" fmla="*/ 151819 w 3482710"/>
              <a:gd name="connsiteY10" fmla="*/ 0 h 5814813"/>
              <a:gd name="connsiteX0" fmla="*/ 151819 w 3482710"/>
              <a:gd name="connsiteY0" fmla="*/ 0 h 5814813"/>
              <a:gd name="connsiteX1" fmla="*/ 337970 w 3482710"/>
              <a:gd name="connsiteY1" fmla="*/ 13709 h 5814813"/>
              <a:gd name="connsiteX2" fmla="*/ 261192 w 3482710"/>
              <a:gd name="connsiteY2" fmla="*/ 5681257 h 5814813"/>
              <a:gd name="connsiteX3" fmla="*/ 649818 w 3482710"/>
              <a:gd name="connsiteY3" fmla="*/ 5578805 h 5814813"/>
              <a:gd name="connsiteX4" fmla="*/ 3427184 w 3482710"/>
              <a:gd name="connsiteY4" fmla="*/ 5686204 h 5814813"/>
              <a:gd name="connsiteX5" fmla="*/ 3482710 w 3482710"/>
              <a:gd name="connsiteY5" fmla="*/ 5688405 h 5814813"/>
              <a:gd name="connsiteX6" fmla="*/ 190664 w 3482710"/>
              <a:gd name="connsiteY6" fmla="*/ 5814813 h 5814813"/>
              <a:gd name="connsiteX7" fmla="*/ 141063 w 3482710"/>
              <a:gd name="connsiteY7" fmla="*/ 4208233 h 5814813"/>
              <a:gd name="connsiteX8" fmla="*/ 0 w 3482710"/>
              <a:gd name="connsiteY8" fmla="*/ 2702 h 5814813"/>
              <a:gd name="connsiteX9" fmla="*/ 151819 w 3482710"/>
              <a:gd name="connsiteY9" fmla="*/ 0 h 5814813"/>
              <a:gd name="connsiteX0" fmla="*/ 151819 w 3482710"/>
              <a:gd name="connsiteY0" fmla="*/ 0 h 5814813"/>
              <a:gd name="connsiteX1" fmla="*/ 337970 w 3482710"/>
              <a:gd name="connsiteY1" fmla="*/ 13709 h 5814813"/>
              <a:gd name="connsiteX2" fmla="*/ 271918 w 3482710"/>
              <a:gd name="connsiteY2" fmla="*/ 5563270 h 5814813"/>
              <a:gd name="connsiteX3" fmla="*/ 649818 w 3482710"/>
              <a:gd name="connsiteY3" fmla="*/ 5578805 h 5814813"/>
              <a:gd name="connsiteX4" fmla="*/ 3427184 w 3482710"/>
              <a:gd name="connsiteY4" fmla="*/ 5686204 h 5814813"/>
              <a:gd name="connsiteX5" fmla="*/ 3482710 w 3482710"/>
              <a:gd name="connsiteY5" fmla="*/ 5688405 h 5814813"/>
              <a:gd name="connsiteX6" fmla="*/ 190664 w 3482710"/>
              <a:gd name="connsiteY6" fmla="*/ 5814813 h 5814813"/>
              <a:gd name="connsiteX7" fmla="*/ 141063 w 3482710"/>
              <a:gd name="connsiteY7" fmla="*/ 4208233 h 5814813"/>
              <a:gd name="connsiteX8" fmla="*/ 0 w 3482710"/>
              <a:gd name="connsiteY8" fmla="*/ 2702 h 5814813"/>
              <a:gd name="connsiteX9" fmla="*/ 151819 w 3482710"/>
              <a:gd name="connsiteY9" fmla="*/ 0 h 5814813"/>
              <a:gd name="connsiteX0" fmla="*/ 151819 w 3482710"/>
              <a:gd name="connsiteY0" fmla="*/ 0 h 5707552"/>
              <a:gd name="connsiteX1" fmla="*/ 337970 w 3482710"/>
              <a:gd name="connsiteY1" fmla="*/ 13709 h 5707552"/>
              <a:gd name="connsiteX2" fmla="*/ 271918 w 3482710"/>
              <a:gd name="connsiteY2" fmla="*/ 5563270 h 5707552"/>
              <a:gd name="connsiteX3" fmla="*/ 649818 w 3482710"/>
              <a:gd name="connsiteY3" fmla="*/ 5578805 h 5707552"/>
              <a:gd name="connsiteX4" fmla="*/ 3427184 w 3482710"/>
              <a:gd name="connsiteY4" fmla="*/ 5686204 h 5707552"/>
              <a:gd name="connsiteX5" fmla="*/ 3482710 w 3482710"/>
              <a:gd name="connsiteY5" fmla="*/ 5688405 h 5707552"/>
              <a:gd name="connsiteX6" fmla="*/ 217479 w 3482710"/>
              <a:gd name="connsiteY6" fmla="*/ 5707552 h 5707552"/>
              <a:gd name="connsiteX7" fmla="*/ 141063 w 3482710"/>
              <a:gd name="connsiteY7" fmla="*/ 4208233 h 5707552"/>
              <a:gd name="connsiteX8" fmla="*/ 0 w 3482710"/>
              <a:gd name="connsiteY8" fmla="*/ 2702 h 5707552"/>
              <a:gd name="connsiteX9" fmla="*/ 151819 w 3482710"/>
              <a:gd name="connsiteY9" fmla="*/ 0 h 5707552"/>
              <a:gd name="connsiteX0" fmla="*/ 151819 w 3482710"/>
              <a:gd name="connsiteY0" fmla="*/ 0 h 5809450"/>
              <a:gd name="connsiteX1" fmla="*/ 337970 w 3482710"/>
              <a:gd name="connsiteY1" fmla="*/ 13709 h 5809450"/>
              <a:gd name="connsiteX2" fmla="*/ 271918 w 3482710"/>
              <a:gd name="connsiteY2" fmla="*/ 5563270 h 5809450"/>
              <a:gd name="connsiteX3" fmla="*/ 649818 w 3482710"/>
              <a:gd name="connsiteY3" fmla="*/ 5578805 h 5809450"/>
              <a:gd name="connsiteX4" fmla="*/ 3427184 w 3482710"/>
              <a:gd name="connsiteY4" fmla="*/ 5686204 h 5809450"/>
              <a:gd name="connsiteX5" fmla="*/ 3482710 w 3482710"/>
              <a:gd name="connsiteY5" fmla="*/ 5688405 h 5809450"/>
              <a:gd name="connsiteX6" fmla="*/ 179938 w 3482710"/>
              <a:gd name="connsiteY6" fmla="*/ 5809450 h 5809450"/>
              <a:gd name="connsiteX7" fmla="*/ 141063 w 3482710"/>
              <a:gd name="connsiteY7" fmla="*/ 4208233 h 5809450"/>
              <a:gd name="connsiteX8" fmla="*/ 0 w 3482710"/>
              <a:gd name="connsiteY8" fmla="*/ 2702 h 5809450"/>
              <a:gd name="connsiteX9" fmla="*/ 151819 w 3482710"/>
              <a:gd name="connsiteY9" fmla="*/ 0 h 5809450"/>
              <a:gd name="connsiteX0" fmla="*/ 151819 w 3482710"/>
              <a:gd name="connsiteY0" fmla="*/ 0 h 5809450"/>
              <a:gd name="connsiteX1" fmla="*/ 337970 w 3482710"/>
              <a:gd name="connsiteY1" fmla="*/ 13709 h 5809450"/>
              <a:gd name="connsiteX2" fmla="*/ 271918 w 3482710"/>
              <a:gd name="connsiteY2" fmla="*/ 5563270 h 5809450"/>
              <a:gd name="connsiteX3" fmla="*/ 649818 w 3482710"/>
              <a:gd name="connsiteY3" fmla="*/ 5578805 h 5809450"/>
              <a:gd name="connsiteX4" fmla="*/ 3482710 w 3482710"/>
              <a:gd name="connsiteY4" fmla="*/ 5688405 h 5809450"/>
              <a:gd name="connsiteX5" fmla="*/ 179938 w 3482710"/>
              <a:gd name="connsiteY5" fmla="*/ 5809450 h 5809450"/>
              <a:gd name="connsiteX6" fmla="*/ 141063 w 3482710"/>
              <a:gd name="connsiteY6" fmla="*/ 4208233 h 5809450"/>
              <a:gd name="connsiteX7" fmla="*/ 0 w 3482710"/>
              <a:gd name="connsiteY7" fmla="*/ 2702 h 5809450"/>
              <a:gd name="connsiteX8" fmla="*/ 151819 w 3482710"/>
              <a:gd name="connsiteY8" fmla="*/ 0 h 5809450"/>
              <a:gd name="connsiteX0" fmla="*/ 151819 w 2254571"/>
              <a:gd name="connsiteY0" fmla="*/ 0 h 5809450"/>
              <a:gd name="connsiteX1" fmla="*/ 337970 w 2254571"/>
              <a:gd name="connsiteY1" fmla="*/ 13709 h 5809450"/>
              <a:gd name="connsiteX2" fmla="*/ 271918 w 2254571"/>
              <a:gd name="connsiteY2" fmla="*/ 5563270 h 5809450"/>
              <a:gd name="connsiteX3" fmla="*/ 649818 w 2254571"/>
              <a:gd name="connsiteY3" fmla="*/ 5578805 h 5809450"/>
              <a:gd name="connsiteX4" fmla="*/ 2254571 w 2254571"/>
              <a:gd name="connsiteY4" fmla="*/ 5452431 h 5809450"/>
              <a:gd name="connsiteX5" fmla="*/ 179938 w 2254571"/>
              <a:gd name="connsiteY5" fmla="*/ 5809450 h 5809450"/>
              <a:gd name="connsiteX6" fmla="*/ 141063 w 2254571"/>
              <a:gd name="connsiteY6" fmla="*/ 4208233 h 5809450"/>
              <a:gd name="connsiteX7" fmla="*/ 0 w 2254571"/>
              <a:gd name="connsiteY7" fmla="*/ 2702 h 5809450"/>
              <a:gd name="connsiteX8" fmla="*/ 151819 w 2254571"/>
              <a:gd name="connsiteY8" fmla="*/ 0 h 5809450"/>
              <a:gd name="connsiteX0" fmla="*/ 151819 w 1723629"/>
              <a:gd name="connsiteY0" fmla="*/ 0 h 5809450"/>
              <a:gd name="connsiteX1" fmla="*/ 337970 w 1723629"/>
              <a:gd name="connsiteY1" fmla="*/ 13709 h 5809450"/>
              <a:gd name="connsiteX2" fmla="*/ 271918 w 1723629"/>
              <a:gd name="connsiteY2" fmla="*/ 5563270 h 5809450"/>
              <a:gd name="connsiteX3" fmla="*/ 649818 w 1723629"/>
              <a:gd name="connsiteY3" fmla="*/ 5578805 h 5809450"/>
              <a:gd name="connsiteX4" fmla="*/ 1723629 w 1723629"/>
              <a:gd name="connsiteY4" fmla="*/ 5752762 h 5809450"/>
              <a:gd name="connsiteX5" fmla="*/ 179938 w 1723629"/>
              <a:gd name="connsiteY5" fmla="*/ 5809450 h 5809450"/>
              <a:gd name="connsiteX6" fmla="*/ 141063 w 1723629"/>
              <a:gd name="connsiteY6" fmla="*/ 4208233 h 5809450"/>
              <a:gd name="connsiteX7" fmla="*/ 0 w 1723629"/>
              <a:gd name="connsiteY7" fmla="*/ 2702 h 5809450"/>
              <a:gd name="connsiteX8" fmla="*/ 151819 w 1723629"/>
              <a:gd name="connsiteY8" fmla="*/ 0 h 5809450"/>
              <a:gd name="connsiteX0" fmla="*/ 151819 w 1723629"/>
              <a:gd name="connsiteY0" fmla="*/ 0 h 5809450"/>
              <a:gd name="connsiteX1" fmla="*/ 337970 w 1723629"/>
              <a:gd name="connsiteY1" fmla="*/ 13709 h 5809450"/>
              <a:gd name="connsiteX2" fmla="*/ 271918 w 1723629"/>
              <a:gd name="connsiteY2" fmla="*/ 5563270 h 5809450"/>
              <a:gd name="connsiteX3" fmla="*/ 1723629 w 1723629"/>
              <a:gd name="connsiteY3" fmla="*/ 5752762 h 5809450"/>
              <a:gd name="connsiteX4" fmla="*/ 179938 w 1723629"/>
              <a:gd name="connsiteY4" fmla="*/ 5809450 h 5809450"/>
              <a:gd name="connsiteX5" fmla="*/ 141063 w 1723629"/>
              <a:gd name="connsiteY5" fmla="*/ 4208233 h 5809450"/>
              <a:gd name="connsiteX6" fmla="*/ 0 w 1723629"/>
              <a:gd name="connsiteY6" fmla="*/ 2702 h 5809450"/>
              <a:gd name="connsiteX7" fmla="*/ 151819 w 1723629"/>
              <a:gd name="connsiteY7" fmla="*/ 0 h 5809450"/>
              <a:gd name="connsiteX0" fmla="*/ 151819 w 1723629"/>
              <a:gd name="connsiteY0" fmla="*/ 0 h 5804087"/>
              <a:gd name="connsiteX1" fmla="*/ 337970 w 1723629"/>
              <a:gd name="connsiteY1" fmla="*/ 13709 h 5804087"/>
              <a:gd name="connsiteX2" fmla="*/ 271918 w 1723629"/>
              <a:gd name="connsiteY2" fmla="*/ 5563270 h 5804087"/>
              <a:gd name="connsiteX3" fmla="*/ 1723629 w 1723629"/>
              <a:gd name="connsiteY3" fmla="*/ 5752762 h 5804087"/>
              <a:gd name="connsiteX4" fmla="*/ 421275 w 1723629"/>
              <a:gd name="connsiteY4" fmla="*/ 5804087 h 5804087"/>
              <a:gd name="connsiteX5" fmla="*/ 141063 w 1723629"/>
              <a:gd name="connsiteY5" fmla="*/ 4208233 h 5804087"/>
              <a:gd name="connsiteX6" fmla="*/ 0 w 1723629"/>
              <a:gd name="connsiteY6" fmla="*/ 2702 h 5804087"/>
              <a:gd name="connsiteX7" fmla="*/ 151819 w 1723629"/>
              <a:gd name="connsiteY7" fmla="*/ 0 h 5804087"/>
              <a:gd name="connsiteX0" fmla="*/ 151819 w 1723629"/>
              <a:gd name="connsiteY0" fmla="*/ 0 h 5820176"/>
              <a:gd name="connsiteX1" fmla="*/ 337970 w 1723629"/>
              <a:gd name="connsiteY1" fmla="*/ 13709 h 5820176"/>
              <a:gd name="connsiteX2" fmla="*/ 271918 w 1723629"/>
              <a:gd name="connsiteY2" fmla="*/ 5563270 h 5820176"/>
              <a:gd name="connsiteX3" fmla="*/ 1723629 w 1723629"/>
              <a:gd name="connsiteY3" fmla="*/ 5752762 h 5820176"/>
              <a:gd name="connsiteX4" fmla="*/ 185301 w 1723629"/>
              <a:gd name="connsiteY4" fmla="*/ 5820176 h 5820176"/>
              <a:gd name="connsiteX5" fmla="*/ 141063 w 1723629"/>
              <a:gd name="connsiteY5" fmla="*/ 4208233 h 5820176"/>
              <a:gd name="connsiteX6" fmla="*/ 0 w 1723629"/>
              <a:gd name="connsiteY6" fmla="*/ 2702 h 5820176"/>
              <a:gd name="connsiteX7" fmla="*/ 151819 w 1723629"/>
              <a:gd name="connsiteY7" fmla="*/ 0 h 5820176"/>
              <a:gd name="connsiteX0" fmla="*/ 151819 w 1723629"/>
              <a:gd name="connsiteY0" fmla="*/ 0 h 5820176"/>
              <a:gd name="connsiteX1" fmla="*/ 337970 w 1723629"/>
              <a:gd name="connsiteY1" fmla="*/ 13709 h 5820176"/>
              <a:gd name="connsiteX2" fmla="*/ 271918 w 1723629"/>
              <a:gd name="connsiteY2" fmla="*/ 5563270 h 5820176"/>
              <a:gd name="connsiteX3" fmla="*/ 1723629 w 1723629"/>
              <a:gd name="connsiteY3" fmla="*/ 5752762 h 5820176"/>
              <a:gd name="connsiteX4" fmla="*/ 185301 w 1723629"/>
              <a:gd name="connsiteY4" fmla="*/ 5820176 h 5820176"/>
              <a:gd name="connsiteX5" fmla="*/ 0 w 1723629"/>
              <a:gd name="connsiteY5" fmla="*/ 2702 h 5820176"/>
              <a:gd name="connsiteX6" fmla="*/ 151819 w 1723629"/>
              <a:gd name="connsiteY6" fmla="*/ 0 h 5820176"/>
              <a:gd name="connsiteX0" fmla="*/ 151819 w 1755807"/>
              <a:gd name="connsiteY0" fmla="*/ 0 h 5820176"/>
              <a:gd name="connsiteX1" fmla="*/ 337970 w 1755807"/>
              <a:gd name="connsiteY1" fmla="*/ 13709 h 5820176"/>
              <a:gd name="connsiteX2" fmla="*/ 271918 w 1755807"/>
              <a:gd name="connsiteY2" fmla="*/ 5563270 h 5820176"/>
              <a:gd name="connsiteX3" fmla="*/ 1755807 w 1755807"/>
              <a:gd name="connsiteY3" fmla="*/ 5752762 h 5820176"/>
              <a:gd name="connsiteX4" fmla="*/ 185301 w 1755807"/>
              <a:gd name="connsiteY4" fmla="*/ 5820176 h 5820176"/>
              <a:gd name="connsiteX5" fmla="*/ 0 w 1755807"/>
              <a:gd name="connsiteY5" fmla="*/ 2702 h 5820176"/>
              <a:gd name="connsiteX6" fmla="*/ 151819 w 1755807"/>
              <a:gd name="connsiteY6" fmla="*/ 0 h 5820176"/>
              <a:gd name="connsiteX0" fmla="*/ 151819 w 1755807"/>
              <a:gd name="connsiteY0" fmla="*/ 5830 h 5826006"/>
              <a:gd name="connsiteX1" fmla="*/ 337970 w 1755807"/>
              <a:gd name="connsiteY1" fmla="*/ 0 h 5826006"/>
              <a:gd name="connsiteX2" fmla="*/ 271918 w 1755807"/>
              <a:gd name="connsiteY2" fmla="*/ 5569100 h 5826006"/>
              <a:gd name="connsiteX3" fmla="*/ 1755807 w 1755807"/>
              <a:gd name="connsiteY3" fmla="*/ 5758592 h 5826006"/>
              <a:gd name="connsiteX4" fmla="*/ 185301 w 1755807"/>
              <a:gd name="connsiteY4" fmla="*/ 5826006 h 5826006"/>
              <a:gd name="connsiteX5" fmla="*/ 0 w 1755807"/>
              <a:gd name="connsiteY5" fmla="*/ 8532 h 5826006"/>
              <a:gd name="connsiteX6" fmla="*/ 151819 w 1755807"/>
              <a:gd name="connsiteY6" fmla="*/ 5830 h 5826006"/>
              <a:gd name="connsiteX0" fmla="*/ 151819 w 1755807"/>
              <a:gd name="connsiteY0" fmla="*/ 5830 h 5826006"/>
              <a:gd name="connsiteX1" fmla="*/ 337970 w 1755807"/>
              <a:gd name="connsiteY1" fmla="*/ 0 h 5826006"/>
              <a:gd name="connsiteX2" fmla="*/ 271918 w 1755807"/>
              <a:gd name="connsiteY2" fmla="*/ 5569100 h 5826006"/>
              <a:gd name="connsiteX3" fmla="*/ 1755807 w 1755807"/>
              <a:gd name="connsiteY3" fmla="*/ 5758592 h 5826006"/>
              <a:gd name="connsiteX4" fmla="*/ 185301 w 1755807"/>
              <a:gd name="connsiteY4" fmla="*/ 5826006 h 5826006"/>
              <a:gd name="connsiteX5" fmla="*/ 0 w 1755807"/>
              <a:gd name="connsiteY5" fmla="*/ 8532 h 5826006"/>
              <a:gd name="connsiteX6" fmla="*/ 151819 w 1755807"/>
              <a:gd name="connsiteY6" fmla="*/ 5830 h 5826006"/>
              <a:gd name="connsiteX0" fmla="*/ 151819 w 1755807"/>
              <a:gd name="connsiteY0" fmla="*/ 5830 h 5826006"/>
              <a:gd name="connsiteX1" fmla="*/ 337970 w 1755807"/>
              <a:gd name="connsiteY1" fmla="*/ 0 h 5826006"/>
              <a:gd name="connsiteX2" fmla="*/ 185949 w 1755807"/>
              <a:gd name="connsiteY2" fmla="*/ 5694146 h 5826006"/>
              <a:gd name="connsiteX3" fmla="*/ 1755807 w 1755807"/>
              <a:gd name="connsiteY3" fmla="*/ 5758592 h 5826006"/>
              <a:gd name="connsiteX4" fmla="*/ 185301 w 1755807"/>
              <a:gd name="connsiteY4" fmla="*/ 5826006 h 5826006"/>
              <a:gd name="connsiteX5" fmla="*/ 0 w 1755807"/>
              <a:gd name="connsiteY5" fmla="*/ 8532 h 5826006"/>
              <a:gd name="connsiteX6" fmla="*/ 151819 w 1755807"/>
              <a:gd name="connsiteY6" fmla="*/ 5830 h 5826006"/>
              <a:gd name="connsiteX0" fmla="*/ 151819 w 1755807"/>
              <a:gd name="connsiteY0" fmla="*/ 5830 h 5826006"/>
              <a:gd name="connsiteX1" fmla="*/ 337970 w 1755807"/>
              <a:gd name="connsiteY1" fmla="*/ 0 h 5826006"/>
              <a:gd name="connsiteX2" fmla="*/ 185949 w 1755807"/>
              <a:gd name="connsiteY2" fmla="*/ 5694146 h 5826006"/>
              <a:gd name="connsiteX3" fmla="*/ 1755807 w 1755807"/>
              <a:gd name="connsiteY3" fmla="*/ 5758592 h 5826006"/>
              <a:gd name="connsiteX4" fmla="*/ 185301 w 1755807"/>
              <a:gd name="connsiteY4" fmla="*/ 5826006 h 5826006"/>
              <a:gd name="connsiteX5" fmla="*/ 0 w 1755807"/>
              <a:gd name="connsiteY5" fmla="*/ 8532 h 5826006"/>
              <a:gd name="connsiteX6" fmla="*/ 151819 w 1755807"/>
              <a:gd name="connsiteY6" fmla="*/ 5830 h 5826006"/>
              <a:gd name="connsiteX0" fmla="*/ 151819 w 1744084"/>
              <a:gd name="connsiteY0" fmla="*/ 5830 h 5826006"/>
              <a:gd name="connsiteX1" fmla="*/ 337970 w 1744084"/>
              <a:gd name="connsiteY1" fmla="*/ 0 h 5826006"/>
              <a:gd name="connsiteX2" fmla="*/ 185949 w 1744084"/>
              <a:gd name="connsiteY2" fmla="*/ 5694146 h 5826006"/>
              <a:gd name="connsiteX3" fmla="*/ 1744084 w 1744084"/>
              <a:gd name="connsiteY3" fmla="*/ 5766407 h 5826006"/>
              <a:gd name="connsiteX4" fmla="*/ 185301 w 1744084"/>
              <a:gd name="connsiteY4" fmla="*/ 5826006 h 5826006"/>
              <a:gd name="connsiteX5" fmla="*/ 0 w 1744084"/>
              <a:gd name="connsiteY5" fmla="*/ 8532 h 5826006"/>
              <a:gd name="connsiteX6" fmla="*/ 151819 w 1744084"/>
              <a:gd name="connsiteY6" fmla="*/ 5830 h 5826006"/>
              <a:gd name="connsiteX0" fmla="*/ 151819 w 1744084"/>
              <a:gd name="connsiteY0" fmla="*/ 5830 h 5826006"/>
              <a:gd name="connsiteX1" fmla="*/ 337970 w 1744084"/>
              <a:gd name="connsiteY1" fmla="*/ 0 h 5826006"/>
              <a:gd name="connsiteX2" fmla="*/ 185949 w 1744084"/>
              <a:gd name="connsiteY2" fmla="*/ 5705869 h 5826006"/>
              <a:gd name="connsiteX3" fmla="*/ 1744084 w 1744084"/>
              <a:gd name="connsiteY3" fmla="*/ 5766407 h 5826006"/>
              <a:gd name="connsiteX4" fmla="*/ 185301 w 1744084"/>
              <a:gd name="connsiteY4" fmla="*/ 5826006 h 5826006"/>
              <a:gd name="connsiteX5" fmla="*/ 0 w 1744084"/>
              <a:gd name="connsiteY5" fmla="*/ 8532 h 5826006"/>
              <a:gd name="connsiteX6" fmla="*/ 151819 w 1744084"/>
              <a:gd name="connsiteY6" fmla="*/ 5830 h 5826006"/>
              <a:gd name="connsiteX0" fmla="*/ 151819 w 1744084"/>
              <a:gd name="connsiteY0" fmla="*/ 13413 h 5833589"/>
              <a:gd name="connsiteX1" fmla="*/ 360886 w 1744084"/>
              <a:gd name="connsiteY1" fmla="*/ 0 h 5833589"/>
              <a:gd name="connsiteX2" fmla="*/ 185949 w 1744084"/>
              <a:gd name="connsiteY2" fmla="*/ 5713452 h 5833589"/>
              <a:gd name="connsiteX3" fmla="*/ 1744084 w 1744084"/>
              <a:gd name="connsiteY3" fmla="*/ 5773990 h 5833589"/>
              <a:gd name="connsiteX4" fmla="*/ 185301 w 1744084"/>
              <a:gd name="connsiteY4" fmla="*/ 5833589 h 5833589"/>
              <a:gd name="connsiteX5" fmla="*/ 0 w 1744084"/>
              <a:gd name="connsiteY5" fmla="*/ 16115 h 5833589"/>
              <a:gd name="connsiteX6" fmla="*/ 151819 w 1744084"/>
              <a:gd name="connsiteY6" fmla="*/ 13413 h 583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44084" h="5833589">
                <a:moveTo>
                  <a:pt x="151819" y="13413"/>
                </a:moveTo>
                <a:lnTo>
                  <a:pt x="360886" y="0"/>
                </a:lnTo>
                <a:cubicBezTo>
                  <a:pt x="340038" y="985953"/>
                  <a:pt x="184774" y="4750767"/>
                  <a:pt x="185949" y="5713452"/>
                </a:cubicBezTo>
                <a:lnTo>
                  <a:pt x="1744084" y="5773990"/>
                </a:lnTo>
                <a:lnTo>
                  <a:pt x="185301" y="5833589"/>
                </a:lnTo>
                <a:lnTo>
                  <a:pt x="0" y="16115"/>
                </a:lnTo>
                <a:cubicBezTo>
                  <a:pt x="34557" y="16076"/>
                  <a:pt x="86129" y="15126"/>
                  <a:pt x="151819" y="13413"/>
                </a:cubicBezTo>
                <a:close/>
              </a:path>
            </a:pathLst>
          </a:custGeom>
          <a:solidFill>
            <a:srgbClr val="0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B19C997-4A59-4C83-AA42-9A6088250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537253AC-D339-4B50-958F-89531004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87F37A83-F821-4241-ACE8-6A7191E6F0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FE0B09F3-7E93-495C-AFDA-4689EFB7BB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DE0C2F0-427D-4259-AD34-4D5269EF1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BEAC1D59-0216-495E-957C-20BD0BC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65497">
            <a:off x="6606009" y="422894"/>
            <a:ext cx="4969415" cy="5941601"/>
          </a:xfrm>
          <a:custGeom>
            <a:avLst/>
            <a:gdLst>
              <a:gd name="connsiteX0" fmla="*/ 150603 w 5058870"/>
              <a:gd name="connsiteY0" fmla="*/ 117182 h 6048556"/>
              <a:gd name="connsiteX1" fmla="*/ 132479 w 5058870"/>
              <a:gd name="connsiteY1" fmla="*/ 4325039 h 6048556"/>
              <a:gd name="connsiteX2" fmla="*/ 131983 w 5058870"/>
              <a:gd name="connsiteY2" fmla="*/ 5903854 h 6048556"/>
              <a:gd name="connsiteX3" fmla="*/ 483214 w 5058870"/>
              <a:gd name="connsiteY3" fmla="*/ 5902868 h 6048556"/>
              <a:gd name="connsiteX4" fmla="*/ 4936993 w 5058870"/>
              <a:gd name="connsiteY4" fmla="*/ 5929734 h 6048556"/>
              <a:gd name="connsiteX5" fmla="*/ 4946665 w 5058870"/>
              <a:gd name="connsiteY5" fmla="*/ 5879073 h 6048556"/>
              <a:gd name="connsiteX6" fmla="*/ 4942148 w 5058870"/>
              <a:gd name="connsiteY6" fmla="*/ 5858061 h 6048556"/>
              <a:gd name="connsiteX7" fmla="*/ 4948266 w 5058870"/>
              <a:gd name="connsiteY7" fmla="*/ 5746170 h 6048556"/>
              <a:gd name="connsiteX8" fmla="*/ 4945532 w 5058870"/>
              <a:gd name="connsiteY8" fmla="*/ 5672498 h 6048556"/>
              <a:gd name="connsiteX9" fmla="*/ 4937303 w 5058870"/>
              <a:gd name="connsiteY9" fmla="*/ 5632742 h 6048556"/>
              <a:gd name="connsiteX10" fmla="*/ 4939222 w 5058870"/>
              <a:gd name="connsiteY10" fmla="*/ 3836805 h 6048556"/>
              <a:gd name="connsiteX11" fmla="*/ 4941754 w 5058870"/>
              <a:gd name="connsiteY11" fmla="*/ 3658384 h 6048556"/>
              <a:gd name="connsiteX12" fmla="*/ 4940629 w 5058870"/>
              <a:gd name="connsiteY12" fmla="*/ 3380518 h 6048556"/>
              <a:gd name="connsiteX13" fmla="*/ 4939141 w 5058870"/>
              <a:gd name="connsiteY13" fmla="*/ 2223148 h 6048556"/>
              <a:gd name="connsiteX14" fmla="*/ 4944373 w 5058870"/>
              <a:gd name="connsiteY14" fmla="*/ 2168527 h 6048556"/>
              <a:gd name="connsiteX15" fmla="*/ 4957485 w 5058870"/>
              <a:gd name="connsiteY15" fmla="*/ 2101155 h 6048556"/>
              <a:gd name="connsiteX16" fmla="*/ 4953493 w 5058870"/>
              <a:gd name="connsiteY16" fmla="*/ 2087335 h 6048556"/>
              <a:gd name="connsiteX17" fmla="*/ 4949567 w 5058870"/>
              <a:gd name="connsiteY17" fmla="*/ 2083233 h 6048556"/>
              <a:gd name="connsiteX18" fmla="*/ 4956568 w 5058870"/>
              <a:gd name="connsiteY18" fmla="*/ 1996948 h 6048556"/>
              <a:gd name="connsiteX19" fmla="*/ 4950918 w 5058870"/>
              <a:gd name="connsiteY19" fmla="*/ 1942239 h 6048556"/>
              <a:gd name="connsiteX20" fmla="*/ 4939630 w 5058870"/>
              <a:gd name="connsiteY20" fmla="*/ 1916398 h 6048556"/>
              <a:gd name="connsiteX21" fmla="*/ 4939894 w 5058870"/>
              <a:gd name="connsiteY21" fmla="*/ 1749740 h 6048556"/>
              <a:gd name="connsiteX22" fmla="*/ 4942210 w 5058870"/>
              <a:gd name="connsiteY22" fmla="*/ 1749472 h 6048556"/>
              <a:gd name="connsiteX23" fmla="*/ 4953013 w 5058870"/>
              <a:gd name="connsiteY23" fmla="*/ 1710630 h 6048556"/>
              <a:gd name="connsiteX24" fmla="*/ 4948218 w 5058870"/>
              <a:gd name="connsiteY24" fmla="*/ 1629599 h 6048556"/>
              <a:gd name="connsiteX25" fmla="*/ 4960078 w 5058870"/>
              <a:gd name="connsiteY25" fmla="*/ 1549960 h 6048556"/>
              <a:gd name="connsiteX26" fmla="*/ 4964913 w 5058870"/>
              <a:gd name="connsiteY26" fmla="*/ 1537680 h 6048556"/>
              <a:gd name="connsiteX27" fmla="*/ 4972690 w 5058870"/>
              <a:gd name="connsiteY27" fmla="*/ 1456487 h 6048556"/>
              <a:gd name="connsiteX28" fmla="*/ 4985803 w 5058870"/>
              <a:gd name="connsiteY28" fmla="*/ 1389117 h 6048556"/>
              <a:gd name="connsiteX29" fmla="*/ 4981810 w 5058870"/>
              <a:gd name="connsiteY29" fmla="*/ 1375297 h 6048556"/>
              <a:gd name="connsiteX30" fmla="*/ 4977885 w 5058870"/>
              <a:gd name="connsiteY30" fmla="*/ 1371195 h 6048556"/>
              <a:gd name="connsiteX31" fmla="*/ 4985953 w 5058870"/>
              <a:gd name="connsiteY31" fmla="*/ 1321699 h 6048556"/>
              <a:gd name="connsiteX32" fmla="*/ 4984884 w 5058870"/>
              <a:gd name="connsiteY32" fmla="*/ 1284910 h 6048556"/>
              <a:gd name="connsiteX33" fmla="*/ 4979236 w 5058870"/>
              <a:gd name="connsiteY33" fmla="*/ 1230203 h 6048556"/>
              <a:gd name="connsiteX34" fmla="*/ 4960733 w 5058870"/>
              <a:gd name="connsiteY34" fmla="*/ 1140677 h 6048556"/>
              <a:gd name="connsiteX35" fmla="*/ 4954582 w 5058870"/>
              <a:gd name="connsiteY35" fmla="*/ 1117885 h 6048556"/>
              <a:gd name="connsiteX36" fmla="*/ 4951126 w 5058870"/>
              <a:gd name="connsiteY36" fmla="*/ 1054204 h 6048556"/>
              <a:gd name="connsiteX37" fmla="*/ 4950498 w 5058870"/>
              <a:gd name="connsiteY37" fmla="*/ 946280 h 6048556"/>
              <a:gd name="connsiteX38" fmla="*/ 4943633 w 5058870"/>
              <a:gd name="connsiteY38" fmla="*/ 907020 h 6048556"/>
              <a:gd name="connsiteX39" fmla="*/ 4941234 w 5058870"/>
              <a:gd name="connsiteY39" fmla="*/ 906169 h 6048556"/>
              <a:gd name="connsiteX40" fmla="*/ 4943722 w 5058870"/>
              <a:gd name="connsiteY40" fmla="*/ 749069 h 6048556"/>
              <a:gd name="connsiteX41" fmla="*/ 4941492 w 5058870"/>
              <a:gd name="connsiteY41" fmla="*/ 743898 h 6048556"/>
              <a:gd name="connsiteX42" fmla="*/ 4941895 w 5058870"/>
              <a:gd name="connsiteY42" fmla="*/ 490199 h 6048556"/>
              <a:gd name="connsiteX43" fmla="*/ 4942394 w 5058870"/>
              <a:gd name="connsiteY43" fmla="*/ 485589 h 6048556"/>
              <a:gd name="connsiteX44" fmla="*/ 4944145 w 5058870"/>
              <a:gd name="connsiteY44" fmla="*/ 454302 h 6048556"/>
              <a:gd name="connsiteX45" fmla="*/ 4942033 w 5058870"/>
              <a:gd name="connsiteY45" fmla="*/ 403560 h 6048556"/>
              <a:gd name="connsiteX46" fmla="*/ 4945792 w 5058870"/>
              <a:gd name="connsiteY46" fmla="*/ 179623 h 6048556"/>
              <a:gd name="connsiteX47" fmla="*/ 4942390 w 5058870"/>
              <a:gd name="connsiteY47" fmla="*/ 177932 h 6048556"/>
              <a:gd name="connsiteX48" fmla="*/ 4942445 w 5058870"/>
              <a:gd name="connsiteY48" fmla="*/ 143139 h 6048556"/>
              <a:gd name="connsiteX49" fmla="*/ 4909651 w 5058870"/>
              <a:gd name="connsiteY49" fmla="*/ 121087 h 6048556"/>
              <a:gd name="connsiteX50" fmla="*/ 3548714 w 5058870"/>
              <a:gd name="connsiteY50" fmla="*/ 114721 h 6048556"/>
              <a:gd name="connsiteX51" fmla="*/ 150603 w 5058870"/>
              <a:gd name="connsiteY51" fmla="*/ 117182 h 6048556"/>
              <a:gd name="connsiteX52" fmla="*/ 0 w 5058870"/>
              <a:gd name="connsiteY52" fmla="*/ 0 h 6048556"/>
              <a:gd name="connsiteX53" fmla="*/ 5058870 w 5058870"/>
              <a:gd name="connsiteY53" fmla="*/ 0 h 6048556"/>
              <a:gd name="connsiteX54" fmla="*/ 5058870 w 5058870"/>
              <a:gd name="connsiteY54" fmla="*/ 6048556 h 6048556"/>
              <a:gd name="connsiteX55" fmla="*/ 0 w 5058870"/>
              <a:gd name="connsiteY55" fmla="*/ 6048556 h 6048556"/>
              <a:gd name="connsiteX0" fmla="*/ 150603 w 5058870"/>
              <a:gd name="connsiteY0" fmla="*/ 117182 h 6048556"/>
              <a:gd name="connsiteX1" fmla="*/ 132479 w 5058870"/>
              <a:gd name="connsiteY1" fmla="*/ 4325039 h 6048556"/>
              <a:gd name="connsiteX2" fmla="*/ 131983 w 5058870"/>
              <a:gd name="connsiteY2" fmla="*/ 5903854 h 6048556"/>
              <a:gd name="connsiteX3" fmla="*/ 483214 w 5058870"/>
              <a:gd name="connsiteY3" fmla="*/ 5902868 h 6048556"/>
              <a:gd name="connsiteX4" fmla="*/ 4936993 w 5058870"/>
              <a:gd name="connsiteY4" fmla="*/ 5929734 h 6048556"/>
              <a:gd name="connsiteX5" fmla="*/ 4946665 w 5058870"/>
              <a:gd name="connsiteY5" fmla="*/ 5879073 h 6048556"/>
              <a:gd name="connsiteX6" fmla="*/ 4942148 w 5058870"/>
              <a:gd name="connsiteY6" fmla="*/ 5858061 h 6048556"/>
              <a:gd name="connsiteX7" fmla="*/ 4948266 w 5058870"/>
              <a:gd name="connsiteY7" fmla="*/ 5746170 h 6048556"/>
              <a:gd name="connsiteX8" fmla="*/ 4945532 w 5058870"/>
              <a:gd name="connsiteY8" fmla="*/ 5672498 h 6048556"/>
              <a:gd name="connsiteX9" fmla="*/ 4937303 w 5058870"/>
              <a:gd name="connsiteY9" fmla="*/ 5632742 h 6048556"/>
              <a:gd name="connsiteX10" fmla="*/ 4939222 w 5058870"/>
              <a:gd name="connsiteY10" fmla="*/ 3836805 h 6048556"/>
              <a:gd name="connsiteX11" fmla="*/ 4941754 w 5058870"/>
              <a:gd name="connsiteY11" fmla="*/ 3658384 h 6048556"/>
              <a:gd name="connsiteX12" fmla="*/ 4940629 w 5058870"/>
              <a:gd name="connsiteY12" fmla="*/ 3380518 h 6048556"/>
              <a:gd name="connsiteX13" fmla="*/ 4939141 w 5058870"/>
              <a:gd name="connsiteY13" fmla="*/ 2223148 h 6048556"/>
              <a:gd name="connsiteX14" fmla="*/ 4944373 w 5058870"/>
              <a:gd name="connsiteY14" fmla="*/ 2168527 h 6048556"/>
              <a:gd name="connsiteX15" fmla="*/ 4957485 w 5058870"/>
              <a:gd name="connsiteY15" fmla="*/ 2101155 h 6048556"/>
              <a:gd name="connsiteX16" fmla="*/ 4953493 w 5058870"/>
              <a:gd name="connsiteY16" fmla="*/ 2087335 h 6048556"/>
              <a:gd name="connsiteX17" fmla="*/ 4949567 w 5058870"/>
              <a:gd name="connsiteY17" fmla="*/ 2083233 h 6048556"/>
              <a:gd name="connsiteX18" fmla="*/ 4956568 w 5058870"/>
              <a:gd name="connsiteY18" fmla="*/ 1996948 h 6048556"/>
              <a:gd name="connsiteX19" fmla="*/ 4950918 w 5058870"/>
              <a:gd name="connsiteY19" fmla="*/ 1942239 h 6048556"/>
              <a:gd name="connsiteX20" fmla="*/ 4939630 w 5058870"/>
              <a:gd name="connsiteY20" fmla="*/ 1916398 h 6048556"/>
              <a:gd name="connsiteX21" fmla="*/ 4939894 w 5058870"/>
              <a:gd name="connsiteY21" fmla="*/ 1749740 h 6048556"/>
              <a:gd name="connsiteX22" fmla="*/ 4942210 w 5058870"/>
              <a:gd name="connsiteY22" fmla="*/ 1749472 h 6048556"/>
              <a:gd name="connsiteX23" fmla="*/ 4953013 w 5058870"/>
              <a:gd name="connsiteY23" fmla="*/ 1710630 h 6048556"/>
              <a:gd name="connsiteX24" fmla="*/ 4948218 w 5058870"/>
              <a:gd name="connsiteY24" fmla="*/ 1629599 h 6048556"/>
              <a:gd name="connsiteX25" fmla="*/ 4960078 w 5058870"/>
              <a:gd name="connsiteY25" fmla="*/ 1549960 h 6048556"/>
              <a:gd name="connsiteX26" fmla="*/ 4964913 w 5058870"/>
              <a:gd name="connsiteY26" fmla="*/ 1537680 h 6048556"/>
              <a:gd name="connsiteX27" fmla="*/ 4972690 w 5058870"/>
              <a:gd name="connsiteY27" fmla="*/ 1456487 h 6048556"/>
              <a:gd name="connsiteX28" fmla="*/ 4985803 w 5058870"/>
              <a:gd name="connsiteY28" fmla="*/ 1389117 h 6048556"/>
              <a:gd name="connsiteX29" fmla="*/ 4981810 w 5058870"/>
              <a:gd name="connsiteY29" fmla="*/ 1375297 h 6048556"/>
              <a:gd name="connsiteX30" fmla="*/ 4977885 w 5058870"/>
              <a:gd name="connsiteY30" fmla="*/ 1371195 h 6048556"/>
              <a:gd name="connsiteX31" fmla="*/ 4985953 w 5058870"/>
              <a:gd name="connsiteY31" fmla="*/ 1321699 h 6048556"/>
              <a:gd name="connsiteX32" fmla="*/ 4984884 w 5058870"/>
              <a:gd name="connsiteY32" fmla="*/ 1284910 h 6048556"/>
              <a:gd name="connsiteX33" fmla="*/ 4979236 w 5058870"/>
              <a:gd name="connsiteY33" fmla="*/ 1230203 h 6048556"/>
              <a:gd name="connsiteX34" fmla="*/ 4960733 w 5058870"/>
              <a:gd name="connsiteY34" fmla="*/ 1140677 h 6048556"/>
              <a:gd name="connsiteX35" fmla="*/ 4954582 w 5058870"/>
              <a:gd name="connsiteY35" fmla="*/ 1117885 h 6048556"/>
              <a:gd name="connsiteX36" fmla="*/ 4951126 w 5058870"/>
              <a:gd name="connsiteY36" fmla="*/ 1054204 h 6048556"/>
              <a:gd name="connsiteX37" fmla="*/ 4950498 w 5058870"/>
              <a:gd name="connsiteY37" fmla="*/ 946280 h 6048556"/>
              <a:gd name="connsiteX38" fmla="*/ 4943633 w 5058870"/>
              <a:gd name="connsiteY38" fmla="*/ 907020 h 6048556"/>
              <a:gd name="connsiteX39" fmla="*/ 4941234 w 5058870"/>
              <a:gd name="connsiteY39" fmla="*/ 906169 h 6048556"/>
              <a:gd name="connsiteX40" fmla="*/ 4943722 w 5058870"/>
              <a:gd name="connsiteY40" fmla="*/ 749069 h 6048556"/>
              <a:gd name="connsiteX41" fmla="*/ 4941492 w 5058870"/>
              <a:gd name="connsiteY41" fmla="*/ 743898 h 6048556"/>
              <a:gd name="connsiteX42" fmla="*/ 4941895 w 5058870"/>
              <a:gd name="connsiteY42" fmla="*/ 490199 h 6048556"/>
              <a:gd name="connsiteX43" fmla="*/ 4942394 w 5058870"/>
              <a:gd name="connsiteY43" fmla="*/ 485589 h 6048556"/>
              <a:gd name="connsiteX44" fmla="*/ 4944145 w 5058870"/>
              <a:gd name="connsiteY44" fmla="*/ 454302 h 6048556"/>
              <a:gd name="connsiteX45" fmla="*/ 4942033 w 5058870"/>
              <a:gd name="connsiteY45" fmla="*/ 403560 h 6048556"/>
              <a:gd name="connsiteX46" fmla="*/ 4945792 w 5058870"/>
              <a:gd name="connsiteY46" fmla="*/ 179623 h 6048556"/>
              <a:gd name="connsiteX47" fmla="*/ 4942390 w 5058870"/>
              <a:gd name="connsiteY47" fmla="*/ 177932 h 6048556"/>
              <a:gd name="connsiteX48" fmla="*/ 4942445 w 5058870"/>
              <a:gd name="connsiteY48" fmla="*/ 143139 h 6048556"/>
              <a:gd name="connsiteX49" fmla="*/ 4909651 w 5058870"/>
              <a:gd name="connsiteY49" fmla="*/ 121087 h 6048556"/>
              <a:gd name="connsiteX50" fmla="*/ 3548714 w 5058870"/>
              <a:gd name="connsiteY50" fmla="*/ 114721 h 6048556"/>
              <a:gd name="connsiteX51" fmla="*/ 150603 w 5058870"/>
              <a:gd name="connsiteY51" fmla="*/ 117182 h 6048556"/>
              <a:gd name="connsiteX52" fmla="*/ 18086 w 5058870"/>
              <a:gd name="connsiteY52" fmla="*/ 3958 h 6048556"/>
              <a:gd name="connsiteX53" fmla="*/ 5058870 w 5058870"/>
              <a:gd name="connsiteY53" fmla="*/ 0 h 6048556"/>
              <a:gd name="connsiteX54" fmla="*/ 5058870 w 5058870"/>
              <a:gd name="connsiteY54" fmla="*/ 6048556 h 6048556"/>
              <a:gd name="connsiteX55" fmla="*/ 0 w 5058870"/>
              <a:gd name="connsiteY55" fmla="*/ 6048556 h 6048556"/>
              <a:gd name="connsiteX56" fmla="*/ 18086 w 5058870"/>
              <a:gd name="connsiteY56" fmla="*/ 3958 h 604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058870" h="6048556">
                <a:moveTo>
                  <a:pt x="150603" y="117182"/>
                </a:moveTo>
                <a:cubicBezTo>
                  <a:pt x="144562" y="1519801"/>
                  <a:pt x="138520" y="2922420"/>
                  <a:pt x="132479" y="4325039"/>
                </a:cubicBezTo>
                <a:cubicBezTo>
                  <a:pt x="132314" y="4851311"/>
                  <a:pt x="132148" y="5377582"/>
                  <a:pt x="131983" y="5903854"/>
                </a:cubicBezTo>
                <a:lnTo>
                  <a:pt x="483214" y="5902868"/>
                </a:lnTo>
                <a:lnTo>
                  <a:pt x="4936993" y="5929734"/>
                </a:lnTo>
                <a:cubicBezTo>
                  <a:pt x="4940359" y="5903683"/>
                  <a:pt x="4946642" y="5901881"/>
                  <a:pt x="4946665" y="5879073"/>
                </a:cubicBezTo>
                <a:lnTo>
                  <a:pt x="4942148" y="5858061"/>
                </a:lnTo>
                <a:cubicBezTo>
                  <a:pt x="4944576" y="5832831"/>
                  <a:pt x="4947702" y="5777096"/>
                  <a:pt x="4948266" y="5746170"/>
                </a:cubicBezTo>
                <a:cubicBezTo>
                  <a:pt x="4948831" y="5715243"/>
                  <a:pt x="4952548" y="5680774"/>
                  <a:pt x="4945532" y="5672498"/>
                </a:cubicBezTo>
                <a:lnTo>
                  <a:pt x="4937303" y="5632742"/>
                </a:lnTo>
                <a:cubicBezTo>
                  <a:pt x="4937943" y="5034096"/>
                  <a:pt x="4938582" y="4435451"/>
                  <a:pt x="4939222" y="3836805"/>
                </a:cubicBezTo>
                <a:cubicBezTo>
                  <a:pt x="4946330" y="3816201"/>
                  <a:pt x="4948846" y="3651504"/>
                  <a:pt x="4941754" y="3658384"/>
                </a:cubicBezTo>
                <a:cubicBezTo>
                  <a:pt x="4940258" y="3572231"/>
                  <a:pt x="4942123" y="3466671"/>
                  <a:pt x="4940629" y="3380518"/>
                </a:cubicBezTo>
                <a:cubicBezTo>
                  <a:pt x="4923430" y="3001238"/>
                  <a:pt x="4939637" y="2608938"/>
                  <a:pt x="4939141" y="2223148"/>
                </a:cubicBezTo>
                <a:lnTo>
                  <a:pt x="4944373" y="2168527"/>
                </a:lnTo>
                <a:lnTo>
                  <a:pt x="4957485" y="2101155"/>
                </a:lnTo>
                <a:lnTo>
                  <a:pt x="4953493" y="2087335"/>
                </a:lnTo>
                <a:cubicBezTo>
                  <a:pt x="4952315" y="2085639"/>
                  <a:pt x="4950991" y="2084257"/>
                  <a:pt x="4949567" y="2083233"/>
                </a:cubicBezTo>
                <a:cubicBezTo>
                  <a:pt x="4950081" y="2068168"/>
                  <a:pt x="4956343" y="2020447"/>
                  <a:pt x="4956568" y="1996948"/>
                </a:cubicBezTo>
                <a:lnTo>
                  <a:pt x="4950918" y="1942239"/>
                </a:lnTo>
                <a:lnTo>
                  <a:pt x="4939630" y="1916398"/>
                </a:lnTo>
                <a:lnTo>
                  <a:pt x="4939894" y="1749740"/>
                </a:lnTo>
                <a:lnTo>
                  <a:pt x="4942210" y="1749472"/>
                </a:lnTo>
                <a:cubicBezTo>
                  <a:pt x="4944598" y="1739435"/>
                  <a:pt x="4936370" y="1707983"/>
                  <a:pt x="4953013" y="1710630"/>
                </a:cubicBezTo>
                <a:cubicBezTo>
                  <a:pt x="4951413" y="1683620"/>
                  <a:pt x="4949817" y="1656609"/>
                  <a:pt x="4948218" y="1629599"/>
                </a:cubicBezTo>
                <a:cubicBezTo>
                  <a:pt x="4960214" y="1611720"/>
                  <a:pt x="4954756" y="1577971"/>
                  <a:pt x="4960078" y="1549960"/>
                </a:cubicBezTo>
                <a:lnTo>
                  <a:pt x="4964913" y="1537680"/>
                </a:lnTo>
                <a:lnTo>
                  <a:pt x="4972690" y="1456487"/>
                </a:lnTo>
                <a:lnTo>
                  <a:pt x="4985803" y="1389117"/>
                </a:lnTo>
                <a:lnTo>
                  <a:pt x="4981810" y="1375297"/>
                </a:lnTo>
                <a:cubicBezTo>
                  <a:pt x="4980632" y="1373600"/>
                  <a:pt x="4979308" y="1372219"/>
                  <a:pt x="4977885" y="1371195"/>
                </a:cubicBezTo>
                <a:cubicBezTo>
                  <a:pt x="4978575" y="1362262"/>
                  <a:pt x="4984787" y="1336081"/>
                  <a:pt x="4985953" y="1321699"/>
                </a:cubicBezTo>
                <a:cubicBezTo>
                  <a:pt x="4985597" y="1309436"/>
                  <a:pt x="4985240" y="1297173"/>
                  <a:pt x="4984884" y="1284910"/>
                </a:cubicBezTo>
                <a:lnTo>
                  <a:pt x="4979236" y="1230203"/>
                </a:lnTo>
                <a:cubicBezTo>
                  <a:pt x="4975210" y="1206164"/>
                  <a:pt x="4964841" y="1159397"/>
                  <a:pt x="4960733" y="1140677"/>
                </a:cubicBezTo>
                <a:cubicBezTo>
                  <a:pt x="4953571" y="1137027"/>
                  <a:pt x="4955994" y="1126612"/>
                  <a:pt x="4954582" y="1117885"/>
                </a:cubicBezTo>
                <a:cubicBezTo>
                  <a:pt x="4947913" y="1110279"/>
                  <a:pt x="4947685" y="1068048"/>
                  <a:pt x="4951126" y="1054204"/>
                </a:cubicBezTo>
                <a:cubicBezTo>
                  <a:pt x="4965316" y="1016287"/>
                  <a:pt x="4939943" y="976787"/>
                  <a:pt x="4950498" y="946280"/>
                </a:cubicBezTo>
                <a:cubicBezTo>
                  <a:pt x="4949250" y="921750"/>
                  <a:pt x="4945649" y="913874"/>
                  <a:pt x="4943633" y="907020"/>
                </a:cubicBezTo>
                <a:lnTo>
                  <a:pt x="4941234" y="906169"/>
                </a:lnTo>
                <a:cubicBezTo>
                  <a:pt x="4941248" y="879844"/>
                  <a:pt x="4943679" y="776114"/>
                  <a:pt x="4943722" y="749069"/>
                </a:cubicBezTo>
                <a:lnTo>
                  <a:pt x="4941492" y="743898"/>
                </a:lnTo>
                <a:cubicBezTo>
                  <a:pt x="4941626" y="659332"/>
                  <a:pt x="4941761" y="574765"/>
                  <a:pt x="4941895" y="490199"/>
                </a:cubicBezTo>
                <a:cubicBezTo>
                  <a:pt x="4942061" y="488662"/>
                  <a:pt x="4942228" y="487126"/>
                  <a:pt x="4942394" y="485589"/>
                </a:cubicBezTo>
                <a:cubicBezTo>
                  <a:pt x="4943552" y="471269"/>
                  <a:pt x="4944141" y="459699"/>
                  <a:pt x="4944145" y="454302"/>
                </a:cubicBezTo>
                <a:cubicBezTo>
                  <a:pt x="4943441" y="437389"/>
                  <a:pt x="4942736" y="420474"/>
                  <a:pt x="4942033" y="403560"/>
                </a:cubicBezTo>
                <a:cubicBezTo>
                  <a:pt x="4942307" y="357781"/>
                  <a:pt x="4945733" y="217227"/>
                  <a:pt x="4945792" y="179623"/>
                </a:cubicBezTo>
                <a:lnTo>
                  <a:pt x="4942390" y="177932"/>
                </a:lnTo>
                <a:cubicBezTo>
                  <a:pt x="4942408" y="166334"/>
                  <a:pt x="4942427" y="154737"/>
                  <a:pt x="4942445" y="143139"/>
                </a:cubicBezTo>
                <a:lnTo>
                  <a:pt x="4909651" y="121087"/>
                </a:lnTo>
                <a:lnTo>
                  <a:pt x="3548714" y="114721"/>
                </a:lnTo>
                <a:lnTo>
                  <a:pt x="150603" y="117182"/>
                </a:lnTo>
                <a:close/>
                <a:moveTo>
                  <a:pt x="18086" y="3958"/>
                </a:moveTo>
                <a:lnTo>
                  <a:pt x="5058870" y="0"/>
                </a:lnTo>
                <a:lnTo>
                  <a:pt x="5058870" y="6048556"/>
                </a:lnTo>
                <a:lnTo>
                  <a:pt x="0" y="6048556"/>
                </a:lnTo>
                <a:cubicBezTo>
                  <a:pt x="0" y="4032371"/>
                  <a:pt x="18086" y="2020143"/>
                  <a:pt x="18086" y="395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0EDA319-CCE8-49BD-9815-9BF56F3026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1476" y="1295400"/>
            <a:ext cx="5816633" cy="3278177"/>
          </a:xfrm>
        </p:spPr>
        <p:txBody>
          <a:bodyPr anchor="t">
            <a:normAutofit/>
          </a:bodyPr>
          <a:lstStyle/>
          <a:p>
            <a:r>
              <a:rPr lang="es-E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TRADE IN THE MIDDLE AGES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811FD93-5AF0-4B4F-9577-FC9708072F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1476" y="5246764"/>
            <a:ext cx="4193206" cy="92543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es-ES" sz="1100"/>
          </a:p>
          <a:p>
            <a:pPr>
              <a:lnSpc>
                <a:spcPct val="110000"/>
              </a:lnSpc>
            </a:pPr>
            <a:endParaRPr lang="es-ES" sz="1100"/>
          </a:p>
          <a:p>
            <a:pPr>
              <a:lnSpc>
                <a:spcPct val="110000"/>
              </a:lnSpc>
            </a:pPr>
            <a:r>
              <a:rPr lang="es-ES" sz="1100"/>
              <a:t>MARÍA SANZ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ADB284F7-AC48-41DF-9777-D321D9E30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22665">
            <a:off x="10863665" y="5388483"/>
            <a:ext cx="502935" cy="1735348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4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06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D34615-E31D-441B-B74A-F10A5E202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6"/>
            <a:ext cx="9493249" cy="886626"/>
          </a:xfrm>
        </p:spPr>
        <p:txBody>
          <a:bodyPr/>
          <a:lstStyle/>
          <a:p>
            <a:pPr algn="ctr"/>
            <a:r>
              <a:rPr lang="es-ES" dirty="0"/>
              <a:t>TRADE IN THE MIDDLE AGES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AE61F9-79D3-4A90-84D4-33F7ED4605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884" y="1713390"/>
            <a:ext cx="5478238" cy="4998128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es-ES" sz="2400" b="1" dirty="0"/>
              <a:t>Main Idea </a:t>
            </a: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None/>
            </a:pPr>
            <a:r>
              <a:rPr lang="en-US" altLang="es-ES" sz="2400" dirty="0"/>
              <a:t>Towns and cities grew during the high Middle Ages as the amount of trade increased between Europe and other continents.</a:t>
            </a: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None/>
            </a:pPr>
            <a:endParaRPr lang="en-US" altLang="es-ES" sz="2400" dirty="0"/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None/>
            </a:pPr>
            <a:endParaRPr lang="en-US" altLang="es-ES" sz="2400" dirty="0"/>
          </a:p>
          <a:p>
            <a:pPr marL="0" indent="0" algn="l">
              <a:buNone/>
            </a:pPr>
            <a:endParaRPr lang="es-ES" b="0" i="0" dirty="0">
              <a:effectLst/>
              <a:latin typeface="Roboto" panose="02000000000000000000" pitchFamily="2" charset="0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F88D36-794D-4248-9F07-87F74F865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9880" y="2168278"/>
            <a:ext cx="5413134" cy="4008684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FontTx/>
              <a:buChar char="•"/>
            </a:pPr>
            <a:r>
              <a:rPr lang="en-US" altLang="es-ES" sz="2800" b="1" dirty="0"/>
              <a:t>MAIN QUESTIONS TO ANSWER</a:t>
            </a: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None/>
            </a:pPr>
            <a:endParaRPr lang="en-US" altLang="es-ES" sz="2800" b="1" dirty="0"/>
          </a:p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FontTx/>
              <a:buChar char="•"/>
            </a:pPr>
            <a:r>
              <a:rPr lang="en-US" altLang="es-ES" sz="2400" dirty="0"/>
              <a:t>Which cities saw the initial growth of trade in the Middle Ages?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FontTx/>
              <a:buChar char="•"/>
            </a:pPr>
            <a:r>
              <a:rPr lang="en-US" altLang="es-ES" sz="2400" dirty="0"/>
              <a:t>What led to the growth of towns and cities in the Middle Ages?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FontTx/>
              <a:buChar char="•"/>
            </a:pPr>
            <a:r>
              <a:rPr lang="en-US" altLang="es-ES" sz="2400" dirty="0"/>
              <a:t>What was daily life like in medieval cities?</a:t>
            </a:r>
          </a:p>
          <a:p>
            <a:endParaRPr lang="es-ES" dirty="0"/>
          </a:p>
        </p:txBody>
      </p:sp>
      <p:pic>
        <p:nvPicPr>
          <p:cNvPr id="7" name="Imagen 6" descr="Trade in Medieval Europe - World History Encyclopedia">
            <a:extLst>
              <a:ext uri="{FF2B5EF4-FFF2-40B4-BE49-F238E27FC236}">
                <a16:creationId xmlns:a16="http://schemas.microsoft.com/office/drawing/2014/main" id="{46F7FD75-9F83-4BA0-A27F-0A5A7FCBF3D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319" y="3873499"/>
            <a:ext cx="3132455" cy="2619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1885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D3225A-4FCF-4232-AB45-BC7BB8452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6"/>
            <a:ext cx="9465733" cy="52387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GROWTH OF TRADE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E6277F-665C-4316-801D-90FCD73141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9468" y="1405467"/>
            <a:ext cx="4936065" cy="434339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altLang="es-ES" sz="1600" dirty="0"/>
              <a:t>Most of this trade was controlled by merchants from Italy and Northern Europe.</a:t>
            </a:r>
          </a:p>
          <a:p>
            <a:pPr marL="0" indent="0" algn="ctr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ITALIAN TRADE CITIES</a:t>
            </a:r>
          </a:p>
          <a:p>
            <a:pPr marL="0" indent="0" algn="ctr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100000"/>
              </a:lnSpc>
              <a:spcAft>
                <a:spcPct val="30000"/>
              </a:spcAft>
              <a:buFontTx/>
              <a:buChar char="•"/>
            </a:pPr>
            <a:r>
              <a:rPr lang="en-US" altLang="es-ES" sz="1600" dirty="0">
                <a:latin typeface="Arial" panose="020B0604020202020204" pitchFamily="34" charset="0"/>
              </a:rPr>
              <a:t>Italians among earliest to build thriving trade</a:t>
            </a:r>
          </a:p>
          <a:p>
            <a:pPr eaLnBrk="1" hangingPunct="1">
              <a:lnSpc>
                <a:spcPct val="100000"/>
              </a:lnSpc>
              <a:spcAft>
                <a:spcPct val="30000"/>
              </a:spcAft>
              <a:buFontTx/>
              <a:buChar char="•"/>
            </a:pPr>
            <a:r>
              <a:rPr lang="en-US" altLang="es-ES" sz="1600" dirty="0">
                <a:latin typeface="Arial" panose="020B0604020202020204" pitchFamily="34" charset="0"/>
              </a:rPr>
              <a:t>Sailors set out to find valuable goods from distant lands</a:t>
            </a:r>
          </a:p>
          <a:p>
            <a:pPr eaLnBrk="1" hangingPunct="1">
              <a:lnSpc>
                <a:spcPct val="100000"/>
              </a:lnSpc>
              <a:spcAft>
                <a:spcPct val="30000"/>
              </a:spcAft>
              <a:buFontTx/>
              <a:buChar char="•"/>
            </a:pPr>
            <a:r>
              <a:rPr lang="en-US" altLang="es-ES" sz="1600" dirty="0">
                <a:latin typeface="Arial" panose="020B0604020202020204" pitchFamily="34" charset="0"/>
              </a:rPr>
              <a:t>Venetian sailors traveled to Byzantine Empire, Muslim lands</a:t>
            </a:r>
          </a:p>
          <a:p>
            <a:pPr eaLnBrk="1" hangingPunct="1">
              <a:lnSpc>
                <a:spcPct val="100000"/>
              </a:lnSpc>
              <a:spcAft>
                <a:spcPct val="30000"/>
              </a:spcAft>
              <a:buFontTx/>
              <a:buChar char="•"/>
            </a:pPr>
            <a:r>
              <a:rPr lang="en-US" altLang="es-ES" sz="1600" dirty="0">
                <a:latin typeface="Arial" panose="020B0604020202020204" pitchFamily="34" charset="0"/>
              </a:rPr>
              <a:t>Brought back silk and spices from China, India</a:t>
            </a:r>
          </a:p>
          <a:p>
            <a:pPr eaLnBrk="1" hangingPunct="1">
              <a:lnSpc>
                <a:spcPct val="100000"/>
              </a:lnSpc>
              <a:spcAft>
                <a:spcPct val="30000"/>
              </a:spcAft>
              <a:buFontTx/>
              <a:buChar char="•"/>
            </a:pPr>
            <a:r>
              <a:rPr lang="en-US" altLang="es-ES" sz="1600" dirty="0">
                <a:latin typeface="Arial" panose="020B0604020202020204" pitchFamily="34" charset="0"/>
              </a:rPr>
              <a:t>Loaded onto Venetian wagons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877ECC8-791C-41E7-894D-E1AFF57C86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4734" y="1405467"/>
            <a:ext cx="5164665" cy="344593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" b="1" dirty="0">
                <a:solidFill>
                  <a:srgbClr val="FF0000"/>
                </a:solidFill>
              </a:rPr>
              <a:t>SELLING GOODS</a:t>
            </a:r>
          </a:p>
          <a:p>
            <a:pPr marL="0" indent="0" algn="ctr">
              <a:buNone/>
            </a:pPr>
            <a:endParaRPr lang="es-ES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100000"/>
              </a:lnSpc>
              <a:spcAft>
                <a:spcPct val="30000"/>
              </a:spcAft>
              <a:buFontTx/>
              <a:buChar char="•"/>
            </a:pPr>
            <a:r>
              <a:rPr lang="en-US" altLang="es-ES" sz="1600" dirty="0">
                <a:latin typeface="Arial" panose="020B0604020202020204" pitchFamily="34" charset="0"/>
              </a:rPr>
              <a:t>Venetian merchants went north to sell imported goods</a:t>
            </a:r>
          </a:p>
          <a:p>
            <a:pPr eaLnBrk="1" hangingPunct="1">
              <a:lnSpc>
                <a:spcPct val="100000"/>
              </a:lnSpc>
              <a:spcAft>
                <a:spcPct val="30000"/>
              </a:spcAft>
              <a:buFontTx/>
              <a:buChar char="•"/>
            </a:pPr>
            <a:r>
              <a:rPr lang="en-US" altLang="es-ES" sz="1600" dirty="0">
                <a:latin typeface="Arial" panose="020B0604020202020204" pitchFamily="34" charset="0"/>
              </a:rPr>
              <a:t>Goods were expensive, very profitable</a:t>
            </a:r>
          </a:p>
          <a:p>
            <a:pPr eaLnBrk="1" hangingPunct="1">
              <a:lnSpc>
                <a:spcPct val="100000"/>
              </a:lnSpc>
              <a:spcAft>
                <a:spcPct val="30000"/>
              </a:spcAft>
              <a:buFontTx/>
              <a:buChar char="•"/>
            </a:pPr>
            <a:r>
              <a:rPr lang="en-US" altLang="es-ES" sz="1600" dirty="0">
                <a:latin typeface="Arial" panose="020B0604020202020204" pitchFamily="34" charset="0"/>
              </a:rPr>
              <a:t>Other Italian cities created trade routes</a:t>
            </a:r>
          </a:p>
          <a:p>
            <a:pPr eaLnBrk="1" hangingPunct="1">
              <a:lnSpc>
                <a:spcPct val="100000"/>
              </a:lnSpc>
              <a:spcAft>
                <a:spcPct val="30000"/>
              </a:spcAft>
              <a:buFontTx/>
              <a:buChar char="•"/>
            </a:pPr>
            <a:r>
              <a:rPr lang="en-US" altLang="es-ES" sz="1600" dirty="0">
                <a:latin typeface="Arial" panose="020B0604020202020204" pitchFamily="34" charset="0"/>
              </a:rPr>
              <a:t>Genoa, Florence, Pisa, Milan, all major trading cities</a:t>
            </a:r>
          </a:p>
          <a:p>
            <a:pPr eaLnBrk="1" hangingPunct="1">
              <a:lnSpc>
                <a:spcPct val="100000"/>
              </a:lnSpc>
              <a:spcAft>
                <a:spcPct val="30000"/>
              </a:spcAft>
              <a:buFontTx/>
              <a:buChar char="•"/>
            </a:pPr>
            <a:r>
              <a:rPr lang="en-US" altLang="es-ES" sz="1600" dirty="0">
                <a:latin typeface="Arial" panose="020B0604020202020204" pitchFamily="34" charset="0"/>
              </a:rPr>
              <a:t>Italians controlled almost all southern European trade</a:t>
            </a:r>
          </a:p>
          <a:p>
            <a:pPr marL="0" indent="0" algn="just">
              <a:buNone/>
            </a:pPr>
            <a:endParaRPr lang="es-ES" b="1" dirty="0">
              <a:solidFill>
                <a:srgbClr val="FF0000"/>
              </a:solidFill>
            </a:endParaRPr>
          </a:p>
        </p:txBody>
      </p:sp>
      <p:pic>
        <p:nvPicPr>
          <p:cNvPr id="7" name="Imagen 6" descr="Hanseatic League | Definition, History, &amp;amp; Facts | Britannica">
            <a:extLst>
              <a:ext uri="{FF2B5EF4-FFF2-40B4-BE49-F238E27FC236}">
                <a16:creationId xmlns:a16="http://schemas.microsoft.com/office/drawing/2014/main" id="{5B512940-3AE5-4D31-A5F1-6AF1D3C3CB7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33" y="4186184"/>
            <a:ext cx="2078566" cy="2532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8554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70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77" name="Oval 72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3078" name="Rectangle 76">
            <a:extLst>
              <a:ext uri="{FF2B5EF4-FFF2-40B4-BE49-F238E27FC236}">
                <a16:creationId xmlns:a16="http://schemas.microsoft.com/office/drawing/2014/main" id="{DF955142-ED30-45FF-AC79-EA514B9BD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9" name="Rectangle 78">
            <a:extLst>
              <a:ext uri="{FF2B5EF4-FFF2-40B4-BE49-F238E27FC236}">
                <a16:creationId xmlns:a16="http://schemas.microsoft.com/office/drawing/2014/main" id="{04BA3935-5258-425A-B52A-BBF28BCE0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504561" y="517498"/>
            <a:ext cx="6746664" cy="5331847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0" name="Freeform: Shape 80">
            <a:extLst>
              <a:ext uri="{FF2B5EF4-FFF2-40B4-BE49-F238E27FC236}">
                <a16:creationId xmlns:a16="http://schemas.microsoft.com/office/drawing/2014/main" id="{CDD1AA99-03AE-49F6-9116-9CA2BBCA0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280000">
            <a:off x="1325340" y="-90887"/>
            <a:ext cx="5107326" cy="6522933"/>
          </a:xfrm>
          <a:custGeom>
            <a:avLst/>
            <a:gdLst>
              <a:gd name="connsiteX0" fmla="*/ 0 w 4401242"/>
              <a:gd name="connsiteY0" fmla="*/ 4137242 h 5590022"/>
              <a:gd name="connsiteX1" fmla="*/ 5579 w 4401242"/>
              <a:gd name="connsiteY1" fmla="*/ 4114978 h 5590022"/>
              <a:gd name="connsiteX2" fmla="*/ 3258 w 4401242"/>
              <a:gd name="connsiteY2" fmla="*/ 4099949 h 5590022"/>
              <a:gd name="connsiteX3" fmla="*/ 9236 w 4401242"/>
              <a:gd name="connsiteY3" fmla="*/ 4071959 h 5590022"/>
              <a:gd name="connsiteX4" fmla="*/ 14743 w 4401242"/>
              <a:gd name="connsiteY4" fmla="*/ 4031013 h 5590022"/>
              <a:gd name="connsiteX5" fmla="*/ 20613 w 4401242"/>
              <a:gd name="connsiteY5" fmla="*/ 4002827 h 5590022"/>
              <a:gd name="connsiteX6" fmla="*/ 22410 w 4401242"/>
              <a:gd name="connsiteY6" fmla="*/ 3997392 h 5590022"/>
              <a:gd name="connsiteX7" fmla="*/ 22410 w 4401242"/>
              <a:gd name="connsiteY7" fmla="*/ 3812956 h 5590022"/>
              <a:gd name="connsiteX8" fmla="*/ 20401 w 4401242"/>
              <a:gd name="connsiteY8" fmla="*/ 3799351 h 5590022"/>
              <a:gd name="connsiteX9" fmla="*/ 22410 w 4401242"/>
              <a:gd name="connsiteY9" fmla="*/ 3753450 h 5590022"/>
              <a:gd name="connsiteX10" fmla="*/ 19673 w 4401242"/>
              <a:gd name="connsiteY10" fmla="*/ 3746784 h 5590022"/>
              <a:gd name="connsiteX11" fmla="*/ 22410 w 4401242"/>
              <a:gd name="connsiteY11" fmla="*/ 3701909 h 5590022"/>
              <a:gd name="connsiteX12" fmla="*/ 20086 w 4401242"/>
              <a:gd name="connsiteY12" fmla="*/ 3652741 h 5590022"/>
              <a:gd name="connsiteX13" fmla="*/ 13839 w 4401242"/>
              <a:gd name="connsiteY13" fmla="*/ 3649070 h 5590022"/>
              <a:gd name="connsiteX14" fmla="*/ 13290 w 4401242"/>
              <a:gd name="connsiteY14" fmla="*/ 3638287 h 5590022"/>
              <a:gd name="connsiteX15" fmla="*/ 13410 w 4401242"/>
              <a:gd name="connsiteY15" fmla="*/ 3621311 h 5590022"/>
              <a:gd name="connsiteX16" fmla="*/ 19966 w 4401242"/>
              <a:gd name="connsiteY16" fmla="*/ 3583286 h 5590022"/>
              <a:gd name="connsiteX17" fmla="*/ 16089 w 4401242"/>
              <a:gd name="connsiteY17" fmla="*/ 21355 h 5590022"/>
              <a:gd name="connsiteX18" fmla="*/ 34619 w 4401242"/>
              <a:gd name="connsiteY18" fmla="*/ 2606 h 5590022"/>
              <a:gd name="connsiteX19" fmla="*/ 49927 w 4401242"/>
              <a:gd name="connsiteY19" fmla="*/ 185 h 5590022"/>
              <a:gd name="connsiteX20" fmla="*/ 917193 w 4401242"/>
              <a:gd name="connsiteY20" fmla="*/ 11 h 5590022"/>
              <a:gd name="connsiteX21" fmla="*/ 938319 w 4401242"/>
              <a:gd name="connsiteY21" fmla="*/ 10 h 5590022"/>
              <a:gd name="connsiteX22" fmla="*/ 938338 w 4401242"/>
              <a:gd name="connsiteY22" fmla="*/ 0 h 5590022"/>
              <a:gd name="connsiteX23" fmla="*/ 4365378 w 4401242"/>
              <a:gd name="connsiteY23" fmla="*/ 0 h 5590022"/>
              <a:gd name="connsiteX24" fmla="*/ 4397257 w 4401242"/>
              <a:gd name="connsiteY24" fmla="*/ 31881 h 5590022"/>
              <a:gd name="connsiteX25" fmla="*/ 4397256 w 4401242"/>
              <a:gd name="connsiteY25" fmla="*/ 5558231 h 5590022"/>
              <a:gd name="connsiteX26" fmla="*/ 4365377 w 4401242"/>
              <a:gd name="connsiteY26" fmla="*/ 5590021 h 5590022"/>
              <a:gd name="connsiteX27" fmla="*/ 4322085 w 4401242"/>
              <a:gd name="connsiteY27" fmla="*/ 5590021 h 5590022"/>
              <a:gd name="connsiteX28" fmla="*/ 4322083 w 4401242"/>
              <a:gd name="connsiteY28" fmla="*/ 5590022 h 5590022"/>
              <a:gd name="connsiteX29" fmla="*/ 49916 w 4401242"/>
              <a:gd name="connsiteY29" fmla="*/ 5590022 h 5590022"/>
              <a:gd name="connsiteX30" fmla="*/ 22410 w 4401242"/>
              <a:gd name="connsiteY30" fmla="*/ 5571435 h 5590022"/>
              <a:gd name="connsiteX31" fmla="*/ 22410 w 4401242"/>
              <a:gd name="connsiteY31" fmla="*/ 4726767 h 5590022"/>
              <a:gd name="connsiteX32" fmla="*/ 14670 w 4401242"/>
              <a:gd name="connsiteY32" fmla="*/ 4699196 h 5590022"/>
              <a:gd name="connsiteX33" fmla="*/ 22410 w 4401242"/>
              <a:gd name="connsiteY33" fmla="*/ 4670837 h 5590022"/>
              <a:gd name="connsiteX34" fmla="*/ 22410 w 4401242"/>
              <a:gd name="connsiteY34" fmla="*/ 4292925 h 5590022"/>
              <a:gd name="connsiteX35" fmla="*/ 22410 w 4401242"/>
              <a:gd name="connsiteY35" fmla="*/ 4242762 h 5590022"/>
              <a:gd name="connsiteX36" fmla="*/ 14161 w 4401242"/>
              <a:gd name="connsiteY36" fmla="*/ 4214744 h 5590022"/>
              <a:gd name="connsiteX37" fmla="*/ 4708 w 4401242"/>
              <a:gd name="connsiteY37" fmla="*/ 4186098 h 5590022"/>
              <a:gd name="connsiteX38" fmla="*/ 632 w 4401242"/>
              <a:gd name="connsiteY38" fmla="*/ 4158493 h 559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401242" h="5590022">
                <a:moveTo>
                  <a:pt x="0" y="4137242"/>
                </a:moveTo>
                <a:lnTo>
                  <a:pt x="5579" y="4114978"/>
                </a:lnTo>
                <a:cubicBezTo>
                  <a:pt x="6121" y="4108762"/>
                  <a:pt x="2648" y="4107119"/>
                  <a:pt x="3258" y="4099949"/>
                </a:cubicBezTo>
                <a:lnTo>
                  <a:pt x="9236" y="4071959"/>
                </a:lnTo>
                <a:lnTo>
                  <a:pt x="14743" y="4031013"/>
                </a:lnTo>
                <a:lnTo>
                  <a:pt x="20613" y="4002827"/>
                </a:lnTo>
                <a:lnTo>
                  <a:pt x="22410" y="3997392"/>
                </a:lnTo>
                <a:lnTo>
                  <a:pt x="22410" y="3812956"/>
                </a:lnTo>
                <a:lnTo>
                  <a:pt x="20401" y="3799351"/>
                </a:lnTo>
                <a:lnTo>
                  <a:pt x="22410" y="3753450"/>
                </a:lnTo>
                <a:lnTo>
                  <a:pt x="19673" y="3746784"/>
                </a:lnTo>
                <a:lnTo>
                  <a:pt x="22410" y="3701909"/>
                </a:lnTo>
                <a:cubicBezTo>
                  <a:pt x="22023" y="3687048"/>
                  <a:pt x="22634" y="3661297"/>
                  <a:pt x="20086" y="3652741"/>
                </a:cubicBezTo>
                <a:lnTo>
                  <a:pt x="13839" y="3649070"/>
                </a:lnTo>
                <a:lnTo>
                  <a:pt x="13290" y="3638287"/>
                </a:lnTo>
                <a:cubicBezTo>
                  <a:pt x="13769" y="3637498"/>
                  <a:pt x="13370" y="3621952"/>
                  <a:pt x="13410" y="3621311"/>
                </a:cubicBezTo>
                <a:lnTo>
                  <a:pt x="19966" y="3583286"/>
                </a:lnTo>
                <a:lnTo>
                  <a:pt x="16089" y="21355"/>
                </a:lnTo>
                <a:cubicBezTo>
                  <a:pt x="22266" y="10589"/>
                  <a:pt x="23964" y="8856"/>
                  <a:pt x="34619" y="2606"/>
                </a:cubicBezTo>
                <a:lnTo>
                  <a:pt x="49927" y="185"/>
                </a:lnTo>
                <a:cubicBezTo>
                  <a:pt x="228245" y="83"/>
                  <a:pt x="539504" y="31"/>
                  <a:pt x="917193" y="11"/>
                </a:cubicBezTo>
                <a:lnTo>
                  <a:pt x="938319" y="10"/>
                </a:lnTo>
                <a:lnTo>
                  <a:pt x="938338" y="0"/>
                </a:lnTo>
                <a:lnTo>
                  <a:pt x="4365378" y="0"/>
                </a:lnTo>
                <a:cubicBezTo>
                  <a:pt x="4382966" y="50"/>
                  <a:pt x="4397213" y="14294"/>
                  <a:pt x="4397257" y="31881"/>
                </a:cubicBezTo>
                <a:cubicBezTo>
                  <a:pt x="4402571" y="958253"/>
                  <a:pt x="4402570" y="4631875"/>
                  <a:pt x="4397256" y="5558231"/>
                </a:cubicBezTo>
                <a:cubicBezTo>
                  <a:pt x="4397157" y="5575784"/>
                  <a:pt x="4382929" y="5589975"/>
                  <a:pt x="4365377" y="5590021"/>
                </a:cubicBezTo>
                <a:lnTo>
                  <a:pt x="4322085" y="5590021"/>
                </a:lnTo>
                <a:lnTo>
                  <a:pt x="4322083" y="5590022"/>
                </a:lnTo>
                <a:lnTo>
                  <a:pt x="49916" y="5590022"/>
                </a:lnTo>
                <a:cubicBezTo>
                  <a:pt x="34729" y="5589963"/>
                  <a:pt x="22450" y="5581668"/>
                  <a:pt x="22410" y="5571435"/>
                </a:cubicBezTo>
                <a:lnTo>
                  <a:pt x="22410" y="4726767"/>
                </a:lnTo>
                <a:lnTo>
                  <a:pt x="14670" y="4699196"/>
                </a:lnTo>
                <a:cubicBezTo>
                  <a:pt x="15011" y="4683722"/>
                  <a:pt x="19831" y="4680290"/>
                  <a:pt x="22410" y="4670837"/>
                </a:cubicBezTo>
                <a:lnTo>
                  <a:pt x="22410" y="4292925"/>
                </a:lnTo>
                <a:lnTo>
                  <a:pt x="22410" y="4242762"/>
                </a:lnTo>
                <a:lnTo>
                  <a:pt x="14161" y="4214744"/>
                </a:lnTo>
                <a:cubicBezTo>
                  <a:pt x="20757" y="4203473"/>
                  <a:pt x="7860" y="4195229"/>
                  <a:pt x="4708" y="4186098"/>
                </a:cubicBezTo>
                <a:lnTo>
                  <a:pt x="632" y="4158493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074" name="Picture 2" descr="Hanseatic League, 1370">
            <a:extLst>
              <a:ext uri="{FF2B5EF4-FFF2-40B4-BE49-F238E27FC236}">
                <a16:creationId xmlns:a16="http://schemas.microsoft.com/office/drawing/2014/main" id="{6883E330-6CC5-4DB1-A295-36644EFF69A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472266">
            <a:off x="817781" y="1480831"/>
            <a:ext cx="6151619" cy="340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642757A-8193-4BC4-94F7-E8CE2A090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1450" y="685800"/>
            <a:ext cx="4984750" cy="19117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HANSEATIC LEAGUE</a:t>
            </a:r>
          </a:p>
        </p:txBody>
      </p:sp>
      <p:sp>
        <p:nvSpPr>
          <p:cNvPr id="3081" name="Freeform: Shape 82">
            <a:extLst>
              <a:ext uri="{FF2B5EF4-FFF2-40B4-BE49-F238E27FC236}">
                <a16:creationId xmlns:a16="http://schemas.microsoft.com/office/drawing/2014/main" id="{F0090A0D-04AE-42BC-AE85-FA2E647F0D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55470" y="5035596"/>
            <a:ext cx="444795" cy="1823662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EE125E-2C00-409B-BA9F-3DA5A89E4A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58150" y="2961280"/>
            <a:ext cx="3245726" cy="322605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ct val="40000"/>
              </a:spcAft>
              <a:buFontTx/>
              <a:buChar char="•"/>
            </a:pPr>
            <a:r>
              <a:rPr lang="en-US" altLang="es-ES" dirty="0"/>
              <a:t>Italians dominated trade in south</a:t>
            </a: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40000"/>
              </a:spcAft>
              <a:buFontTx/>
              <a:buChar char="•"/>
            </a:pPr>
            <a:r>
              <a:rPr lang="en-US" altLang="es-ES" b="1" dirty="0"/>
              <a:t>Hanseatic League</a:t>
            </a:r>
            <a:r>
              <a:rPr lang="en-US" altLang="es-ES" dirty="0"/>
              <a:t> actively traded in northern Europe  </a:t>
            </a: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40000"/>
              </a:spcAft>
              <a:buFontTx/>
              <a:buChar char="•"/>
            </a:pPr>
            <a:r>
              <a:rPr lang="en-US" altLang="es-ES" dirty="0"/>
              <a:t>Northern German towns, worked together to promote, protect trade</a:t>
            </a: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40000"/>
              </a:spcAft>
              <a:buFontTx/>
              <a:buChar char="•"/>
            </a:pPr>
            <a:r>
              <a:rPr lang="en-US" altLang="es-ES" dirty="0"/>
              <a:t>Controlled most trade between Europe, Russia, Baltic region</a:t>
            </a:r>
          </a:p>
          <a:p>
            <a:pPr>
              <a:lnSpc>
                <a:spcPct val="110000"/>
              </a:lnSpc>
            </a:pPr>
            <a:endParaRPr lang="en-US" dirty="0"/>
          </a:p>
        </p:txBody>
      </p:sp>
      <p:grpSp>
        <p:nvGrpSpPr>
          <p:cNvPr id="3082" name="Group 84">
            <a:extLst>
              <a:ext uri="{FF2B5EF4-FFF2-40B4-BE49-F238E27FC236}">
                <a16:creationId xmlns:a16="http://schemas.microsoft.com/office/drawing/2014/main" id="{84912FC9-6D3C-4857-AD07-669D24A58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ADC8BF22-7DAB-434C-9110-00A56AB1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7D332D1D-F11A-48A6-8348-E2076D2297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3" name="Straight Connector 88">
                <a:extLst>
                  <a:ext uri="{FF2B5EF4-FFF2-40B4-BE49-F238E27FC236}">
                    <a16:creationId xmlns:a16="http://schemas.microsoft.com/office/drawing/2014/main" id="{E6BAC72E-20B6-4BED-B0BA-5350DB14C2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45043DB4-3F92-4F4F-9BA4-A9807D02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39800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46AD51EB-971C-4722-9A98-42EB5ABCA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2E82BD-14FC-48D6-B7BF-52868F77D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611" y="3930649"/>
            <a:ext cx="4026089" cy="22415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s-ES" b="1"/>
              <a:t>TRADE FAIRS AND MARKETS</a:t>
            </a:r>
            <a:br>
              <a:rPr lang="en-US" altLang="es-ES" b="1"/>
            </a:br>
            <a:endParaRPr lang="en-US"/>
          </a:p>
        </p:txBody>
      </p:sp>
      <p:pic>
        <p:nvPicPr>
          <p:cNvPr id="4098" name="Picture 2" descr="Caravans of Gold, Fragments in Time: Art, Culture, and Exchange across  Medieval Saharan Africa: Block Museum - Northwestern University">
            <a:extLst>
              <a:ext uri="{FF2B5EF4-FFF2-40B4-BE49-F238E27FC236}">
                <a16:creationId xmlns:a16="http://schemas.microsoft.com/office/drawing/2014/main" id="{99BDCD6A-752E-441C-96B5-2E033E5EDF0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5599" y="685800"/>
            <a:ext cx="7894103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376713-F836-41F0-8A80-DB77AC64DA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3930649"/>
            <a:ext cx="4610101" cy="22415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ct val="40000"/>
              </a:spcAft>
              <a:buFontTx/>
              <a:buChar char="•"/>
            </a:pPr>
            <a:r>
              <a:rPr lang="en-US" altLang="es-ES" sz="1200"/>
              <a:t>Merchants needed to get goods to customers, traveled long distances to visit trade fairs.</a:t>
            </a:r>
          </a:p>
          <a:p>
            <a:pPr marL="0">
              <a:lnSpc>
                <a:spcPct val="110000"/>
              </a:lnSpc>
              <a:spcBef>
                <a:spcPct val="0"/>
              </a:spcBef>
              <a:spcAft>
                <a:spcPct val="40000"/>
              </a:spcAft>
              <a:buNone/>
            </a:pPr>
            <a:endParaRPr lang="en-US" altLang="es-ES" sz="1200"/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40000"/>
              </a:spcAft>
              <a:buFontTx/>
              <a:buChar char="•"/>
            </a:pPr>
            <a:r>
              <a:rPr lang="en-US" altLang="es-ES" sz="1200"/>
              <a:t>Trade fairs held in towns, drew huge crowds, buyers and sellers met there.</a:t>
            </a:r>
          </a:p>
          <a:p>
            <a:pPr marL="0">
              <a:lnSpc>
                <a:spcPct val="110000"/>
              </a:lnSpc>
              <a:spcBef>
                <a:spcPct val="0"/>
              </a:spcBef>
              <a:spcAft>
                <a:spcPct val="40000"/>
              </a:spcAft>
              <a:buNone/>
            </a:pPr>
            <a:endParaRPr lang="en-US" altLang="es-ES" sz="1200"/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40000"/>
              </a:spcAft>
              <a:buFontTx/>
              <a:buChar char="•"/>
            </a:pPr>
            <a:r>
              <a:rPr lang="en-US" altLang="es-ES" sz="1200"/>
              <a:t>Great variety of goods offered, rare fabrics, aromatic spices, animals.</a:t>
            </a:r>
          </a:p>
          <a:p>
            <a:pPr marL="0">
              <a:lnSpc>
                <a:spcPct val="110000"/>
              </a:lnSpc>
              <a:buNone/>
            </a:pPr>
            <a:endParaRPr lang="en-US" sz="120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7CA202E-E4CC-44A4-B897-14497D76E8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EB46E4CD-2B5D-4748-9B08-3B7C61AFE2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355E569F-5D73-461D-9C45-5B6F1A1F42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AACA8489-51B2-40EE-A5DF-28D96492AA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C29A8B9E-9921-41ED-A13F-321C8928E3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82466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8" name="Group 74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29" name="Oval 76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5130" name="Rectangle 80">
            <a:extLst>
              <a:ext uri="{FF2B5EF4-FFF2-40B4-BE49-F238E27FC236}">
                <a16:creationId xmlns:a16="http://schemas.microsoft.com/office/drawing/2014/main" id="{8EF32ACB-37F7-4E27-BDBC-67A94864F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1" name="Rectangle 82">
            <a:extLst>
              <a:ext uri="{FF2B5EF4-FFF2-40B4-BE49-F238E27FC236}">
                <a16:creationId xmlns:a16="http://schemas.microsoft.com/office/drawing/2014/main" id="{DEAF34AB-AE16-45B5-ABC1-801F0622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6" name="Picture 6" descr="In the Middle Ages : European trade and conquests – pastpresentdnl">
            <a:extLst>
              <a:ext uri="{FF2B5EF4-FFF2-40B4-BE49-F238E27FC236}">
                <a16:creationId xmlns:a16="http://schemas.microsoft.com/office/drawing/2014/main" id="{ED25E9E4-FB94-4AC2-9652-4169B0A11D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7" b="1026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2" name="Rectangle 84">
            <a:extLst>
              <a:ext uri="{FF2B5EF4-FFF2-40B4-BE49-F238E27FC236}">
                <a16:creationId xmlns:a16="http://schemas.microsoft.com/office/drawing/2014/main" id="{640449D5-DE6C-45AB-811E-29321C591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418457" y="1418454"/>
            <a:ext cx="6858002" cy="4021087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5000"/>
                </a:srgbClr>
              </a:gs>
              <a:gs pos="100000">
                <a:srgbClr val="000000">
                  <a:alpha val="0"/>
                </a:srgbClr>
              </a:gs>
              <a:gs pos="37000">
                <a:srgbClr val="000000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FA49022-430C-4418-830E-63DD73664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799"/>
            <a:ext cx="6561245" cy="16030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i="1" kern="1200">
                <a:solidFill>
                  <a:srgbClr val="000000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TRADE ROUTES</a:t>
            </a:r>
          </a:p>
        </p:txBody>
      </p:sp>
      <p:grpSp>
        <p:nvGrpSpPr>
          <p:cNvPr id="5133" name="Group 86">
            <a:extLst>
              <a:ext uri="{FF2B5EF4-FFF2-40B4-BE49-F238E27FC236}">
                <a16:creationId xmlns:a16="http://schemas.microsoft.com/office/drawing/2014/main" id="{222480C3-21A7-43F5-9070-D4ACB7435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ED0EC083-0A53-4954-B40D-58DE716AA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0E0B7F4D-C85E-48A0-96DF-660635DF22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7ED81EDB-4C09-4811-9DC9-0E1902402C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34" name="Oval 88">
              <a:extLst>
                <a:ext uri="{FF2B5EF4-FFF2-40B4-BE49-F238E27FC236}">
                  <a16:creationId xmlns:a16="http://schemas.microsoft.com/office/drawing/2014/main" id="{7ED912B6-9DD8-4B07-B08A-82FE15F36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03184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06E29850-FF8C-4A70-A54F-29A8CFCF9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79E390A-405A-41FF-B91F-F5FAA0E59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7EAEBC66-E1C6-46AE-8EF1-E28EFEA3F8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F82A7822-6056-4415-A0D2-5FB3A84E8E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11E9B269-BA82-4AF1-BDBF-87F4800265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950F564-36B0-4A58-84A7-3B03BE6C4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32B2619C-2C88-4DD6-96FE-CF708FF6A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5382" y="0"/>
            <a:ext cx="7266618" cy="6858000"/>
          </a:xfrm>
          <a:custGeom>
            <a:avLst/>
            <a:gdLst>
              <a:gd name="connsiteX0" fmla="*/ 414076 w 7266618"/>
              <a:gd name="connsiteY0" fmla="*/ 0 h 6858000"/>
              <a:gd name="connsiteX1" fmla="*/ 7266618 w 7266618"/>
              <a:gd name="connsiteY1" fmla="*/ 0 h 6858000"/>
              <a:gd name="connsiteX2" fmla="*/ 7266618 w 7266618"/>
              <a:gd name="connsiteY2" fmla="*/ 6858000 h 6858000"/>
              <a:gd name="connsiteX3" fmla="*/ 7086013 w 7266618"/>
              <a:gd name="connsiteY3" fmla="*/ 6858000 h 6858000"/>
              <a:gd name="connsiteX4" fmla="*/ 0 w 7266618"/>
              <a:gd name="connsiteY4" fmla="*/ 639950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6618" h="6858000">
                <a:moveTo>
                  <a:pt x="414076" y="0"/>
                </a:moveTo>
                <a:lnTo>
                  <a:pt x="7266618" y="0"/>
                </a:lnTo>
                <a:lnTo>
                  <a:pt x="7266618" y="6858000"/>
                </a:lnTo>
                <a:lnTo>
                  <a:pt x="7086013" y="6858000"/>
                </a:lnTo>
                <a:lnTo>
                  <a:pt x="0" y="6399503"/>
                </a:lnTo>
                <a:close/>
              </a:path>
            </a:pathLst>
          </a:custGeom>
          <a:solidFill>
            <a:schemeClr val="tx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AE3A44A7-098D-4DB2-9081-4499626D1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7762" y="1"/>
            <a:ext cx="7144238" cy="6763357"/>
          </a:xfrm>
          <a:custGeom>
            <a:avLst/>
            <a:gdLst>
              <a:gd name="connsiteX0" fmla="*/ 405160 w 7144238"/>
              <a:gd name="connsiteY0" fmla="*/ 0 h 6763357"/>
              <a:gd name="connsiteX1" fmla="*/ 7144238 w 7144238"/>
              <a:gd name="connsiteY1" fmla="*/ 0 h 6763357"/>
              <a:gd name="connsiteX2" fmla="*/ 7144238 w 7144238"/>
              <a:gd name="connsiteY2" fmla="*/ 6763357 h 6763357"/>
              <a:gd name="connsiteX3" fmla="*/ 6459827 w 7144238"/>
              <a:gd name="connsiteY3" fmla="*/ 6719077 h 6763357"/>
              <a:gd name="connsiteX4" fmla="*/ 6425309 w 7144238"/>
              <a:gd name="connsiteY4" fmla="*/ 6728146 h 6763357"/>
              <a:gd name="connsiteX5" fmla="*/ 6379064 w 7144238"/>
              <a:gd name="connsiteY5" fmla="*/ 6724689 h 6763357"/>
              <a:gd name="connsiteX6" fmla="*/ 6358967 w 7144238"/>
              <a:gd name="connsiteY6" fmla="*/ 6735815 h 6763357"/>
              <a:gd name="connsiteX7" fmla="*/ 6340027 w 7144238"/>
              <a:gd name="connsiteY7" fmla="*/ 6739948 h 6763357"/>
              <a:gd name="connsiteX8" fmla="*/ 6325659 w 7144238"/>
              <a:gd name="connsiteY8" fmla="*/ 6739848 h 6763357"/>
              <a:gd name="connsiteX9" fmla="*/ 6311135 w 7144238"/>
              <a:gd name="connsiteY9" fmla="*/ 6731574 h 6763357"/>
              <a:gd name="connsiteX10" fmla="*/ 6300815 w 7144238"/>
              <a:gd name="connsiteY10" fmla="*/ 6733959 h 6763357"/>
              <a:gd name="connsiteX11" fmla="*/ 6282467 w 7144238"/>
              <a:gd name="connsiteY11" fmla="*/ 6724911 h 6763357"/>
              <a:gd name="connsiteX12" fmla="*/ 6255353 w 7144238"/>
              <a:gd name="connsiteY12" fmla="*/ 6715920 h 6763357"/>
              <a:gd name="connsiteX13" fmla="*/ 6236864 w 7144238"/>
              <a:gd name="connsiteY13" fmla="*/ 6707006 h 6763357"/>
              <a:gd name="connsiteX14" fmla="*/ 6233355 w 7144238"/>
              <a:gd name="connsiteY14" fmla="*/ 6704418 h 6763357"/>
              <a:gd name="connsiteX15" fmla="*/ 6109120 w 7144238"/>
              <a:gd name="connsiteY15" fmla="*/ 6696380 h 6763357"/>
              <a:gd name="connsiteX16" fmla="*/ 6099785 w 7144238"/>
              <a:gd name="connsiteY16" fmla="*/ 6698416 h 6763357"/>
              <a:gd name="connsiteX17" fmla="*/ 6069037 w 7144238"/>
              <a:gd name="connsiteY17" fmla="*/ 6693786 h 6763357"/>
              <a:gd name="connsiteX18" fmla="*/ 6064316 w 7144238"/>
              <a:gd name="connsiteY18" fmla="*/ 6697077 h 6763357"/>
              <a:gd name="connsiteX19" fmla="*/ 6034319 w 7144238"/>
              <a:gd name="connsiteY19" fmla="*/ 6691540 h 6763357"/>
              <a:gd name="connsiteX20" fmla="*/ 6001003 w 7144238"/>
              <a:gd name="connsiteY20" fmla="*/ 6692438 h 6763357"/>
              <a:gd name="connsiteX21" fmla="*/ 5998001 w 7144238"/>
              <a:gd name="connsiteY21" fmla="*/ 6700454 h 6763357"/>
              <a:gd name="connsiteX22" fmla="*/ 5990691 w 7144238"/>
              <a:gd name="connsiteY22" fmla="*/ 6700703 h 6763357"/>
              <a:gd name="connsiteX23" fmla="*/ 5979267 w 7144238"/>
              <a:gd name="connsiteY23" fmla="*/ 6699807 h 6763357"/>
              <a:gd name="connsiteX24" fmla="*/ 5954209 w 7144238"/>
              <a:gd name="connsiteY24" fmla="*/ 6689568 h 6763357"/>
              <a:gd name="connsiteX25" fmla="*/ 18822 w 7144238"/>
              <a:gd name="connsiteY25" fmla="*/ 6306907 h 6763357"/>
              <a:gd name="connsiteX26" fmla="*/ 166 w 7144238"/>
              <a:gd name="connsiteY26" fmla="*/ 6263796 h 676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144238" h="6763357">
                <a:moveTo>
                  <a:pt x="405160" y="0"/>
                </a:moveTo>
                <a:lnTo>
                  <a:pt x="7144238" y="0"/>
                </a:lnTo>
                <a:lnTo>
                  <a:pt x="7144238" y="6763357"/>
                </a:lnTo>
                <a:lnTo>
                  <a:pt x="6459827" y="6719077"/>
                </a:lnTo>
                <a:lnTo>
                  <a:pt x="6425309" y="6728146"/>
                </a:lnTo>
                <a:cubicBezTo>
                  <a:pt x="6409895" y="6726993"/>
                  <a:pt x="6394479" y="6725842"/>
                  <a:pt x="6379064" y="6724689"/>
                </a:cubicBezTo>
                <a:cubicBezTo>
                  <a:pt x="6372030" y="6715563"/>
                  <a:pt x="6365385" y="6732086"/>
                  <a:pt x="6358967" y="6735815"/>
                </a:cubicBezTo>
                <a:lnTo>
                  <a:pt x="6340027" y="6739948"/>
                </a:lnTo>
                <a:cubicBezTo>
                  <a:pt x="6335238" y="6739915"/>
                  <a:pt x="6330449" y="6739881"/>
                  <a:pt x="6325659" y="6739848"/>
                </a:cubicBezTo>
                <a:lnTo>
                  <a:pt x="6311135" y="6731574"/>
                </a:lnTo>
                <a:cubicBezTo>
                  <a:pt x="6306994" y="6730594"/>
                  <a:pt x="6305592" y="6735069"/>
                  <a:pt x="6300815" y="6733959"/>
                </a:cubicBezTo>
                <a:lnTo>
                  <a:pt x="6282467" y="6724911"/>
                </a:lnTo>
                <a:lnTo>
                  <a:pt x="6255353" y="6715920"/>
                </a:lnTo>
                <a:lnTo>
                  <a:pt x="6236864" y="6707006"/>
                </a:lnTo>
                <a:lnTo>
                  <a:pt x="6233355" y="6704418"/>
                </a:lnTo>
                <a:lnTo>
                  <a:pt x="6109120" y="6696380"/>
                </a:lnTo>
                <a:lnTo>
                  <a:pt x="6099785" y="6698416"/>
                </a:lnTo>
                <a:cubicBezTo>
                  <a:pt x="6089536" y="6696872"/>
                  <a:pt x="6079286" y="6695330"/>
                  <a:pt x="6069037" y="6693786"/>
                </a:cubicBezTo>
                <a:lnTo>
                  <a:pt x="6064316" y="6697077"/>
                </a:lnTo>
                <a:lnTo>
                  <a:pt x="6034319" y="6691540"/>
                </a:lnTo>
                <a:cubicBezTo>
                  <a:pt x="6024275" y="6691397"/>
                  <a:pt x="6006982" y="6689475"/>
                  <a:pt x="6001003" y="6692438"/>
                </a:cubicBezTo>
                <a:lnTo>
                  <a:pt x="5998001" y="6700454"/>
                </a:lnTo>
                <a:lnTo>
                  <a:pt x="5990691" y="6700703"/>
                </a:lnTo>
                <a:cubicBezTo>
                  <a:pt x="5990200" y="6700044"/>
                  <a:pt x="5979695" y="6699887"/>
                  <a:pt x="5979267" y="6699807"/>
                </a:cubicBezTo>
                <a:lnTo>
                  <a:pt x="5954209" y="6689568"/>
                </a:lnTo>
                <a:cubicBezTo>
                  <a:pt x="4960801" y="6624085"/>
                  <a:pt x="1011162" y="6377869"/>
                  <a:pt x="18822" y="6306907"/>
                </a:cubicBezTo>
                <a:cubicBezTo>
                  <a:pt x="7045" y="6306088"/>
                  <a:pt x="-1290" y="6286821"/>
                  <a:pt x="166" y="6263796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146" name="Picture 2" descr="Medieval - The Champagne Fairs | Coin Talk">
            <a:extLst>
              <a:ext uri="{FF2B5EF4-FFF2-40B4-BE49-F238E27FC236}">
                <a16:creationId xmlns:a16="http://schemas.microsoft.com/office/drawing/2014/main" id="{7587E03F-CD74-4570-93BB-BB596A39AB9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0346">
            <a:off x="5739635" y="186676"/>
            <a:ext cx="6038393" cy="603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E98DD5D-AE47-41AE-A54F-59D337834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365125"/>
            <a:ext cx="4876801" cy="22256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TIME AND LOCATION OF FAIRS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4D6564-0FD6-4964-BE94-0FF4EC95BD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955925"/>
            <a:ext cx="3285553" cy="3216274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FontTx/>
              <a:buChar char="•"/>
            </a:pPr>
            <a:endParaRPr lang="en-US" altLang="es-ES" sz="1400"/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FontTx/>
              <a:buChar char="•"/>
            </a:pPr>
            <a:r>
              <a:rPr lang="en-US" altLang="es-ES" sz="1400"/>
              <a:t>Trade fairs usually held once a year, specific locations</a:t>
            </a: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FontTx/>
              <a:buChar char="•"/>
            </a:pPr>
            <a:r>
              <a:rPr lang="en-US" altLang="es-ES" sz="1400"/>
              <a:t>Some trade fairs lasted for months</a:t>
            </a: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FontTx/>
              <a:buChar char="•"/>
            </a:pPr>
            <a:r>
              <a:rPr lang="en-US" altLang="es-ES" sz="1400"/>
              <a:t>Schedule staggered so merchants could travel from one to another</a:t>
            </a: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FontTx/>
              <a:buChar char="•"/>
            </a:pPr>
            <a:r>
              <a:rPr lang="en-US" altLang="es-ES" sz="1400"/>
              <a:t>Some merchants spent most of time on road</a:t>
            </a:r>
          </a:p>
          <a:p>
            <a:pPr marL="0">
              <a:lnSpc>
                <a:spcPct val="110000"/>
              </a:lnSpc>
              <a:buNone/>
            </a:pPr>
            <a:endParaRPr lang="en-US" sz="140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4F1CB7E3-24EA-46FC-AFBA-DD5B72918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622473">
            <a:off x="5164842" y="5468998"/>
            <a:ext cx="465088" cy="1406400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01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2" name="Group 70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73" name="Oval 72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174" name="Rectangle 76">
            <a:extLst>
              <a:ext uri="{FF2B5EF4-FFF2-40B4-BE49-F238E27FC236}">
                <a16:creationId xmlns:a16="http://schemas.microsoft.com/office/drawing/2014/main" id="{06B6DD6F-E168-490A-A0B2-699190DC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5" name="Rectangle 78">
            <a:extLst>
              <a:ext uri="{FF2B5EF4-FFF2-40B4-BE49-F238E27FC236}">
                <a16:creationId xmlns:a16="http://schemas.microsoft.com/office/drawing/2014/main" id="{04BA3935-5258-425A-B52A-BBF28BCE0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47920">
            <a:off x="849621" y="915045"/>
            <a:ext cx="5446522" cy="4316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6" name="Freeform: Shape 80">
            <a:extLst>
              <a:ext uri="{FF2B5EF4-FFF2-40B4-BE49-F238E27FC236}">
                <a16:creationId xmlns:a16="http://schemas.microsoft.com/office/drawing/2014/main" id="{CDD1AA99-03AE-49F6-9116-9CA2BBCA0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147920">
            <a:off x="1514337" y="447284"/>
            <a:ext cx="4122174" cy="5235577"/>
          </a:xfrm>
          <a:custGeom>
            <a:avLst/>
            <a:gdLst>
              <a:gd name="connsiteX0" fmla="*/ 0 w 4401242"/>
              <a:gd name="connsiteY0" fmla="*/ 4137242 h 5590022"/>
              <a:gd name="connsiteX1" fmla="*/ 5579 w 4401242"/>
              <a:gd name="connsiteY1" fmla="*/ 4114978 h 5590022"/>
              <a:gd name="connsiteX2" fmla="*/ 3258 w 4401242"/>
              <a:gd name="connsiteY2" fmla="*/ 4099949 h 5590022"/>
              <a:gd name="connsiteX3" fmla="*/ 9236 w 4401242"/>
              <a:gd name="connsiteY3" fmla="*/ 4071959 h 5590022"/>
              <a:gd name="connsiteX4" fmla="*/ 14743 w 4401242"/>
              <a:gd name="connsiteY4" fmla="*/ 4031013 h 5590022"/>
              <a:gd name="connsiteX5" fmla="*/ 20613 w 4401242"/>
              <a:gd name="connsiteY5" fmla="*/ 4002827 h 5590022"/>
              <a:gd name="connsiteX6" fmla="*/ 22410 w 4401242"/>
              <a:gd name="connsiteY6" fmla="*/ 3997392 h 5590022"/>
              <a:gd name="connsiteX7" fmla="*/ 22410 w 4401242"/>
              <a:gd name="connsiteY7" fmla="*/ 3812956 h 5590022"/>
              <a:gd name="connsiteX8" fmla="*/ 20401 w 4401242"/>
              <a:gd name="connsiteY8" fmla="*/ 3799351 h 5590022"/>
              <a:gd name="connsiteX9" fmla="*/ 22410 w 4401242"/>
              <a:gd name="connsiteY9" fmla="*/ 3753450 h 5590022"/>
              <a:gd name="connsiteX10" fmla="*/ 19673 w 4401242"/>
              <a:gd name="connsiteY10" fmla="*/ 3746784 h 5590022"/>
              <a:gd name="connsiteX11" fmla="*/ 22410 w 4401242"/>
              <a:gd name="connsiteY11" fmla="*/ 3701909 h 5590022"/>
              <a:gd name="connsiteX12" fmla="*/ 20086 w 4401242"/>
              <a:gd name="connsiteY12" fmla="*/ 3652741 h 5590022"/>
              <a:gd name="connsiteX13" fmla="*/ 13839 w 4401242"/>
              <a:gd name="connsiteY13" fmla="*/ 3649070 h 5590022"/>
              <a:gd name="connsiteX14" fmla="*/ 13290 w 4401242"/>
              <a:gd name="connsiteY14" fmla="*/ 3638287 h 5590022"/>
              <a:gd name="connsiteX15" fmla="*/ 13410 w 4401242"/>
              <a:gd name="connsiteY15" fmla="*/ 3621311 h 5590022"/>
              <a:gd name="connsiteX16" fmla="*/ 19966 w 4401242"/>
              <a:gd name="connsiteY16" fmla="*/ 3583286 h 5590022"/>
              <a:gd name="connsiteX17" fmla="*/ 16089 w 4401242"/>
              <a:gd name="connsiteY17" fmla="*/ 21355 h 5590022"/>
              <a:gd name="connsiteX18" fmla="*/ 34619 w 4401242"/>
              <a:gd name="connsiteY18" fmla="*/ 2606 h 5590022"/>
              <a:gd name="connsiteX19" fmla="*/ 49927 w 4401242"/>
              <a:gd name="connsiteY19" fmla="*/ 185 h 5590022"/>
              <a:gd name="connsiteX20" fmla="*/ 917193 w 4401242"/>
              <a:gd name="connsiteY20" fmla="*/ 11 h 5590022"/>
              <a:gd name="connsiteX21" fmla="*/ 938319 w 4401242"/>
              <a:gd name="connsiteY21" fmla="*/ 10 h 5590022"/>
              <a:gd name="connsiteX22" fmla="*/ 938338 w 4401242"/>
              <a:gd name="connsiteY22" fmla="*/ 0 h 5590022"/>
              <a:gd name="connsiteX23" fmla="*/ 4365378 w 4401242"/>
              <a:gd name="connsiteY23" fmla="*/ 0 h 5590022"/>
              <a:gd name="connsiteX24" fmla="*/ 4397257 w 4401242"/>
              <a:gd name="connsiteY24" fmla="*/ 31881 h 5590022"/>
              <a:gd name="connsiteX25" fmla="*/ 4397256 w 4401242"/>
              <a:gd name="connsiteY25" fmla="*/ 5558231 h 5590022"/>
              <a:gd name="connsiteX26" fmla="*/ 4365377 w 4401242"/>
              <a:gd name="connsiteY26" fmla="*/ 5590021 h 5590022"/>
              <a:gd name="connsiteX27" fmla="*/ 4322085 w 4401242"/>
              <a:gd name="connsiteY27" fmla="*/ 5590021 h 5590022"/>
              <a:gd name="connsiteX28" fmla="*/ 4322083 w 4401242"/>
              <a:gd name="connsiteY28" fmla="*/ 5590022 h 5590022"/>
              <a:gd name="connsiteX29" fmla="*/ 49916 w 4401242"/>
              <a:gd name="connsiteY29" fmla="*/ 5590022 h 5590022"/>
              <a:gd name="connsiteX30" fmla="*/ 22410 w 4401242"/>
              <a:gd name="connsiteY30" fmla="*/ 5571435 h 5590022"/>
              <a:gd name="connsiteX31" fmla="*/ 22410 w 4401242"/>
              <a:gd name="connsiteY31" fmla="*/ 4726767 h 5590022"/>
              <a:gd name="connsiteX32" fmla="*/ 14670 w 4401242"/>
              <a:gd name="connsiteY32" fmla="*/ 4699196 h 5590022"/>
              <a:gd name="connsiteX33" fmla="*/ 22410 w 4401242"/>
              <a:gd name="connsiteY33" fmla="*/ 4670837 h 5590022"/>
              <a:gd name="connsiteX34" fmla="*/ 22410 w 4401242"/>
              <a:gd name="connsiteY34" fmla="*/ 4292925 h 5590022"/>
              <a:gd name="connsiteX35" fmla="*/ 22410 w 4401242"/>
              <a:gd name="connsiteY35" fmla="*/ 4242762 h 5590022"/>
              <a:gd name="connsiteX36" fmla="*/ 14161 w 4401242"/>
              <a:gd name="connsiteY36" fmla="*/ 4214744 h 5590022"/>
              <a:gd name="connsiteX37" fmla="*/ 4708 w 4401242"/>
              <a:gd name="connsiteY37" fmla="*/ 4186098 h 5590022"/>
              <a:gd name="connsiteX38" fmla="*/ 632 w 4401242"/>
              <a:gd name="connsiteY38" fmla="*/ 4158493 h 559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401242" h="5590022">
                <a:moveTo>
                  <a:pt x="0" y="4137242"/>
                </a:moveTo>
                <a:lnTo>
                  <a:pt x="5579" y="4114978"/>
                </a:lnTo>
                <a:cubicBezTo>
                  <a:pt x="6121" y="4108762"/>
                  <a:pt x="2648" y="4107119"/>
                  <a:pt x="3258" y="4099949"/>
                </a:cubicBezTo>
                <a:lnTo>
                  <a:pt x="9236" y="4071959"/>
                </a:lnTo>
                <a:lnTo>
                  <a:pt x="14743" y="4031013"/>
                </a:lnTo>
                <a:lnTo>
                  <a:pt x="20613" y="4002827"/>
                </a:lnTo>
                <a:lnTo>
                  <a:pt x="22410" y="3997392"/>
                </a:lnTo>
                <a:lnTo>
                  <a:pt x="22410" y="3812956"/>
                </a:lnTo>
                <a:lnTo>
                  <a:pt x="20401" y="3799351"/>
                </a:lnTo>
                <a:lnTo>
                  <a:pt x="22410" y="3753450"/>
                </a:lnTo>
                <a:lnTo>
                  <a:pt x="19673" y="3746784"/>
                </a:lnTo>
                <a:lnTo>
                  <a:pt x="22410" y="3701909"/>
                </a:lnTo>
                <a:cubicBezTo>
                  <a:pt x="22023" y="3687048"/>
                  <a:pt x="22634" y="3661297"/>
                  <a:pt x="20086" y="3652741"/>
                </a:cubicBezTo>
                <a:lnTo>
                  <a:pt x="13839" y="3649070"/>
                </a:lnTo>
                <a:lnTo>
                  <a:pt x="13290" y="3638287"/>
                </a:lnTo>
                <a:cubicBezTo>
                  <a:pt x="13769" y="3637498"/>
                  <a:pt x="13370" y="3621952"/>
                  <a:pt x="13410" y="3621311"/>
                </a:cubicBezTo>
                <a:lnTo>
                  <a:pt x="19966" y="3583286"/>
                </a:lnTo>
                <a:lnTo>
                  <a:pt x="16089" y="21355"/>
                </a:lnTo>
                <a:cubicBezTo>
                  <a:pt x="22266" y="10589"/>
                  <a:pt x="23964" y="8856"/>
                  <a:pt x="34619" y="2606"/>
                </a:cubicBezTo>
                <a:lnTo>
                  <a:pt x="49927" y="185"/>
                </a:lnTo>
                <a:cubicBezTo>
                  <a:pt x="228245" y="83"/>
                  <a:pt x="539504" y="31"/>
                  <a:pt x="917193" y="11"/>
                </a:cubicBezTo>
                <a:lnTo>
                  <a:pt x="938319" y="10"/>
                </a:lnTo>
                <a:lnTo>
                  <a:pt x="938338" y="0"/>
                </a:lnTo>
                <a:lnTo>
                  <a:pt x="4365378" y="0"/>
                </a:lnTo>
                <a:cubicBezTo>
                  <a:pt x="4382966" y="50"/>
                  <a:pt x="4397213" y="14294"/>
                  <a:pt x="4397257" y="31881"/>
                </a:cubicBezTo>
                <a:cubicBezTo>
                  <a:pt x="4402571" y="958253"/>
                  <a:pt x="4402570" y="4631875"/>
                  <a:pt x="4397256" y="5558231"/>
                </a:cubicBezTo>
                <a:cubicBezTo>
                  <a:pt x="4397157" y="5575784"/>
                  <a:pt x="4382929" y="5589975"/>
                  <a:pt x="4365377" y="5590021"/>
                </a:cubicBezTo>
                <a:lnTo>
                  <a:pt x="4322085" y="5590021"/>
                </a:lnTo>
                <a:lnTo>
                  <a:pt x="4322083" y="5590022"/>
                </a:lnTo>
                <a:lnTo>
                  <a:pt x="49916" y="5590022"/>
                </a:lnTo>
                <a:cubicBezTo>
                  <a:pt x="34729" y="5589963"/>
                  <a:pt x="22450" y="5581668"/>
                  <a:pt x="22410" y="5571435"/>
                </a:cubicBezTo>
                <a:lnTo>
                  <a:pt x="22410" y="4726767"/>
                </a:lnTo>
                <a:lnTo>
                  <a:pt x="14670" y="4699196"/>
                </a:lnTo>
                <a:cubicBezTo>
                  <a:pt x="15011" y="4683722"/>
                  <a:pt x="19831" y="4680290"/>
                  <a:pt x="22410" y="4670837"/>
                </a:cubicBezTo>
                <a:lnTo>
                  <a:pt x="22410" y="4292925"/>
                </a:lnTo>
                <a:lnTo>
                  <a:pt x="22410" y="4242762"/>
                </a:lnTo>
                <a:lnTo>
                  <a:pt x="14161" y="4214744"/>
                </a:lnTo>
                <a:cubicBezTo>
                  <a:pt x="20757" y="4203473"/>
                  <a:pt x="7860" y="4195229"/>
                  <a:pt x="4708" y="4186098"/>
                </a:cubicBezTo>
                <a:lnTo>
                  <a:pt x="632" y="4158493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170" name="Picture 2" descr="The Black Death Killed Feudalism. What Does COVID-19 Mean for Capitalism? -  Resilience">
            <a:extLst>
              <a:ext uri="{FF2B5EF4-FFF2-40B4-BE49-F238E27FC236}">
                <a16:creationId xmlns:a16="http://schemas.microsoft.com/office/drawing/2014/main" id="{13C2DE76-77EA-4122-8859-7643EF9169F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r="12214"/>
          <a:stretch/>
        </p:blipFill>
        <p:spPr bwMode="auto">
          <a:xfrm>
            <a:off x="816531" y="833610"/>
            <a:ext cx="5517787" cy="4472333"/>
          </a:xfrm>
          <a:custGeom>
            <a:avLst/>
            <a:gdLst/>
            <a:ahLst/>
            <a:cxnLst/>
            <a:rect l="l" t="t" r="r" b="b"/>
            <a:pathLst>
              <a:path w="5517787" h="4472333">
                <a:moveTo>
                  <a:pt x="5199334" y="0"/>
                </a:moveTo>
                <a:cubicBezTo>
                  <a:pt x="5209814" y="5031"/>
                  <a:pt x="5211549" y="6498"/>
                  <a:pt x="5218118" y="16022"/>
                </a:cubicBezTo>
                <a:lnTo>
                  <a:pt x="5221430" y="30155"/>
                </a:lnTo>
                <a:cubicBezTo>
                  <a:pt x="5233761" y="196710"/>
                  <a:pt x="5255167" y="487447"/>
                  <a:pt x="5281101" y="840236"/>
                </a:cubicBezTo>
                <a:lnTo>
                  <a:pt x="5282551" y="859969"/>
                </a:lnTo>
                <a:lnTo>
                  <a:pt x="5282562" y="859986"/>
                </a:lnTo>
                <a:lnTo>
                  <a:pt x="5517712" y="4061104"/>
                </a:lnTo>
                <a:cubicBezTo>
                  <a:pt x="5518872" y="4077535"/>
                  <a:pt x="5506545" y="4091821"/>
                  <a:pt x="5490120" y="4093069"/>
                </a:cubicBezTo>
                <a:cubicBezTo>
                  <a:pt x="4625183" y="4161596"/>
                  <a:pt x="1193739" y="4413665"/>
                  <a:pt x="328087" y="4472264"/>
                </a:cubicBezTo>
                <a:cubicBezTo>
                  <a:pt x="311684" y="4473376"/>
                  <a:pt x="297453" y="4461060"/>
                  <a:pt x="296206" y="4444668"/>
                </a:cubicBezTo>
                <a:lnTo>
                  <a:pt x="293235" y="4404230"/>
                </a:lnTo>
                <a:lnTo>
                  <a:pt x="293234" y="4404228"/>
                </a:lnTo>
                <a:lnTo>
                  <a:pt x="94" y="413698"/>
                </a:lnTo>
                <a:cubicBezTo>
                  <a:pt x="-893" y="399508"/>
                  <a:pt x="6013" y="387469"/>
                  <a:pt x="15568" y="386729"/>
                </a:cubicBezTo>
                <a:lnTo>
                  <a:pt x="804553" y="328772"/>
                </a:lnTo>
                <a:lnTo>
                  <a:pt x="829775" y="319650"/>
                </a:lnTo>
                <a:cubicBezTo>
                  <a:pt x="844253" y="318907"/>
                  <a:pt x="847789" y="323174"/>
                  <a:pt x="856796" y="324934"/>
                </a:cubicBezTo>
                <a:lnTo>
                  <a:pt x="1209795" y="299003"/>
                </a:lnTo>
                <a:lnTo>
                  <a:pt x="1256651" y="295561"/>
                </a:lnTo>
                <a:lnTo>
                  <a:pt x="1282256" y="285933"/>
                </a:lnTo>
                <a:cubicBezTo>
                  <a:pt x="1293236" y="291321"/>
                  <a:pt x="1300052" y="278709"/>
                  <a:pt x="1308365" y="275138"/>
                </a:cubicBezTo>
                <a:lnTo>
                  <a:pt x="1333870" y="269436"/>
                </a:lnTo>
                <a:lnTo>
                  <a:pt x="1353677" y="267388"/>
                </a:lnTo>
                <a:lnTo>
                  <a:pt x="1374856" y="271072"/>
                </a:lnTo>
                <a:cubicBezTo>
                  <a:pt x="1380699" y="271151"/>
                  <a:pt x="1381996" y="267795"/>
                  <a:pt x="1388735" y="267872"/>
                </a:cubicBezTo>
                <a:lnTo>
                  <a:pt x="1415290" y="271536"/>
                </a:lnTo>
                <a:lnTo>
                  <a:pt x="1453914" y="273870"/>
                </a:lnTo>
                <a:lnTo>
                  <a:pt x="1480645" y="277419"/>
                </a:lnTo>
                <a:lnTo>
                  <a:pt x="1485845" y="278725"/>
                </a:lnTo>
                <a:lnTo>
                  <a:pt x="1658122" y="266069"/>
                </a:lnTo>
                <a:lnTo>
                  <a:pt x="1670693" y="263259"/>
                </a:lnTo>
                <a:lnTo>
                  <a:pt x="1713706" y="261986"/>
                </a:lnTo>
                <a:lnTo>
                  <a:pt x="1719744" y="258972"/>
                </a:lnTo>
                <a:lnTo>
                  <a:pt x="1761849" y="258450"/>
                </a:lnTo>
                <a:cubicBezTo>
                  <a:pt x="1775704" y="257068"/>
                  <a:pt x="1799799" y="255872"/>
                  <a:pt x="1807616" y="252905"/>
                </a:cubicBezTo>
                <a:lnTo>
                  <a:pt x="1810616" y="246818"/>
                </a:lnTo>
                <a:lnTo>
                  <a:pt x="1820651" y="245565"/>
                </a:lnTo>
                <a:cubicBezTo>
                  <a:pt x="1821421" y="245959"/>
                  <a:pt x="1835914" y="244519"/>
                  <a:pt x="1836516" y="244513"/>
                </a:cubicBezTo>
                <a:lnTo>
                  <a:pt x="1872484" y="24802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62CAC8B-EAB3-4E51-A36F-621C4D566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3606" y="939799"/>
            <a:ext cx="5781863" cy="165996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MARKETS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7EA60060-A93B-4C68-8571-20F442790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688475">
            <a:off x="3292902" y="4288917"/>
            <a:ext cx="444795" cy="1868387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4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65CF32-57C5-4672-9676-F5688E48BE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2968" y="2961280"/>
            <a:ext cx="3902381" cy="321092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0"/>
              </a:spcBef>
              <a:spcAft>
                <a:spcPct val="50000"/>
              </a:spcAft>
              <a:buFontTx/>
              <a:buChar char="•"/>
            </a:pPr>
            <a:r>
              <a:rPr lang="en-US" altLang="es-ES"/>
              <a:t>Trade fairs not attended by average person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Tx/>
              <a:buChar char="•"/>
            </a:pPr>
            <a:r>
              <a:rPr lang="en-US" altLang="es-ES"/>
              <a:t>Generally places for sales between merchants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Tx/>
              <a:buChar char="•"/>
            </a:pPr>
            <a:r>
              <a:rPr lang="en-US" altLang="es-ES"/>
              <a:t>For everyday needs, people visited local markets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Tx/>
              <a:buChar char="•"/>
            </a:pPr>
            <a:r>
              <a:rPr lang="en-US" altLang="es-ES"/>
              <a:t>Local markets sold locally-produced goods</a:t>
            </a:r>
          </a:p>
          <a:p>
            <a:pPr marL="0">
              <a:buNone/>
            </a:pPr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86403E5-67F9-43E6-B7B1-C07EFE0A5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E9C7E316-2CF6-48D0-A945-584817B6F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4C26CD1D-43A2-4516-BC5E-0704D3B106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4A6C5BDD-D91A-4A8D-9365-C3DCE47B27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4459A4D5-BA77-45AB-849F-FAF78F871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96012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06E29850-FF8C-4A70-A54F-29A8CFCF9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79E390A-405A-41FF-B91F-F5FAA0E59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7EAEBC66-E1C6-46AE-8EF1-E28EFEA3F8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F82A7822-6056-4415-A0D2-5FB3A84E8E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11E9B269-BA82-4AF1-BDBF-87F4800265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2950F564-36B0-4A58-84A7-3B03BE6C4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32B2619C-2C88-4DD6-96FE-CF708FF6A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5382" y="0"/>
            <a:ext cx="7266618" cy="6858000"/>
          </a:xfrm>
          <a:custGeom>
            <a:avLst/>
            <a:gdLst>
              <a:gd name="connsiteX0" fmla="*/ 414076 w 7266618"/>
              <a:gd name="connsiteY0" fmla="*/ 0 h 6858000"/>
              <a:gd name="connsiteX1" fmla="*/ 7266618 w 7266618"/>
              <a:gd name="connsiteY1" fmla="*/ 0 h 6858000"/>
              <a:gd name="connsiteX2" fmla="*/ 7266618 w 7266618"/>
              <a:gd name="connsiteY2" fmla="*/ 6858000 h 6858000"/>
              <a:gd name="connsiteX3" fmla="*/ 7086013 w 7266618"/>
              <a:gd name="connsiteY3" fmla="*/ 6858000 h 6858000"/>
              <a:gd name="connsiteX4" fmla="*/ 0 w 7266618"/>
              <a:gd name="connsiteY4" fmla="*/ 639950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6618" h="6858000">
                <a:moveTo>
                  <a:pt x="414076" y="0"/>
                </a:moveTo>
                <a:lnTo>
                  <a:pt x="7266618" y="0"/>
                </a:lnTo>
                <a:lnTo>
                  <a:pt x="7266618" y="6858000"/>
                </a:lnTo>
                <a:lnTo>
                  <a:pt x="7086013" y="6858000"/>
                </a:lnTo>
                <a:lnTo>
                  <a:pt x="0" y="6399503"/>
                </a:lnTo>
                <a:close/>
              </a:path>
            </a:pathLst>
          </a:custGeom>
          <a:solidFill>
            <a:schemeClr val="tx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AE3A44A7-098D-4DB2-9081-4499626D1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7762" y="1"/>
            <a:ext cx="7144238" cy="6763357"/>
          </a:xfrm>
          <a:custGeom>
            <a:avLst/>
            <a:gdLst>
              <a:gd name="connsiteX0" fmla="*/ 405160 w 7144238"/>
              <a:gd name="connsiteY0" fmla="*/ 0 h 6763357"/>
              <a:gd name="connsiteX1" fmla="*/ 7144238 w 7144238"/>
              <a:gd name="connsiteY1" fmla="*/ 0 h 6763357"/>
              <a:gd name="connsiteX2" fmla="*/ 7144238 w 7144238"/>
              <a:gd name="connsiteY2" fmla="*/ 6763357 h 6763357"/>
              <a:gd name="connsiteX3" fmla="*/ 6459827 w 7144238"/>
              <a:gd name="connsiteY3" fmla="*/ 6719077 h 6763357"/>
              <a:gd name="connsiteX4" fmla="*/ 6425309 w 7144238"/>
              <a:gd name="connsiteY4" fmla="*/ 6728146 h 6763357"/>
              <a:gd name="connsiteX5" fmla="*/ 6379064 w 7144238"/>
              <a:gd name="connsiteY5" fmla="*/ 6724689 h 6763357"/>
              <a:gd name="connsiteX6" fmla="*/ 6358967 w 7144238"/>
              <a:gd name="connsiteY6" fmla="*/ 6735815 h 6763357"/>
              <a:gd name="connsiteX7" fmla="*/ 6340027 w 7144238"/>
              <a:gd name="connsiteY7" fmla="*/ 6739948 h 6763357"/>
              <a:gd name="connsiteX8" fmla="*/ 6325659 w 7144238"/>
              <a:gd name="connsiteY8" fmla="*/ 6739848 h 6763357"/>
              <a:gd name="connsiteX9" fmla="*/ 6311135 w 7144238"/>
              <a:gd name="connsiteY9" fmla="*/ 6731574 h 6763357"/>
              <a:gd name="connsiteX10" fmla="*/ 6300815 w 7144238"/>
              <a:gd name="connsiteY10" fmla="*/ 6733959 h 6763357"/>
              <a:gd name="connsiteX11" fmla="*/ 6282467 w 7144238"/>
              <a:gd name="connsiteY11" fmla="*/ 6724911 h 6763357"/>
              <a:gd name="connsiteX12" fmla="*/ 6255353 w 7144238"/>
              <a:gd name="connsiteY12" fmla="*/ 6715920 h 6763357"/>
              <a:gd name="connsiteX13" fmla="*/ 6236864 w 7144238"/>
              <a:gd name="connsiteY13" fmla="*/ 6707006 h 6763357"/>
              <a:gd name="connsiteX14" fmla="*/ 6233355 w 7144238"/>
              <a:gd name="connsiteY14" fmla="*/ 6704418 h 6763357"/>
              <a:gd name="connsiteX15" fmla="*/ 6109120 w 7144238"/>
              <a:gd name="connsiteY15" fmla="*/ 6696380 h 6763357"/>
              <a:gd name="connsiteX16" fmla="*/ 6099785 w 7144238"/>
              <a:gd name="connsiteY16" fmla="*/ 6698416 h 6763357"/>
              <a:gd name="connsiteX17" fmla="*/ 6069037 w 7144238"/>
              <a:gd name="connsiteY17" fmla="*/ 6693786 h 6763357"/>
              <a:gd name="connsiteX18" fmla="*/ 6064316 w 7144238"/>
              <a:gd name="connsiteY18" fmla="*/ 6697077 h 6763357"/>
              <a:gd name="connsiteX19" fmla="*/ 6034319 w 7144238"/>
              <a:gd name="connsiteY19" fmla="*/ 6691540 h 6763357"/>
              <a:gd name="connsiteX20" fmla="*/ 6001003 w 7144238"/>
              <a:gd name="connsiteY20" fmla="*/ 6692438 h 6763357"/>
              <a:gd name="connsiteX21" fmla="*/ 5998001 w 7144238"/>
              <a:gd name="connsiteY21" fmla="*/ 6700454 h 6763357"/>
              <a:gd name="connsiteX22" fmla="*/ 5990691 w 7144238"/>
              <a:gd name="connsiteY22" fmla="*/ 6700703 h 6763357"/>
              <a:gd name="connsiteX23" fmla="*/ 5979267 w 7144238"/>
              <a:gd name="connsiteY23" fmla="*/ 6699807 h 6763357"/>
              <a:gd name="connsiteX24" fmla="*/ 5954209 w 7144238"/>
              <a:gd name="connsiteY24" fmla="*/ 6689568 h 6763357"/>
              <a:gd name="connsiteX25" fmla="*/ 18822 w 7144238"/>
              <a:gd name="connsiteY25" fmla="*/ 6306907 h 6763357"/>
              <a:gd name="connsiteX26" fmla="*/ 166 w 7144238"/>
              <a:gd name="connsiteY26" fmla="*/ 6263796 h 676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144238" h="6763357">
                <a:moveTo>
                  <a:pt x="405160" y="0"/>
                </a:moveTo>
                <a:lnTo>
                  <a:pt x="7144238" y="0"/>
                </a:lnTo>
                <a:lnTo>
                  <a:pt x="7144238" y="6763357"/>
                </a:lnTo>
                <a:lnTo>
                  <a:pt x="6459827" y="6719077"/>
                </a:lnTo>
                <a:lnTo>
                  <a:pt x="6425309" y="6728146"/>
                </a:lnTo>
                <a:cubicBezTo>
                  <a:pt x="6409895" y="6726993"/>
                  <a:pt x="6394479" y="6725842"/>
                  <a:pt x="6379064" y="6724689"/>
                </a:cubicBezTo>
                <a:cubicBezTo>
                  <a:pt x="6372030" y="6715563"/>
                  <a:pt x="6365385" y="6732086"/>
                  <a:pt x="6358967" y="6735815"/>
                </a:cubicBezTo>
                <a:lnTo>
                  <a:pt x="6340027" y="6739948"/>
                </a:lnTo>
                <a:cubicBezTo>
                  <a:pt x="6335238" y="6739915"/>
                  <a:pt x="6330449" y="6739881"/>
                  <a:pt x="6325659" y="6739848"/>
                </a:cubicBezTo>
                <a:lnTo>
                  <a:pt x="6311135" y="6731574"/>
                </a:lnTo>
                <a:cubicBezTo>
                  <a:pt x="6306994" y="6730594"/>
                  <a:pt x="6305592" y="6735069"/>
                  <a:pt x="6300815" y="6733959"/>
                </a:cubicBezTo>
                <a:lnTo>
                  <a:pt x="6282467" y="6724911"/>
                </a:lnTo>
                <a:lnTo>
                  <a:pt x="6255353" y="6715920"/>
                </a:lnTo>
                <a:lnTo>
                  <a:pt x="6236864" y="6707006"/>
                </a:lnTo>
                <a:lnTo>
                  <a:pt x="6233355" y="6704418"/>
                </a:lnTo>
                <a:lnTo>
                  <a:pt x="6109120" y="6696380"/>
                </a:lnTo>
                <a:lnTo>
                  <a:pt x="6099785" y="6698416"/>
                </a:lnTo>
                <a:cubicBezTo>
                  <a:pt x="6089536" y="6696872"/>
                  <a:pt x="6079286" y="6695330"/>
                  <a:pt x="6069037" y="6693786"/>
                </a:cubicBezTo>
                <a:lnTo>
                  <a:pt x="6064316" y="6697077"/>
                </a:lnTo>
                <a:lnTo>
                  <a:pt x="6034319" y="6691540"/>
                </a:lnTo>
                <a:cubicBezTo>
                  <a:pt x="6024275" y="6691397"/>
                  <a:pt x="6006982" y="6689475"/>
                  <a:pt x="6001003" y="6692438"/>
                </a:cubicBezTo>
                <a:lnTo>
                  <a:pt x="5998001" y="6700454"/>
                </a:lnTo>
                <a:lnTo>
                  <a:pt x="5990691" y="6700703"/>
                </a:lnTo>
                <a:cubicBezTo>
                  <a:pt x="5990200" y="6700044"/>
                  <a:pt x="5979695" y="6699887"/>
                  <a:pt x="5979267" y="6699807"/>
                </a:cubicBezTo>
                <a:lnTo>
                  <a:pt x="5954209" y="6689568"/>
                </a:lnTo>
                <a:cubicBezTo>
                  <a:pt x="4960801" y="6624085"/>
                  <a:pt x="1011162" y="6377869"/>
                  <a:pt x="18822" y="6306907"/>
                </a:cubicBezTo>
                <a:cubicBezTo>
                  <a:pt x="7045" y="6306088"/>
                  <a:pt x="-1290" y="6286821"/>
                  <a:pt x="166" y="6263796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4F1CB7E3-24EA-46FC-AFBA-DD5B72918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622473">
            <a:off x="5112196" y="5427250"/>
            <a:ext cx="465088" cy="1630582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2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8" name="Picture 4" descr="money-did-use-medieval-times_ff7f9557f57bcf4b">
            <a:extLst>
              <a:ext uri="{FF2B5EF4-FFF2-40B4-BE49-F238E27FC236}">
                <a16:creationId xmlns:a16="http://schemas.microsoft.com/office/drawing/2014/main" id="{FB095D92-B6C8-44C7-AD9B-233CAD240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0404">
            <a:off x="6037670" y="3321727"/>
            <a:ext cx="5199326" cy="292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oney was Money | Dark ages, Revival, The darkest">
            <a:extLst>
              <a:ext uri="{FF2B5EF4-FFF2-40B4-BE49-F238E27FC236}">
                <a16:creationId xmlns:a16="http://schemas.microsoft.com/office/drawing/2014/main" id="{CE2DA3BA-7AEA-4BE6-9FCF-3AB2FBB697F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0404">
            <a:off x="6057691" y="188744"/>
            <a:ext cx="5544392" cy="284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74A5619-500C-4B87-A976-39AB59509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365125"/>
            <a:ext cx="4876801" cy="22256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MONEY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0671CE-78A2-4724-ABCC-A33A3C5AFD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955925"/>
            <a:ext cx="3285553" cy="3216274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altLang="es-ES"/>
              <a:t>Trade encouraged use of money, had not been common in Europe for years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s-ES"/>
              <a:t>Previously workers paid with goods.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s-ES"/>
              <a:t>Cities began minting coins, workers began demanding coins for payment.</a:t>
            </a:r>
          </a:p>
          <a:p>
            <a:pPr marL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355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1B7C4707-9C68-44ED-A6DE-88FF7A50F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B69060A4-9EDF-4FB5-87A8-A9FC83E44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663" y="217714"/>
            <a:ext cx="6968018" cy="6640286"/>
          </a:xfrm>
          <a:custGeom>
            <a:avLst/>
            <a:gdLst>
              <a:gd name="connsiteX0" fmla="*/ 6352331 w 6968018"/>
              <a:gd name="connsiteY0" fmla="*/ 0 h 6643444"/>
              <a:gd name="connsiteX1" fmla="*/ 6968018 w 6968018"/>
              <a:gd name="connsiteY1" fmla="*/ 6643444 h 6643444"/>
              <a:gd name="connsiteX2" fmla="*/ 561128 w 6968018"/>
              <a:gd name="connsiteY2" fmla="*/ 6643444 h 6643444"/>
              <a:gd name="connsiteX3" fmla="*/ 0 w 6968018"/>
              <a:gd name="connsiteY3" fmla="*/ 588709 h 6643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8018" h="6643444">
                <a:moveTo>
                  <a:pt x="6352331" y="0"/>
                </a:moveTo>
                <a:lnTo>
                  <a:pt x="6968018" y="6643444"/>
                </a:lnTo>
                <a:lnTo>
                  <a:pt x="561128" y="6643444"/>
                </a:lnTo>
                <a:lnTo>
                  <a:pt x="0" y="588709"/>
                </a:lnTo>
                <a:close/>
              </a:path>
            </a:pathLst>
          </a:cu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E937A4B0-1638-4AFA-91A5-60F8BB498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764" y="379444"/>
            <a:ext cx="6678117" cy="6490996"/>
          </a:xfrm>
          <a:custGeom>
            <a:avLst/>
            <a:gdLst>
              <a:gd name="connsiteX0" fmla="*/ 6004504 w 6647705"/>
              <a:gd name="connsiteY0" fmla="*/ 217 h 6461436"/>
              <a:gd name="connsiteX1" fmla="*/ 6043316 w 6647705"/>
              <a:gd name="connsiteY1" fmla="*/ 21512 h 6461436"/>
              <a:gd name="connsiteX2" fmla="*/ 6200652 w 6647705"/>
              <a:gd name="connsiteY2" fmla="*/ 1719217 h 6461436"/>
              <a:gd name="connsiteX3" fmla="*/ 6206825 w 6647705"/>
              <a:gd name="connsiteY3" fmla="*/ 1785827 h 6461436"/>
              <a:gd name="connsiteX4" fmla="*/ 6221227 w 6647705"/>
              <a:gd name="connsiteY4" fmla="*/ 1822016 h 6461436"/>
              <a:gd name="connsiteX5" fmla="*/ 6237305 w 6647705"/>
              <a:gd name="connsiteY5" fmla="*/ 1858891 h 6461436"/>
              <a:gd name="connsiteX6" fmla="*/ 6245339 w 6647705"/>
              <a:gd name="connsiteY6" fmla="*/ 2011010 h 6461436"/>
              <a:gd name="connsiteX7" fmla="*/ 6243065 w 6647705"/>
              <a:gd name="connsiteY7" fmla="*/ 2066060 h 6461436"/>
              <a:gd name="connsiteX8" fmla="*/ 6238739 w 6647705"/>
              <a:gd name="connsiteY8" fmla="*/ 2104210 h 6461436"/>
              <a:gd name="connsiteX9" fmla="*/ 6237021 w 6647705"/>
              <a:gd name="connsiteY9" fmla="*/ 2111648 h 6461436"/>
              <a:gd name="connsiteX10" fmla="*/ 6259718 w 6647705"/>
              <a:gd name="connsiteY10" fmla="*/ 2356556 h 6461436"/>
              <a:gd name="connsiteX11" fmla="*/ 6264060 w 6647705"/>
              <a:gd name="connsiteY11" fmla="*/ 2374375 h 6461436"/>
              <a:gd name="connsiteX12" fmla="*/ 6267041 w 6647705"/>
              <a:gd name="connsiteY12" fmla="*/ 2435573 h 6461436"/>
              <a:gd name="connsiteX13" fmla="*/ 6271496 w 6647705"/>
              <a:gd name="connsiteY13" fmla="*/ 2444087 h 6461436"/>
              <a:gd name="connsiteX14" fmla="*/ 6647705 w 6647705"/>
              <a:gd name="connsiteY14" fmla="*/ 6461436 h 6461436"/>
              <a:gd name="connsiteX15" fmla="*/ 545408 w 6647705"/>
              <a:gd name="connsiteY15" fmla="*/ 6461436 h 6461436"/>
              <a:gd name="connsiteX16" fmla="*/ 544170 w 6647705"/>
              <a:gd name="connsiteY16" fmla="*/ 6448085 h 6461436"/>
              <a:gd name="connsiteX17" fmla="*/ 533573 w 6647705"/>
              <a:gd name="connsiteY17" fmla="*/ 6434067 h 6461436"/>
              <a:gd name="connsiteX18" fmla="*/ 522439 w 6647705"/>
              <a:gd name="connsiteY18" fmla="*/ 6388375 h 6461436"/>
              <a:gd name="connsiteX19" fmla="*/ 518228 w 6647705"/>
              <a:gd name="connsiteY19" fmla="*/ 6357352 h 6461436"/>
              <a:gd name="connsiteX20" fmla="*/ 518072 w 6647705"/>
              <a:gd name="connsiteY20" fmla="*/ 6352810 h 6461436"/>
              <a:gd name="connsiteX21" fmla="*/ 523971 w 6647705"/>
              <a:gd name="connsiteY21" fmla="*/ 6314577 h 6461436"/>
              <a:gd name="connsiteX22" fmla="*/ 518934 w 6647705"/>
              <a:gd name="connsiteY22" fmla="*/ 6311532 h 6461436"/>
              <a:gd name="connsiteX23" fmla="*/ 513042 w 6647705"/>
              <a:gd name="connsiteY23" fmla="*/ 6300271 h 6461436"/>
              <a:gd name="connsiteX24" fmla="*/ 517740 w 6647705"/>
              <a:gd name="connsiteY24" fmla="*/ 6289716 h 6461436"/>
              <a:gd name="connsiteX25" fmla="*/ 523418 w 6647705"/>
              <a:gd name="connsiteY25" fmla="*/ 6241814 h 6461436"/>
              <a:gd name="connsiteX26" fmla="*/ 523922 w 6647705"/>
              <a:gd name="connsiteY26" fmla="*/ 6229603 h 6461436"/>
              <a:gd name="connsiteX27" fmla="*/ 67 w 6647705"/>
              <a:gd name="connsiteY27" fmla="*/ 577048 h 6461436"/>
              <a:gd name="connsiteX28" fmla="*/ 34408 w 6647705"/>
              <a:gd name="connsiteY28" fmla="*/ 548975 h 6461436"/>
              <a:gd name="connsiteX29" fmla="*/ 6004504 w 6647705"/>
              <a:gd name="connsiteY29" fmla="*/ 217 h 6461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647705" h="6461436">
                <a:moveTo>
                  <a:pt x="6004504" y="217"/>
                </a:moveTo>
                <a:cubicBezTo>
                  <a:pt x="6024678" y="-1575"/>
                  <a:pt x="6042004" y="7929"/>
                  <a:pt x="6043316" y="21512"/>
                </a:cubicBezTo>
                <a:lnTo>
                  <a:pt x="6200652" y="1719217"/>
                </a:lnTo>
                <a:lnTo>
                  <a:pt x="6206825" y="1785827"/>
                </a:lnTo>
                <a:lnTo>
                  <a:pt x="6221227" y="1822016"/>
                </a:lnTo>
                <a:cubicBezTo>
                  <a:pt x="6213856" y="1837795"/>
                  <a:pt x="6231996" y="1847154"/>
                  <a:pt x="6237305" y="1858891"/>
                </a:cubicBezTo>
                <a:lnTo>
                  <a:pt x="6245339" y="2011010"/>
                </a:lnTo>
                <a:lnTo>
                  <a:pt x="6243065" y="2066060"/>
                </a:lnTo>
                <a:lnTo>
                  <a:pt x="6238739" y="2104210"/>
                </a:lnTo>
                <a:lnTo>
                  <a:pt x="6237021" y="2111648"/>
                </a:lnTo>
                <a:lnTo>
                  <a:pt x="6259718" y="2356556"/>
                </a:lnTo>
                <a:lnTo>
                  <a:pt x="6264060" y="2374375"/>
                </a:lnTo>
                <a:lnTo>
                  <a:pt x="6267041" y="2435573"/>
                </a:lnTo>
                <a:lnTo>
                  <a:pt x="6271496" y="2444087"/>
                </a:lnTo>
                <a:lnTo>
                  <a:pt x="6647705" y="6461436"/>
                </a:lnTo>
                <a:lnTo>
                  <a:pt x="545408" y="6461436"/>
                </a:lnTo>
                <a:lnTo>
                  <a:pt x="544170" y="6448085"/>
                </a:lnTo>
                <a:lnTo>
                  <a:pt x="533573" y="6434067"/>
                </a:lnTo>
                <a:lnTo>
                  <a:pt x="522439" y="6388375"/>
                </a:lnTo>
                <a:lnTo>
                  <a:pt x="518228" y="6357352"/>
                </a:lnTo>
                <a:lnTo>
                  <a:pt x="518072" y="6352810"/>
                </a:lnTo>
                <a:lnTo>
                  <a:pt x="523971" y="6314577"/>
                </a:lnTo>
                <a:cubicBezTo>
                  <a:pt x="522183" y="6313865"/>
                  <a:pt x="520483" y="6312841"/>
                  <a:pt x="518934" y="6311532"/>
                </a:cubicBezTo>
                <a:lnTo>
                  <a:pt x="513042" y="6300271"/>
                </a:lnTo>
                <a:lnTo>
                  <a:pt x="517740" y="6289716"/>
                </a:lnTo>
                <a:lnTo>
                  <a:pt x="523418" y="6241814"/>
                </a:lnTo>
                <a:lnTo>
                  <a:pt x="523922" y="6229603"/>
                </a:lnTo>
                <a:lnTo>
                  <a:pt x="67" y="577048"/>
                </a:lnTo>
                <a:cubicBezTo>
                  <a:pt x="-1138" y="563427"/>
                  <a:pt x="14205" y="550882"/>
                  <a:pt x="34408" y="548975"/>
                </a:cubicBezTo>
                <a:cubicBezTo>
                  <a:pt x="2024440" y="366055"/>
                  <a:pt x="4014473" y="183136"/>
                  <a:pt x="6004504" y="217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Un par de personas sentadas en una mesa de madera&#10;&#10;Descripción generada automáticamente con confianza baja">
            <a:extLst>
              <a:ext uri="{FF2B5EF4-FFF2-40B4-BE49-F238E27FC236}">
                <a16:creationId xmlns:a16="http://schemas.microsoft.com/office/drawing/2014/main" id="{143ACF47-012E-464B-B14F-DBFD915E333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205"/>
          <a:stretch/>
        </p:blipFill>
        <p:spPr bwMode="auto">
          <a:xfrm>
            <a:off x="457850" y="379444"/>
            <a:ext cx="6678117" cy="6490996"/>
          </a:xfrm>
          <a:custGeom>
            <a:avLst/>
            <a:gdLst/>
            <a:ahLst/>
            <a:cxnLst/>
            <a:rect l="l" t="t" r="r" b="b"/>
            <a:pathLst>
              <a:path w="6647705" h="6461436">
                <a:moveTo>
                  <a:pt x="6004504" y="217"/>
                </a:moveTo>
                <a:cubicBezTo>
                  <a:pt x="6024678" y="-1575"/>
                  <a:pt x="6042004" y="7929"/>
                  <a:pt x="6043316" y="21512"/>
                </a:cubicBezTo>
                <a:lnTo>
                  <a:pt x="6200652" y="1719217"/>
                </a:lnTo>
                <a:lnTo>
                  <a:pt x="6206825" y="1785827"/>
                </a:lnTo>
                <a:lnTo>
                  <a:pt x="6221227" y="1822016"/>
                </a:lnTo>
                <a:cubicBezTo>
                  <a:pt x="6213856" y="1837795"/>
                  <a:pt x="6231996" y="1847154"/>
                  <a:pt x="6237305" y="1858891"/>
                </a:cubicBezTo>
                <a:lnTo>
                  <a:pt x="6245339" y="2011010"/>
                </a:lnTo>
                <a:lnTo>
                  <a:pt x="6243065" y="2066060"/>
                </a:lnTo>
                <a:lnTo>
                  <a:pt x="6238739" y="2104210"/>
                </a:lnTo>
                <a:lnTo>
                  <a:pt x="6237021" y="2111648"/>
                </a:lnTo>
                <a:lnTo>
                  <a:pt x="6259718" y="2356556"/>
                </a:lnTo>
                <a:lnTo>
                  <a:pt x="6264060" y="2374375"/>
                </a:lnTo>
                <a:lnTo>
                  <a:pt x="6267041" y="2435573"/>
                </a:lnTo>
                <a:lnTo>
                  <a:pt x="6271496" y="2444087"/>
                </a:lnTo>
                <a:lnTo>
                  <a:pt x="6647705" y="6461436"/>
                </a:lnTo>
                <a:lnTo>
                  <a:pt x="545408" y="6461436"/>
                </a:lnTo>
                <a:lnTo>
                  <a:pt x="544170" y="6448085"/>
                </a:lnTo>
                <a:lnTo>
                  <a:pt x="533573" y="6434067"/>
                </a:lnTo>
                <a:lnTo>
                  <a:pt x="522439" y="6388375"/>
                </a:lnTo>
                <a:lnTo>
                  <a:pt x="518228" y="6357352"/>
                </a:lnTo>
                <a:lnTo>
                  <a:pt x="518072" y="6352810"/>
                </a:lnTo>
                <a:lnTo>
                  <a:pt x="523971" y="6314577"/>
                </a:lnTo>
                <a:cubicBezTo>
                  <a:pt x="522183" y="6313865"/>
                  <a:pt x="520483" y="6312841"/>
                  <a:pt x="518934" y="6311532"/>
                </a:cubicBezTo>
                <a:lnTo>
                  <a:pt x="513042" y="6300271"/>
                </a:lnTo>
                <a:lnTo>
                  <a:pt x="517740" y="6289716"/>
                </a:lnTo>
                <a:lnTo>
                  <a:pt x="523418" y="6241814"/>
                </a:lnTo>
                <a:lnTo>
                  <a:pt x="523922" y="6229603"/>
                </a:lnTo>
                <a:lnTo>
                  <a:pt x="67" y="577048"/>
                </a:lnTo>
                <a:cubicBezTo>
                  <a:pt x="-1138" y="563427"/>
                  <a:pt x="14205" y="550882"/>
                  <a:pt x="34408" y="548975"/>
                </a:cubicBezTo>
                <a:cubicBezTo>
                  <a:pt x="2024440" y="366055"/>
                  <a:pt x="4014473" y="183136"/>
                  <a:pt x="6004504" y="21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9EEFA94-FC4D-4B9B-B02A-9B729FB11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3208" y="681036"/>
            <a:ext cx="5572992" cy="191650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CREDIT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60376AD7-5814-4A2B-B3FC-395355E39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830335">
            <a:off x="463402" y="118600"/>
            <a:ext cx="444795" cy="1868387"/>
          </a:xfrm>
          <a:custGeom>
            <a:avLst/>
            <a:gdLst>
              <a:gd name="connsiteX0" fmla="*/ 0 w 444795"/>
              <a:gd name="connsiteY0" fmla="*/ 78388 h 1868387"/>
              <a:gd name="connsiteX1" fmla="*/ 39454 w 444795"/>
              <a:gd name="connsiteY1" fmla="*/ 66552 h 1868387"/>
              <a:gd name="connsiteX2" fmla="*/ 139617 w 444795"/>
              <a:gd name="connsiteY2" fmla="*/ 42263 h 1868387"/>
              <a:gd name="connsiteX3" fmla="*/ 193778 w 444795"/>
              <a:gd name="connsiteY3" fmla="*/ 51160 h 1868387"/>
              <a:gd name="connsiteX4" fmla="*/ 261389 w 444795"/>
              <a:gd name="connsiteY4" fmla="*/ 36852 h 1868387"/>
              <a:gd name="connsiteX5" fmla="*/ 274876 w 444795"/>
              <a:gd name="connsiteY5" fmla="*/ 37840 h 1868387"/>
              <a:gd name="connsiteX6" fmla="*/ 280032 w 444795"/>
              <a:gd name="connsiteY6" fmla="*/ 48921 h 1868387"/>
              <a:gd name="connsiteX7" fmla="*/ 284781 w 444795"/>
              <a:gd name="connsiteY7" fmla="*/ 50980 h 1868387"/>
              <a:gd name="connsiteX8" fmla="*/ 300007 w 444795"/>
              <a:gd name="connsiteY8" fmla="*/ 37078 h 1868387"/>
              <a:gd name="connsiteX9" fmla="*/ 375999 w 444795"/>
              <a:gd name="connsiteY9" fmla="*/ 45281 h 1868387"/>
              <a:gd name="connsiteX10" fmla="*/ 417584 w 444795"/>
              <a:gd name="connsiteY10" fmla="*/ 9727 h 1868387"/>
              <a:gd name="connsiteX11" fmla="*/ 444795 w 444795"/>
              <a:gd name="connsiteY11" fmla="*/ 0 h 1868387"/>
              <a:gd name="connsiteX12" fmla="*/ 444795 w 444795"/>
              <a:gd name="connsiteY12" fmla="*/ 1864840 h 1868387"/>
              <a:gd name="connsiteX13" fmla="*/ 430079 w 444795"/>
              <a:gd name="connsiteY13" fmla="*/ 1860813 h 1868387"/>
              <a:gd name="connsiteX14" fmla="*/ 383783 w 444795"/>
              <a:gd name="connsiteY14" fmla="*/ 1862444 h 1868387"/>
              <a:gd name="connsiteX15" fmla="*/ 370358 w 444795"/>
              <a:gd name="connsiteY15" fmla="*/ 1868387 h 1868387"/>
              <a:gd name="connsiteX16" fmla="*/ 336658 w 444795"/>
              <a:gd name="connsiteY16" fmla="*/ 1868387 h 1868387"/>
              <a:gd name="connsiteX17" fmla="*/ 306546 w 444795"/>
              <a:gd name="connsiteY17" fmla="*/ 1858526 h 1868387"/>
              <a:gd name="connsiteX18" fmla="*/ 236457 w 444795"/>
              <a:gd name="connsiteY18" fmla="*/ 1847671 h 1868387"/>
              <a:gd name="connsiteX19" fmla="*/ 205722 w 444795"/>
              <a:gd name="connsiteY19" fmla="*/ 1841430 h 1868387"/>
              <a:gd name="connsiteX20" fmla="*/ 181807 w 444795"/>
              <a:gd name="connsiteY20" fmla="*/ 1823771 h 1868387"/>
              <a:gd name="connsiteX21" fmla="*/ 178439 w 444795"/>
              <a:gd name="connsiteY21" fmla="*/ 1808957 h 1868387"/>
              <a:gd name="connsiteX22" fmla="*/ 161935 w 444795"/>
              <a:gd name="connsiteY22" fmla="*/ 1803551 h 1868387"/>
              <a:gd name="connsiteX23" fmla="*/ 158071 w 444795"/>
              <a:gd name="connsiteY23" fmla="*/ 1799541 h 1868387"/>
              <a:gd name="connsiteX24" fmla="*/ 135376 w 444795"/>
              <a:gd name="connsiteY24" fmla="*/ 1779136 h 1868387"/>
              <a:gd name="connsiteX25" fmla="*/ 132952 w 444795"/>
              <a:gd name="connsiteY25" fmla="*/ 1786380 h 1868387"/>
              <a:gd name="connsiteX26" fmla="*/ 0 w 444795"/>
              <a:gd name="connsiteY26" fmla="*/ 1663146 h 18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44795" h="1868387">
                <a:moveTo>
                  <a:pt x="0" y="78388"/>
                </a:moveTo>
                <a:lnTo>
                  <a:pt x="39454" y="66552"/>
                </a:lnTo>
                <a:cubicBezTo>
                  <a:pt x="73377" y="59047"/>
                  <a:pt x="108602" y="54461"/>
                  <a:pt x="139617" y="42263"/>
                </a:cubicBezTo>
                <a:cubicBezTo>
                  <a:pt x="180799" y="87869"/>
                  <a:pt x="156173" y="44723"/>
                  <a:pt x="193778" y="51160"/>
                </a:cubicBezTo>
                <a:lnTo>
                  <a:pt x="261389" y="36852"/>
                </a:lnTo>
                <a:lnTo>
                  <a:pt x="274876" y="37840"/>
                </a:lnTo>
                <a:lnTo>
                  <a:pt x="280032" y="48921"/>
                </a:lnTo>
                <a:lnTo>
                  <a:pt x="284781" y="50980"/>
                </a:lnTo>
                <a:lnTo>
                  <a:pt x="300007" y="37078"/>
                </a:lnTo>
                <a:cubicBezTo>
                  <a:pt x="322467" y="29589"/>
                  <a:pt x="353078" y="47149"/>
                  <a:pt x="375999" y="45281"/>
                </a:cubicBezTo>
                <a:cubicBezTo>
                  <a:pt x="382977" y="27666"/>
                  <a:pt x="397501" y="17994"/>
                  <a:pt x="417584" y="9727"/>
                </a:cubicBezTo>
                <a:lnTo>
                  <a:pt x="444795" y="0"/>
                </a:lnTo>
                <a:lnTo>
                  <a:pt x="444795" y="1864840"/>
                </a:lnTo>
                <a:lnTo>
                  <a:pt x="430079" y="1860813"/>
                </a:lnTo>
                <a:cubicBezTo>
                  <a:pt x="411946" y="1857931"/>
                  <a:pt x="392950" y="1858479"/>
                  <a:pt x="383783" y="1862444"/>
                </a:cubicBezTo>
                <a:lnTo>
                  <a:pt x="370358" y="1868387"/>
                </a:lnTo>
                <a:lnTo>
                  <a:pt x="336658" y="1868387"/>
                </a:lnTo>
                <a:lnTo>
                  <a:pt x="306546" y="1858526"/>
                </a:lnTo>
                <a:cubicBezTo>
                  <a:pt x="280888" y="1847233"/>
                  <a:pt x="256422" y="1834783"/>
                  <a:pt x="236457" y="1847671"/>
                </a:cubicBezTo>
                <a:cubicBezTo>
                  <a:pt x="224964" y="1848497"/>
                  <a:pt x="214878" y="1845991"/>
                  <a:pt x="205722" y="1841430"/>
                </a:cubicBezTo>
                <a:lnTo>
                  <a:pt x="181807" y="1823771"/>
                </a:lnTo>
                <a:lnTo>
                  <a:pt x="178439" y="1808957"/>
                </a:lnTo>
                <a:lnTo>
                  <a:pt x="161935" y="1803551"/>
                </a:lnTo>
                <a:lnTo>
                  <a:pt x="158071" y="1799541"/>
                </a:lnTo>
                <a:cubicBezTo>
                  <a:pt x="150700" y="1791836"/>
                  <a:pt x="143295" y="1784610"/>
                  <a:pt x="135376" y="1779136"/>
                </a:cubicBezTo>
                <a:lnTo>
                  <a:pt x="132952" y="1786380"/>
                </a:lnTo>
                <a:lnTo>
                  <a:pt x="0" y="1663146"/>
                </a:lnTo>
                <a:close/>
              </a:path>
            </a:pathLst>
          </a:custGeom>
          <a:blipFill dpi="0" rotWithShape="1">
            <a:blip r:embed="rId4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119697-08B5-4970-B626-8E80A11498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91796" y="3060862"/>
            <a:ext cx="3447012" cy="311610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altLang="es-ES" dirty="0"/>
              <a:t>Some merchants allowed customers to buy goods on </a:t>
            </a:r>
            <a:r>
              <a:rPr lang="en-US" altLang="es-ES" b="1" dirty="0"/>
              <a:t>credit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s-ES" dirty="0"/>
              <a:t>In return for goods, customer signed document stating when, how payment would be made</a:t>
            </a:r>
          </a:p>
          <a:p>
            <a:pPr marL="0">
              <a:buNone/>
            </a:pPr>
            <a:endParaRPr lang="en-US" dirty="0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2D2835C-DDE9-4332-9476-94B711F05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37647015-EE9A-4F89-A88A-DC5786E66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CB275C9D-23AD-4120-B860-4A64988102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57793833-C4D8-475A-86F4-45B2FFCF4F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BDF05EB-F6AC-4339-BC6E-8D6527685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5750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9F63AA5A-E6E1-46DA-AB40-C58233393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4BA3935-5258-425A-B52A-BBF28BCE0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954543">
            <a:off x="5841135" y="2004561"/>
            <a:ext cx="5944186" cy="4144984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29E1A098-7C97-4E3D-B817-1CEA96C1E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354543">
            <a:off x="6848623" y="1238882"/>
            <a:ext cx="3929209" cy="5694989"/>
          </a:xfrm>
          <a:custGeom>
            <a:avLst/>
            <a:gdLst>
              <a:gd name="connsiteX0" fmla="*/ 4130173 w 4133905"/>
              <a:gd name="connsiteY0" fmla="*/ 29860 h 6008991"/>
              <a:gd name="connsiteX1" fmla="*/ 4130172 w 4133905"/>
              <a:gd name="connsiteY1" fmla="*/ 5205802 h 6008991"/>
              <a:gd name="connsiteX2" fmla="*/ 4121373 w 4133905"/>
              <a:gd name="connsiteY2" fmla="*/ 5226838 h 6008991"/>
              <a:gd name="connsiteX3" fmla="*/ 4120758 w 4133905"/>
              <a:gd name="connsiteY3" fmla="*/ 5227094 h 6008991"/>
              <a:gd name="connsiteX4" fmla="*/ 4120715 w 4133905"/>
              <a:gd name="connsiteY4" fmla="*/ 5253724 h 6008991"/>
              <a:gd name="connsiteX5" fmla="*/ 4118441 w 4133905"/>
              <a:gd name="connsiteY5" fmla="*/ 5979216 h 6008991"/>
              <a:gd name="connsiteX6" fmla="*/ 4088583 w 4133905"/>
              <a:gd name="connsiteY6" fmla="*/ 6008990 h 6008991"/>
              <a:gd name="connsiteX7" fmla="*/ 4048036 w 4133905"/>
              <a:gd name="connsiteY7" fmla="*/ 6008990 h 6008991"/>
              <a:gd name="connsiteX8" fmla="*/ 4048034 w 4133905"/>
              <a:gd name="connsiteY8" fmla="*/ 6008991 h 6008991"/>
              <a:gd name="connsiteX9" fmla="*/ 46751 w 4133905"/>
              <a:gd name="connsiteY9" fmla="*/ 6008991 h 6008991"/>
              <a:gd name="connsiteX10" fmla="*/ 20989 w 4133905"/>
              <a:gd name="connsiteY10" fmla="*/ 5991582 h 6008991"/>
              <a:gd name="connsiteX11" fmla="*/ 20989 w 4133905"/>
              <a:gd name="connsiteY11" fmla="*/ 5200472 h 6008991"/>
              <a:gd name="connsiteX12" fmla="*/ 13740 w 4133905"/>
              <a:gd name="connsiteY12" fmla="*/ 5174650 h 6008991"/>
              <a:gd name="connsiteX13" fmla="*/ 20989 w 4133905"/>
              <a:gd name="connsiteY13" fmla="*/ 5148088 h 6008991"/>
              <a:gd name="connsiteX14" fmla="*/ 20989 w 4133905"/>
              <a:gd name="connsiteY14" fmla="*/ 4794139 h 6008991"/>
              <a:gd name="connsiteX15" fmla="*/ 20989 w 4133905"/>
              <a:gd name="connsiteY15" fmla="*/ 4747157 h 6008991"/>
              <a:gd name="connsiteX16" fmla="*/ 13263 w 4133905"/>
              <a:gd name="connsiteY16" fmla="*/ 4720915 h 6008991"/>
              <a:gd name="connsiteX17" fmla="*/ 4410 w 4133905"/>
              <a:gd name="connsiteY17" fmla="*/ 4694086 h 6008991"/>
              <a:gd name="connsiteX18" fmla="*/ 592 w 4133905"/>
              <a:gd name="connsiteY18" fmla="*/ 4668231 h 6008991"/>
              <a:gd name="connsiteX19" fmla="*/ 0 w 4133905"/>
              <a:gd name="connsiteY19" fmla="*/ 4648327 h 6008991"/>
              <a:gd name="connsiteX20" fmla="*/ 5225 w 4133905"/>
              <a:gd name="connsiteY20" fmla="*/ 4627475 h 6008991"/>
              <a:gd name="connsiteX21" fmla="*/ 3051 w 4133905"/>
              <a:gd name="connsiteY21" fmla="*/ 4613399 h 6008991"/>
              <a:gd name="connsiteX22" fmla="*/ 8650 w 4133905"/>
              <a:gd name="connsiteY22" fmla="*/ 4587183 h 6008991"/>
              <a:gd name="connsiteX23" fmla="*/ 13808 w 4133905"/>
              <a:gd name="connsiteY23" fmla="*/ 4548834 h 6008991"/>
              <a:gd name="connsiteX24" fmla="*/ 19306 w 4133905"/>
              <a:gd name="connsiteY24" fmla="*/ 4522434 h 6008991"/>
              <a:gd name="connsiteX25" fmla="*/ 20989 w 4133905"/>
              <a:gd name="connsiteY25" fmla="*/ 4517345 h 6008991"/>
              <a:gd name="connsiteX26" fmla="*/ 20989 w 4133905"/>
              <a:gd name="connsiteY26" fmla="*/ 4344603 h 6008991"/>
              <a:gd name="connsiteX27" fmla="*/ 19107 w 4133905"/>
              <a:gd name="connsiteY27" fmla="*/ 4331860 h 6008991"/>
              <a:gd name="connsiteX28" fmla="*/ 20989 w 4133905"/>
              <a:gd name="connsiteY28" fmla="*/ 4288870 h 6008991"/>
              <a:gd name="connsiteX29" fmla="*/ 18426 w 4133905"/>
              <a:gd name="connsiteY29" fmla="*/ 4282627 h 6008991"/>
              <a:gd name="connsiteX30" fmla="*/ 20989 w 4133905"/>
              <a:gd name="connsiteY30" fmla="*/ 4240597 h 6008991"/>
              <a:gd name="connsiteX31" fmla="*/ 18813 w 4133905"/>
              <a:gd name="connsiteY31" fmla="*/ 4194547 h 6008991"/>
              <a:gd name="connsiteX32" fmla="*/ 12962 w 4133905"/>
              <a:gd name="connsiteY32" fmla="*/ 4191108 h 6008991"/>
              <a:gd name="connsiteX33" fmla="*/ 12447 w 4133905"/>
              <a:gd name="connsiteY33" fmla="*/ 4181009 h 6008991"/>
              <a:gd name="connsiteX34" fmla="*/ 12560 w 4133905"/>
              <a:gd name="connsiteY34" fmla="*/ 4165109 h 6008991"/>
              <a:gd name="connsiteX35" fmla="*/ 18700 w 4133905"/>
              <a:gd name="connsiteY35" fmla="*/ 4129496 h 6008991"/>
              <a:gd name="connsiteX36" fmla="*/ 18477 w 4133905"/>
              <a:gd name="connsiteY36" fmla="*/ 3924440 h 6008991"/>
              <a:gd name="connsiteX37" fmla="*/ 16141 w 4133905"/>
              <a:gd name="connsiteY37" fmla="*/ 3920672 h 6008991"/>
              <a:gd name="connsiteX38" fmla="*/ 12323 w 4133905"/>
              <a:gd name="connsiteY38" fmla="*/ 3894817 h 6008991"/>
              <a:gd name="connsiteX39" fmla="*/ 11731 w 4133905"/>
              <a:gd name="connsiteY39" fmla="*/ 3874914 h 6008991"/>
              <a:gd name="connsiteX40" fmla="*/ 16957 w 4133905"/>
              <a:gd name="connsiteY40" fmla="*/ 3854061 h 6008991"/>
              <a:gd name="connsiteX41" fmla="*/ 14783 w 4133905"/>
              <a:gd name="connsiteY41" fmla="*/ 3839985 h 6008991"/>
              <a:gd name="connsiteX42" fmla="*/ 18367 w 4133905"/>
              <a:gd name="connsiteY42" fmla="*/ 3823206 h 6008991"/>
              <a:gd name="connsiteX43" fmla="*/ 15069 w 4133905"/>
              <a:gd name="connsiteY43" fmla="*/ 793415 h 6008991"/>
              <a:gd name="connsiteX44" fmla="*/ 22173 w 4133905"/>
              <a:gd name="connsiteY44" fmla="*/ 783048 h 6008991"/>
              <a:gd name="connsiteX45" fmla="*/ 27627 w 4133905"/>
              <a:gd name="connsiteY45" fmla="*/ 779222 h 6008991"/>
              <a:gd name="connsiteX46" fmla="*/ 26800 w 4133905"/>
              <a:gd name="connsiteY46" fmla="*/ 20002 h 6008991"/>
              <a:gd name="connsiteX47" fmla="*/ 44155 w 4133905"/>
              <a:gd name="connsiteY47" fmla="*/ 2441 h 6008991"/>
              <a:gd name="connsiteX48" fmla="*/ 58493 w 4133905"/>
              <a:gd name="connsiteY48" fmla="*/ 174 h 6008991"/>
              <a:gd name="connsiteX49" fmla="*/ 870768 w 4133905"/>
              <a:gd name="connsiteY49" fmla="*/ 11 h 6008991"/>
              <a:gd name="connsiteX50" fmla="*/ 890555 w 4133905"/>
              <a:gd name="connsiteY50" fmla="*/ 10 h 6008991"/>
              <a:gd name="connsiteX51" fmla="*/ 890573 w 4133905"/>
              <a:gd name="connsiteY51" fmla="*/ 1 h 6008991"/>
              <a:gd name="connsiteX52" fmla="*/ 4100315 w 4133905"/>
              <a:gd name="connsiteY52" fmla="*/ 0 h 6008991"/>
              <a:gd name="connsiteX53" fmla="*/ 4130173 w 4133905"/>
              <a:gd name="connsiteY53" fmla="*/ 29860 h 6008991"/>
              <a:gd name="connsiteX0" fmla="*/ 4130173 w 4133905"/>
              <a:gd name="connsiteY0" fmla="*/ 29860 h 6008991"/>
              <a:gd name="connsiteX1" fmla="*/ 4130172 w 4133905"/>
              <a:gd name="connsiteY1" fmla="*/ 5205802 h 6008991"/>
              <a:gd name="connsiteX2" fmla="*/ 4121373 w 4133905"/>
              <a:gd name="connsiteY2" fmla="*/ 5226838 h 6008991"/>
              <a:gd name="connsiteX3" fmla="*/ 4120758 w 4133905"/>
              <a:gd name="connsiteY3" fmla="*/ 5227094 h 6008991"/>
              <a:gd name="connsiteX4" fmla="*/ 4118441 w 4133905"/>
              <a:gd name="connsiteY4" fmla="*/ 5979216 h 6008991"/>
              <a:gd name="connsiteX5" fmla="*/ 4088583 w 4133905"/>
              <a:gd name="connsiteY5" fmla="*/ 6008990 h 6008991"/>
              <a:gd name="connsiteX6" fmla="*/ 4048036 w 4133905"/>
              <a:gd name="connsiteY6" fmla="*/ 6008990 h 6008991"/>
              <a:gd name="connsiteX7" fmla="*/ 4048034 w 4133905"/>
              <a:gd name="connsiteY7" fmla="*/ 6008991 h 6008991"/>
              <a:gd name="connsiteX8" fmla="*/ 46751 w 4133905"/>
              <a:gd name="connsiteY8" fmla="*/ 6008991 h 6008991"/>
              <a:gd name="connsiteX9" fmla="*/ 20989 w 4133905"/>
              <a:gd name="connsiteY9" fmla="*/ 5991582 h 6008991"/>
              <a:gd name="connsiteX10" fmla="*/ 20989 w 4133905"/>
              <a:gd name="connsiteY10" fmla="*/ 5200472 h 6008991"/>
              <a:gd name="connsiteX11" fmla="*/ 13740 w 4133905"/>
              <a:gd name="connsiteY11" fmla="*/ 5174650 h 6008991"/>
              <a:gd name="connsiteX12" fmla="*/ 20989 w 4133905"/>
              <a:gd name="connsiteY12" fmla="*/ 5148088 h 6008991"/>
              <a:gd name="connsiteX13" fmla="*/ 20989 w 4133905"/>
              <a:gd name="connsiteY13" fmla="*/ 4794139 h 6008991"/>
              <a:gd name="connsiteX14" fmla="*/ 20989 w 4133905"/>
              <a:gd name="connsiteY14" fmla="*/ 4747157 h 6008991"/>
              <a:gd name="connsiteX15" fmla="*/ 13263 w 4133905"/>
              <a:gd name="connsiteY15" fmla="*/ 4720915 h 6008991"/>
              <a:gd name="connsiteX16" fmla="*/ 4410 w 4133905"/>
              <a:gd name="connsiteY16" fmla="*/ 4694086 h 6008991"/>
              <a:gd name="connsiteX17" fmla="*/ 592 w 4133905"/>
              <a:gd name="connsiteY17" fmla="*/ 4668231 h 6008991"/>
              <a:gd name="connsiteX18" fmla="*/ 0 w 4133905"/>
              <a:gd name="connsiteY18" fmla="*/ 4648327 h 6008991"/>
              <a:gd name="connsiteX19" fmla="*/ 5225 w 4133905"/>
              <a:gd name="connsiteY19" fmla="*/ 4627475 h 6008991"/>
              <a:gd name="connsiteX20" fmla="*/ 3051 w 4133905"/>
              <a:gd name="connsiteY20" fmla="*/ 4613399 h 6008991"/>
              <a:gd name="connsiteX21" fmla="*/ 8650 w 4133905"/>
              <a:gd name="connsiteY21" fmla="*/ 4587183 h 6008991"/>
              <a:gd name="connsiteX22" fmla="*/ 13808 w 4133905"/>
              <a:gd name="connsiteY22" fmla="*/ 4548834 h 6008991"/>
              <a:gd name="connsiteX23" fmla="*/ 19306 w 4133905"/>
              <a:gd name="connsiteY23" fmla="*/ 4522434 h 6008991"/>
              <a:gd name="connsiteX24" fmla="*/ 20989 w 4133905"/>
              <a:gd name="connsiteY24" fmla="*/ 4517345 h 6008991"/>
              <a:gd name="connsiteX25" fmla="*/ 20989 w 4133905"/>
              <a:gd name="connsiteY25" fmla="*/ 4344603 h 6008991"/>
              <a:gd name="connsiteX26" fmla="*/ 19107 w 4133905"/>
              <a:gd name="connsiteY26" fmla="*/ 4331860 h 6008991"/>
              <a:gd name="connsiteX27" fmla="*/ 20989 w 4133905"/>
              <a:gd name="connsiteY27" fmla="*/ 4288870 h 6008991"/>
              <a:gd name="connsiteX28" fmla="*/ 18426 w 4133905"/>
              <a:gd name="connsiteY28" fmla="*/ 4282627 h 6008991"/>
              <a:gd name="connsiteX29" fmla="*/ 20989 w 4133905"/>
              <a:gd name="connsiteY29" fmla="*/ 4240597 h 6008991"/>
              <a:gd name="connsiteX30" fmla="*/ 18813 w 4133905"/>
              <a:gd name="connsiteY30" fmla="*/ 4194547 h 6008991"/>
              <a:gd name="connsiteX31" fmla="*/ 12962 w 4133905"/>
              <a:gd name="connsiteY31" fmla="*/ 4191108 h 6008991"/>
              <a:gd name="connsiteX32" fmla="*/ 12447 w 4133905"/>
              <a:gd name="connsiteY32" fmla="*/ 4181009 h 6008991"/>
              <a:gd name="connsiteX33" fmla="*/ 12560 w 4133905"/>
              <a:gd name="connsiteY33" fmla="*/ 4165109 h 6008991"/>
              <a:gd name="connsiteX34" fmla="*/ 18700 w 4133905"/>
              <a:gd name="connsiteY34" fmla="*/ 4129496 h 6008991"/>
              <a:gd name="connsiteX35" fmla="*/ 18477 w 4133905"/>
              <a:gd name="connsiteY35" fmla="*/ 3924440 h 6008991"/>
              <a:gd name="connsiteX36" fmla="*/ 16141 w 4133905"/>
              <a:gd name="connsiteY36" fmla="*/ 3920672 h 6008991"/>
              <a:gd name="connsiteX37" fmla="*/ 12323 w 4133905"/>
              <a:gd name="connsiteY37" fmla="*/ 3894817 h 6008991"/>
              <a:gd name="connsiteX38" fmla="*/ 11731 w 4133905"/>
              <a:gd name="connsiteY38" fmla="*/ 3874914 h 6008991"/>
              <a:gd name="connsiteX39" fmla="*/ 16957 w 4133905"/>
              <a:gd name="connsiteY39" fmla="*/ 3854061 h 6008991"/>
              <a:gd name="connsiteX40" fmla="*/ 14783 w 4133905"/>
              <a:gd name="connsiteY40" fmla="*/ 3839985 h 6008991"/>
              <a:gd name="connsiteX41" fmla="*/ 18367 w 4133905"/>
              <a:gd name="connsiteY41" fmla="*/ 3823206 h 6008991"/>
              <a:gd name="connsiteX42" fmla="*/ 15069 w 4133905"/>
              <a:gd name="connsiteY42" fmla="*/ 793415 h 6008991"/>
              <a:gd name="connsiteX43" fmla="*/ 22173 w 4133905"/>
              <a:gd name="connsiteY43" fmla="*/ 783048 h 6008991"/>
              <a:gd name="connsiteX44" fmla="*/ 27627 w 4133905"/>
              <a:gd name="connsiteY44" fmla="*/ 779222 h 6008991"/>
              <a:gd name="connsiteX45" fmla="*/ 26800 w 4133905"/>
              <a:gd name="connsiteY45" fmla="*/ 20002 h 6008991"/>
              <a:gd name="connsiteX46" fmla="*/ 44155 w 4133905"/>
              <a:gd name="connsiteY46" fmla="*/ 2441 h 6008991"/>
              <a:gd name="connsiteX47" fmla="*/ 58493 w 4133905"/>
              <a:gd name="connsiteY47" fmla="*/ 174 h 6008991"/>
              <a:gd name="connsiteX48" fmla="*/ 870768 w 4133905"/>
              <a:gd name="connsiteY48" fmla="*/ 11 h 6008991"/>
              <a:gd name="connsiteX49" fmla="*/ 890555 w 4133905"/>
              <a:gd name="connsiteY49" fmla="*/ 10 h 6008991"/>
              <a:gd name="connsiteX50" fmla="*/ 890573 w 4133905"/>
              <a:gd name="connsiteY50" fmla="*/ 1 h 6008991"/>
              <a:gd name="connsiteX51" fmla="*/ 4100315 w 4133905"/>
              <a:gd name="connsiteY51" fmla="*/ 0 h 6008991"/>
              <a:gd name="connsiteX52" fmla="*/ 4130173 w 4133905"/>
              <a:gd name="connsiteY52" fmla="*/ 29860 h 6008991"/>
              <a:gd name="connsiteX0" fmla="*/ 4130173 w 4133905"/>
              <a:gd name="connsiteY0" fmla="*/ 29860 h 6008991"/>
              <a:gd name="connsiteX1" fmla="*/ 4130172 w 4133905"/>
              <a:gd name="connsiteY1" fmla="*/ 5205802 h 6008991"/>
              <a:gd name="connsiteX2" fmla="*/ 4121373 w 4133905"/>
              <a:gd name="connsiteY2" fmla="*/ 5226838 h 6008991"/>
              <a:gd name="connsiteX3" fmla="*/ 4118441 w 4133905"/>
              <a:gd name="connsiteY3" fmla="*/ 5979216 h 6008991"/>
              <a:gd name="connsiteX4" fmla="*/ 4088583 w 4133905"/>
              <a:gd name="connsiteY4" fmla="*/ 6008990 h 6008991"/>
              <a:gd name="connsiteX5" fmla="*/ 4048036 w 4133905"/>
              <a:gd name="connsiteY5" fmla="*/ 6008990 h 6008991"/>
              <a:gd name="connsiteX6" fmla="*/ 4048034 w 4133905"/>
              <a:gd name="connsiteY6" fmla="*/ 6008991 h 6008991"/>
              <a:gd name="connsiteX7" fmla="*/ 46751 w 4133905"/>
              <a:gd name="connsiteY7" fmla="*/ 6008991 h 6008991"/>
              <a:gd name="connsiteX8" fmla="*/ 20989 w 4133905"/>
              <a:gd name="connsiteY8" fmla="*/ 5991582 h 6008991"/>
              <a:gd name="connsiteX9" fmla="*/ 20989 w 4133905"/>
              <a:gd name="connsiteY9" fmla="*/ 5200472 h 6008991"/>
              <a:gd name="connsiteX10" fmla="*/ 13740 w 4133905"/>
              <a:gd name="connsiteY10" fmla="*/ 5174650 h 6008991"/>
              <a:gd name="connsiteX11" fmla="*/ 20989 w 4133905"/>
              <a:gd name="connsiteY11" fmla="*/ 5148088 h 6008991"/>
              <a:gd name="connsiteX12" fmla="*/ 20989 w 4133905"/>
              <a:gd name="connsiteY12" fmla="*/ 4794139 h 6008991"/>
              <a:gd name="connsiteX13" fmla="*/ 20989 w 4133905"/>
              <a:gd name="connsiteY13" fmla="*/ 4747157 h 6008991"/>
              <a:gd name="connsiteX14" fmla="*/ 13263 w 4133905"/>
              <a:gd name="connsiteY14" fmla="*/ 4720915 h 6008991"/>
              <a:gd name="connsiteX15" fmla="*/ 4410 w 4133905"/>
              <a:gd name="connsiteY15" fmla="*/ 4694086 h 6008991"/>
              <a:gd name="connsiteX16" fmla="*/ 592 w 4133905"/>
              <a:gd name="connsiteY16" fmla="*/ 4668231 h 6008991"/>
              <a:gd name="connsiteX17" fmla="*/ 0 w 4133905"/>
              <a:gd name="connsiteY17" fmla="*/ 4648327 h 6008991"/>
              <a:gd name="connsiteX18" fmla="*/ 5225 w 4133905"/>
              <a:gd name="connsiteY18" fmla="*/ 4627475 h 6008991"/>
              <a:gd name="connsiteX19" fmla="*/ 3051 w 4133905"/>
              <a:gd name="connsiteY19" fmla="*/ 4613399 h 6008991"/>
              <a:gd name="connsiteX20" fmla="*/ 8650 w 4133905"/>
              <a:gd name="connsiteY20" fmla="*/ 4587183 h 6008991"/>
              <a:gd name="connsiteX21" fmla="*/ 13808 w 4133905"/>
              <a:gd name="connsiteY21" fmla="*/ 4548834 h 6008991"/>
              <a:gd name="connsiteX22" fmla="*/ 19306 w 4133905"/>
              <a:gd name="connsiteY22" fmla="*/ 4522434 h 6008991"/>
              <a:gd name="connsiteX23" fmla="*/ 20989 w 4133905"/>
              <a:gd name="connsiteY23" fmla="*/ 4517345 h 6008991"/>
              <a:gd name="connsiteX24" fmla="*/ 20989 w 4133905"/>
              <a:gd name="connsiteY24" fmla="*/ 4344603 h 6008991"/>
              <a:gd name="connsiteX25" fmla="*/ 19107 w 4133905"/>
              <a:gd name="connsiteY25" fmla="*/ 4331860 h 6008991"/>
              <a:gd name="connsiteX26" fmla="*/ 20989 w 4133905"/>
              <a:gd name="connsiteY26" fmla="*/ 4288870 h 6008991"/>
              <a:gd name="connsiteX27" fmla="*/ 18426 w 4133905"/>
              <a:gd name="connsiteY27" fmla="*/ 4282627 h 6008991"/>
              <a:gd name="connsiteX28" fmla="*/ 20989 w 4133905"/>
              <a:gd name="connsiteY28" fmla="*/ 4240597 h 6008991"/>
              <a:gd name="connsiteX29" fmla="*/ 18813 w 4133905"/>
              <a:gd name="connsiteY29" fmla="*/ 4194547 h 6008991"/>
              <a:gd name="connsiteX30" fmla="*/ 12962 w 4133905"/>
              <a:gd name="connsiteY30" fmla="*/ 4191108 h 6008991"/>
              <a:gd name="connsiteX31" fmla="*/ 12447 w 4133905"/>
              <a:gd name="connsiteY31" fmla="*/ 4181009 h 6008991"/>
              <a:gd name="connsiteX32" fmla="*/ 12560 w 4133905"/>
              <a:gd name="connsiteY32" fmla="*/ 4165109 h 6008991"/>
              <a:gd name="connsiteX33" fmla="*/ 18700 w 4133905"/>
              <a:gd name="connsiteY33" fmla="*/ 4129496 h 6008991"/>
              <a:gd name="connsiteX34" fmla="*/ 18477 w 4133905"/>
              <a:gd name="connsiteY34" fmla="*/ 3924440 h 6008991"/>
              <a:gd name="connsiteX35" fmla="*/ 16141 w 4133905"/>
              <a:gd name="connsiteY35" fmla="*/ 3920672 h 6008991"/>
              <a:gd name="connsiteX36" fmla="*/ 12323 w 4133905"/>
              <a:gd name="connsiteY36" fmla="*/ 3894817 h 6008991"/>
              <a:gd name="connsiteX37" fmla="*/ 11731 w 4133905"/>
              <a:gd name="connsiteY37" fmla="*/ 3874914 h 6008991"/>
              <a:gd name="connsiteX38" fmla="*/ 16957 w 4133905"/>
              <a:gd name="connsiteY38" fmla="*/ 3854061 h 6008991"/>
              <a:gd name="connsiteX39" fmla="*/ 14783 w 4133905"/>
              <a:gd name="connsiteY39" fmla="*/ 3839985 h 6008991"/>
              <a:gd name="connsiteX40" fmla="*/ 18367 w 4133905"/>
              <a:gd name="connsiteY40" fmla="*/ 3823206 h 6008991"/>
              <a:gd name="connsiteX41" fmla="*/ 15069 w 4133905"/>
              <a:gd name="connsiteY41" fmla="*/ 793415 h 6008991"/>
              <a:gd name="connsiteX42" fmla="*/ 22173 w 4133905"/>
              <a:gd name="connsiteY42" fmla="*/ 783048 h 6008991"/>
              <a:gd name="connsiteX43" fmla="*/ 27627 w 4133905"/>
              <a:gd name="connsiteY43" fmla="*/ 779222 h 6008991"/>
              <a:gd name="connsiteX44" fmla="*/ 26800 w 4133905"/>
              <a:gd name="connsiteY44" fmla="*/ 20002 h 6008991"/>
              <a:gd name="connsiteX45" fmla="*/ 44155 w 4133905"/>
              <a:gd name="connsiteY45" fmla="*/ 2441 h 6008991"/>
              <a:gd name="connsiteX46" fmla="*/ 58493 w 4133905"/>
              <a:gd name="connsiteY46" fmla="*/ 174 h 6008991"/>
              <a:gd name="connsiteX47" fmla="*/ 870768 w 4133905"/>
              <a:gd name="connsiteY47" fmla="*/ 11 h 6008991"/>
              <a:gd name="connsiteX48" fmla="*/ 890555 w 4133905"/>
              <a:gd name="connsiteY48" fmla="*/ 10 h 6008991"/>
              <a:gd name="connsiteX49" fmla="*/ 890573 w 4133905"/>
              <a:gd name="connsiteY49" fmla="*/ 1 h 6008991"/>
              <a:gd name="connsiteX50" fmla="*/ 4100315 w 4133905"/>
              <a:gd name="connsiteY50" fmla="*/ 0 h 6008991"/>
              <a:gd name="connsiteX51" fmla="*/ 4130173 w 4133905"/>
              <a:gd name="connsiteY51" fmla="*/ 29860 h 6008991"/>
              <a:gd name="connsiteX0" fmla="*/ 4130173 w 4133905"/>
              <a:gd name="connsiteY0" fmla="*/ 29860 h 6008991"/>
              <a:gd name="connsiteX1" fmla="*/ 4130172 w 4133905"/>
              <a:gd name="connsiteY1" fmla="*/ 5205802 h 6008991"/>
              <a:gd name="connsiteX2" fmla="*/ 4118441 w 4133905"/>
              <a:gd name="connsiteY2" fmla="*/ 5979216 h 6008991"/>
              <a:gd name="connsiteX3" fmla="*/ 4088583 w 4133905"/>
              <a:gd name="connsiteY3" fmla="*/ 6008990 h 6008991"/>
              <a:gd name="connsiteX4" fmla="*/ 4048036 w 4133905"/>
              <a:gd name="connsiteY4" fmla="*/ 6008990 h 6008991"/>
              <a:gd name="connsiteX5" fmla="*/ 4048034 w 4133905"/>
              <a:gd name="connsiteY5" fmla="*/ 6008991 h 6008991"/>
              <a:gd name="connsiteX6" fmla="*/ 46751 w 4133905"/>
              <a:gd name="connsiteY6" fmla="*/ 6008991 h 6008991"/>
              <a:gd name="connsiteX7" fmla="*/ 20989 w 4133905"/>
              <a:gd name="connsiteY7" fmla="*/ 5991582 h 6008991"/>
              <a:gd name="connsiteX8" fmla="*/ 20989 w 4133905"/>
              <a:gd name="connsiteY8" fmla="*/ 5200472 h 6008991"/>
              <a:gd name="connsiteX9" fmla="*/ 13740 w 4133905"/>
              <a:gd name="connsiteY9" fmla="*/ 5174650 h 6008991"/>
              <a:gd name="connsiteX10" fmla="*/ 20989 w 4133905"/>
              <a:gd name="connsiteY10" fmla="*/ 5148088 h 6008991"/>
              <a:gd name="connsiteX11" fmla="*/ 20989 w 4133905"/>
              <a:gd name="connsiteY11" fmla="*/ 4794139 h 6008991"/>
              <a:gd name="connsiteX12" fmla="*/ 20989 w 4133905"/>
              <a:gd name="connsiteY12" fmla="*/ 4747157 h 6008991"/>
              <a:gd name="connsiteX13" fmla="*/ 13263 w 4133905"/>
              <a:gd name="connsiteY13" fmla="*/ 4720915 h 6008991"/>
              <a:gd name="connsiteX14" fmla="*/ 4410 w 4133905"/>
              <a:gd name="connsiteY14" fmla="*/ 4694086 h 6008991"/>
              <a:gd name="connsiteX15" fmla="*/ 592 w 4133905"/>
              <a:gd name="connsiteY15" fmla="*/ 4668231 h 6008991"/>
              <a:gd name="connsiteX16" fmla="*/ 0 w 4133905"/>
              <a:gd name="connsiteY16" fmla="*/ 4648327 h 6008991"/>
              <a:gd name="connsiteX17" fmla="*/ 5225 w 4133905"/>
              <a:gd name="connsiteY17" fmla="*/ 4627475 h 6008991"/>
              <a:gd name="connsiteX18" fmla="*/ 3051 w 4133905"/>
              <a:gd name="connsiteY18" fmla="*/ 4613399 h 6008991"/>
              <a:gd name="connsiteX19" fmla="*/ 8650 w 4133905"/>
              <a:gd name="connsiteY19" fmla="*/ 4587183 h 6008991"/>
              <a:gd name="connsiteX20" fmla="*/ 13808 w 4133905"/>
              <a:gd name="connsiteY20" fmla="*/ 4548834 h 6008991"/>
              <a:gd name="connsiteX21" fmla="*/ 19306 w 4133905"/>
              <a:gd name="connsiteY21" fmla="*/ 4522434 h 6008991"/>
              <a:gd name="connsiteX22" fmla="*/ 20989 w 4133905"/>
              <a:gd name="connsiteY22" fmla="*/ 4517345 h 6008991"/>
              <a:gd name="connsiteX23" fmla="*/ 20989 w 4133905"/>
              <a:gd name="connsiteY23" fmla="*/ 4344603 h 6008991"/>
              <a:gd name="connsiteX24" fmla="*/ 19107 w 4133905"/>
              <a:gd name="connsiteY24" fmla="*/ 4331860 h 6008991"/>
              <a:gd name="connsiteX25" fmla="*/ 20989 w 4133905"/>
              <a:gd name="connsiteY25" fmla="*/ 4288870 h 6008991"/>
              <a:gd name="connsiteX26" fmla="*/ 18426 w 4133905"/>
              <a:gd name="connsiteY26" fmla="*/ 4282627 h 6008991"/>
              <a:gd name="connsiteX27" fmla="*/ 20989 w 4133905"/>
              <a:gd name="connsiteY27" fmla="*/ 4240597 h 6008991"/>
              <a:gd name="connsiteX28" fmla="*/ 18813 w 4133905"/>
              <a:gd name="connsiteY28" fmla="*/ 4194547 h 6008991"/>
              <a:gd name="connsiteX29" fmla="*/ 12962 w 4133905"/>
              <a:gd name="connsiteY29" fmla="*/ 4191108 h 6008991"/>
              <a:gd name="connsiteX30" fmla="*/ 12447 w 4133905"/>
              <a:gd name="connsiteY30" fmla="*/ 4181009 h 6008991"/>
              <a:gd name="connsiteX31" fmla="*/ 12560 w 4133905"/>
              <a:gd name="connsiteY31" fmla="*/ 4165109 h 6008991"/>
              <a:gd name="connsiteX32" fmla="*/ 18700 w 4133905"/>
              <a:gd name="connsiteY32" fmla="*/ 4129496 h 6008991"/>
              <a:gd name="connsiteX33" fmla="*/ 18477 w 4133905"/>
              <a:gd name="connsiteY33" fmla="*/ 3924440 h 6008991"/>
              <a:gd name="connsiteX34" fmla="*/ 16141 w 4133905"/>
              <a:gd name="connsiteY34" fmla="*/ 3920672 h 6008991"/>
              <a:gd name="connsiteX35" fmla="*/ 12323 w 4133905"/>
              <a:gd name="connsiteY35" fmla="*/ 3894817 h 6008991"/>
              <a:gd name="connsiteX36" fmla="*/ 11731 w 4133905"/>
              <a:gd name="connsiteY36" fmla="*/ 3874914 h 6008991"/>
              <a:gd name="connsiteX37" fmla="*/ 16957 w 4133905"/>
              <a:gd name="connsiteY37" fmla="*/ 3854061 h 6008991"/>
              <a:gd name="connsiteX38" fmla="*/ 14783 w 4133905"/>
              <a:gd name="connsiteY38" fmla="*/ 3839985 h 6008991"/>
              <a:gd name="connsiteX39" fmla="*/ 18367 w 4133905"/>
              <a:gd name="connsiteY39" fmla="*/ 3823206 h 6008991"/>
              <a:gd name="connsiteX40" fmla="*/ 15069 w 4133905"/>
              <a:gd name="connsiteY40" fmla="*/ 793415 h 6008991"/>
              <a:gd name="connsiteX41" fmla="*/ 22173 w 4133905"/>
              <a:gd name="connsiteY41" fmla="*/ 783048 h 6008991"/>
              <a:gd name="connsiteX42" fmla="*/ 27627 w 4133905"/>
              <a:gd name="connsiteY42" fmla="*/ 779222 h 6008991"/>
              <a:gd name="connsiteX43" fmla="*/ 26800 w 4133905"/>
              <a:gd name="connsiteY43" fmla="*/ 20002 h 6008991"/>
              <a:gd name="connsiteX44" fmla="*/ 44155 w 4133905"/>
              <a:gd name="connsiteY44" fmla="*/ 2441 h 6008991"/>
              <a:gd name="connsiteX45" fmla="*/ 58493 w 4133905"/>
              <a:gd name="connsiteY45" fmla="*/ 174 h 6008991"/>
              <a:gd name="connsiteX46" fmla="*/ 870768 w 4133905"/>
              <a:gd name="connsiteY46" fmla="*/ 11 h 6008991"/>
              <a:gd name="connsiteX47" fmla="*/ 890555 w 4133905"/>
              <a:gd name="connsiteY47" fmla="*/ 10 h 6008991"/>
              <a:gd name="connsiteX48" fmla="*/ 890573 w 4133905"/>
              <a:gd name="connsiteY48" fmla="*/ 1 h 6008991"/>
              <a:gd name="connsiteX49" fmla="*/ 4100315 w 4133905"/>
              <a:gd name="connsiteY49" fmla="*/ 0 h 6008991"/>
              <a:gd name="connsiteX50" fmla="*/ 4130173 w 4133905"/>
              <a:gd name="connsiteY50" fmla="*/ 29860 h 6008991"/>
              <a:gd name="connsiteX0" fmla="*/ 4130173 w 4130840"/>
              <a:gd name="connsiteY0" fmla="*/ 29860 h 6008991"/>
              <a:gd name="connsiteX1" fmla="*/ 4118441 w 4130840"/>
              <a:gd name="connsiteY1" fmla="*/ 5979216 h 6008991"/>
              <a:gd name="connsiteX2" fmla="*/ 4088583 w 4130840"/>
              <a:gd name="connsiteY2" fmla="*/ 6008990 h 6008991"/>
              <a:gd name="connsiteX3" fmla="*/ 4048036 w 4130840"/>
              <a:gd name="connsiteY3" fmla="*/ 6008990 h 6008991"/>
              <a:gd name="connsiteX4" fmla="*/ 4048034 w 4130840"/>
              <a:gd name="connsiteY4" fmla="*/ 6008991 h 6008991"/>
              <a:gd name="connsiteX5" fmla="*/ 46751 w 4130840"/>
              <a:gd name="connsiteY5" fmla="*/ 6008991 h 6008991"/>
              <a:gd name="connsiteX6" fmla="*/ 20989 w 4130840"/>
              <a:gd name="connsiteY6" fmla="*/ 5991582 h 6008991"/>
              <a:gd name="connsiteX7" fmla="*/ 20989 w 4130840"/>
              <a:gd name="connsiteY7" fmla="*/ 5200472 h 6008991"/>
              <a:gd name="connsiteX8" fmla="*/ 13740 w 4130840"/>
              <a:gd name="connsiteY8" fmla="*/ 5174650 h 6008991"/>
              <a:gd name="connsiteX9" fmla="*/ 20989 w 4130840"/>
              <a:gd name="connsiteY9" fmla="*/ 5148088 h 6008991"/>
              <a:gd name="connsiteX10" fmla="*/ 20989 w 4130840"/>
              <a:gd name="connsiteY10" fmla="*/ 4794139 h 6008991"/>
              <a:gd name="connsiteX11" fmla="*/ 20989 w 4130840"/>
              <a:gd name="connsiteY11" fmla="*/ 4747157 h 6008991"/>
              <a:gd name="connsiteX12" fmla="*/ 13263 w 4130840"/>
              <a:gd name="connsiteY12" fmla="*/ 4720915 h 6008991"/>
              <a:gd name="connsiteX13" fmla="*/ 4410 w 4130840"/>
              <a:gd name="connsiteY13" fmla="*/ 4694086 h 6008991"/>
              <a:gd name="connsiteX14" fmla="*/ 592 w 4130840"/>
              <a:gd name="connsiteY14" fmla="*/ 4668231 h 6008991"/>
              <a:gd name="connsiteX15" fmla="*/ 0 w 4130840"/>
              <a:gd name="connsiteY15" fmla="*/ 4648327 h 6008991"/>
              <a:gd name="connsiteX16" fmla="*/ 5225 w 4130840"/>
              <a:gd name="connsiteY16" fmla="*/ 4627475 h 6008991"/>
              <a:gd name="connsiteX17" fmla="*/ 3051 w 4130840"/>
              <a:gd name="connsiteY17" fmla="*/ 4613399 h 6008991"/>
              <a:gd name="connsiteX18" fmla="*/ 8650 w 4130840"/>
              <a:gd name="connsiteY18" fmla="*/ 4587183 h 6008991"/>
              <a:gd name="connsiteX19" fmla="*/ 13808 w 4130840"/>
              <a:gd name="connsiteY19" fmla="*/ 4548834 h 6008991"/>
              <a:gd name="connsiteX20" fmla="*/ 19306 w 4130840"/>
              <a:gd name="connsiteY20" fmla="*/ 4522434 h 6008991"/>
              <a:gd name="connsiteX21" fmla="*/ 20989 w 4130840"/>
              <a:gd name="connsiteY21" fmla="*/ 4517345 h 6008991"/>
              <a:gd name="connsiteX22" fmla="*/ 20989 w 4130840"/>
              <a:gd name="connsiteY22" fmla="*/ 4344603 h 6008991"/>
              <a:gd name="connsiteX23" fmla="*/ 19107 w 4130840"/>
              <a:gd name="connsiteY23" fmla="*/ 4331860 h 6008991"/>
              <a:gd name="connsiteX24" fmla="*/ 20989 w 4130840"/>
              <a:gd name="connsiteY24" fmla="*/ 4288870 h 6008991"/>
              <a:gd name="connsiteX25" fmla="*/ 18426 w 4130840"/>
              <a:gd name="connsiteY25" fmla="*/ 4282627 h 6008991"/>
              <a:gd name="connsiteX26" fmla="*/ 20989 w 4130840"/>
              <a:gd name="connsiteY26" fmla="*/ 4240597 h 6008991"/>
              <a:gd name="connsiteX27" fmla="*/ 18813 w 4130840"/>
              <a:gd name="connsiteY27" fmla="*/ 4194547 h 6008991"/>
              <a:gd name="connsiteX28" fmla="*/ 12962 w 4130840"/>
              <a:gd name="connsiteY28" fmla="*/ 4191108 h 6008991"/>
              <a:gd name="connsiteX29" fmla="*/ 12447 w 4130840"/>
              <a:gd name="connsiteY29" fmla="*/ 4181009 h 6008991"/>
              <a:gd name="connsiteX30" fmla="*/ 12560 w 4130840"/>
              <a:gd name="connsiteY30" fmla="*/ 4165109 h 6008991"/>
              <a:gd name="connsiteX31" fmla="*/ 18700 w 4130840"/>
              <a:gd name="connsiteY31" fmla="*/ 4129496 h 6008991"/>
              <a:gd name="connsiteX32" fmla="*/ 18477 w 4130840"/>
              <a:gd name="connsiteY32" fmla="*/ 3924440 h 6008991"/>
              <a:gd name="connsiteX33" fmla="*/ 16141 w 4130840"/>
              <a:gd name="connsiteY33" fmla="*/ 3920672 h 6008991"/>
              <a:gd name="connsiteX34" fmla="*/ 12323 w 4130840"/>
              <a:gd name="connsiteY34" fmla="*/ 3894817 h 6008991"/>
              <a:gd name="connsiteX35" fmla="*/ 11731 w 4130840"/>
              <a:gd name="connsiteY35" fmla="*/ 3874914 h 6008991"/>
              <a:gd name="connsiteX36" fmla="*/ 16957 w 4130840"/>
              <a:gd name="connsiteY36" fmla="*/ 3854061 h 6008991"/>
              <a:gd name="connsiteX37" fmla="*/ 14783 w 4130840"/>
              <a:gd name="connsiteY37" fmla="*/ 3839985 h 6008991"/>
              <a:gd name="connsiteX38" fmla="*/ 18367 w 4130840"/>
              <a:gd name="connsiteY38" fmla="*/ 3823206 h 6008991"/>
              <a:gd name="connsiteX39" fmla="*/ 15069 w 4130840"/>
              <a:gd name="connsiteY39" fmla="*/ 793415 h 6008991"/>
              <a:gd name="connsiteX40" fmla="*/ 22173 w 4130840"/>
              <a:gd name="connsiteY40" fmla="*/ 783048 h 6008991"/>
              <a:gd name="connsiteX41" fmla="*/ 27627 w 4130840"/>
              <a:gd name="connsiteY41" fmla="*/ 779222 h 6008991"/>
              <a:gd name="connsiteX42" fmla="*/ 26800 w 4130840"/>
              <a:gd name="connsiteY42" fmla="*/ 20002 h 6008991"/>
              <a:gd name="connsiteX43" fmla="*/ 44155 w 4130840"/>
              <a:gd name="connsiteY43" fmla="*/ 2441 h 6008991"/>
              <a:gd name="connsiteX44" fmla="*/ 58493 w 4130840"/>
              <a:gd name="connsiteY44" fmla="*/ 174 h 6008991"/>
              <a:gd name="connsiteX45" fmla="*/ 870768 w 4130840"/>
              <a:gd name="connsiteY45" fmla="*/ 11 h 6008991"/>
              <a:gd name="connsiteX46" fmla="*/ 890555 w 4130840"/>
              <a:gd name="connsiteY46" fmla="*/ 10 h 6008991"/>
              <a:gd name="connsiteX47" fmla="*/ 890573 w 4130840"/>
              <a:gd name="connsiteY47" fmla="*/ 1 h 6008991"/>
              <a:gd name="connsiteX48" fmla="*/ 4100315 w 4130840"/>
              <a:gd name="connsiteY48" fmla="*/ 0 h 6008991"/>
              <a:gd name="connsiteX49" fmla="*/ 4130173 w 4130840"/>
              <a:gd name="connsiteY49" fmla="*/ 29860 h 6008991"/>
              <a:gd name="connsiteX0" fmla="*/ 4130173 w 4130840"/>
              <a:gd name="connsiteY0" fmla="*/ 29860 h 6008991"/>
              <a:gd name="connsiteX1" fmla="*/ 4118441 w 4130840"/>
              <a:gd name="connsiteY1" fmla="*/ 5979216 h 6008991"/>
              <a:gd name="connsiteX2" fmla="*/ 4088583 w 4130840"/>
              <a:gd name="connsiteY2" fmla="*/ 6008990 h 6008991"/>
              <a:gd name="connsiteX3" fmla="*/ 4048036 w 4130840"/>
              <a:gd name="connsiteY3" fmla="*/ 6008990 h 6008991"/>
              <a:gd name="connsiteX4" fmla="*/ 4048034 w 4130840"/>
              <a:gd name="connsiteY4" fmla="*/ 6008991 h 6008991"/>
              <a:gd name="connsiteX5" fmla="*/ 46751 w 4130840"/>
              <a:gd name="connsiteY5" fmla="*/ 6008991 h 6008991"/>
              <a:gd name="connsiteX6" fmla="*/ 20989 w 4130840"/>
              <a:gd name="connsiteY6" fmla="*/ 5991582 h 6008991"/>
              <a:gd name="connsiteX7" fmla="*/ 20989 w 4130840"/>
              <a:gd name="connsiteY7" fmla="*/ 5200472 h 6008991"/>
              <a:gd name="connsiteX8" fmla="*/ 13740 w 4130840"/>
              <a:gd name="connsiteY8" fmla="*/ 5174650 h 6008991"/>
              <a:gd name="connsiteX9" fmla="*/ 20989 w 4130840"/>
              <a:gd name="connsiteY9" fmla="*/ 5148088 h 6008991"/>
              <a:gd name="connsiteX10" fmla="*/ 20989 w 4130840"/>
              <a:gd name="connsiteY10" fmla="*/ 4794139 h 6008991"/>
              <a:gd name="connsiteX11" fmla="*/ 20989 w 4130840"/>
              <a:gd name="connsiteY11" fmla="*/ 4747157 h 6008991"/>
              <a:gd name="connsiteX12" fmla="*/ 13263 w 4130840"/>
              <a:gd name="connsiteY12" fmla="*/ 4720915 h 6008991"/>
              <a:gd name="connsiteX13" fmla="*/ 4410 w 4130840"/>
              <a:gd name="connsiteY13" fmla="*/ 4694086 h 6008991"/>
              <a:gd name="connsiteX14" fmla="*/ 592 w 4130840"/>
              <a:gd name="connsiteY14" fmla="*/ 4668231 h 6008991"/>
              <a:gd name="connsiteX15" fmla="*/ 0 w 4130840"/>
              <a:gd name="connsiteY15" fmla="*/ 4648327 h 6008991"/>
              <a:gd name="connsiteX16" fmla="*/ 5225 w 4130840"/>
              <a:gd name="connsiteY16" fmla="*/ 4627475 h 6008991"/>
              <a:gd name="connsiteX17" fmla="*/ 3051 w 4130840"/>
              <a:gd name="connsiteY17" fmla="*/ 4613399 h 6008991"/>
              <a:gd name="connsiteX18" fmla="*/ 8650 w 4130840"/>
              <a:gd name="connsiteY18" fmla="*/ 4587183 h 6008991"/>
              <a:gd name="connsiteX19" fmla="*/ 13808 w 4130840"/>
              <a:gd name="connsiteY19" fmla="*/ 4548834 h 6008991"/>
              <a:gd name="connsiteX20" fmla="*/ 19306 w 4130840"/>
              <a:gd name="connsiteY20" fmla="*/ 4522434 h 6008991"/>
              <a:gd name="connsiteX21" fmla="*/ 20989 w 4130840"/>
              <a:gd name="connsiteY21" fmla="*/ 4517345 h 6008991"/>
              <a:gd name="connsiteX22" fmla="*/ 20989 w 4130840"/>
              <a:gd name="connsiteY22" fmla="*/ 4344603 h 6008991"/>
              <a:gd name="connsiteX23" fmla="*/ 19107 w 4130840"/>
              <a:gd name="connsiteY23" fmla="*/ 4331860 h 6008991"/>
              <a:gd name="connsiteX24" fmla="*/ 20989 w 4130840"/>
              <a:gd name="connsiteY24" fmla="*/ 4288870 h 6008991"/>
              <a:gd name="connsiteX25" fmla="*/ 18426 w 4130840"/>
              <a:gd name="connsiteY25" fmla="*/ 4282627 h 6008991"/>
              <a:gd name="connsiteX26" fmla="*/ 20989 w 4130840"/>
              <a:gd name="connsiteY26" fmla="*/ 4240597 h 6008991"/>
              <a:gd name="connsiteX27" fmla="*/ 18813 w 4130840"/>
              <a:gd name="connsiteY27" fmla="*/ 4194547 h 6008991"/>
              <a:gd name="connsiteX28" fmla="*/ 12962 w 4130840"/>
              <a:gd name="connsiteY28" fmla="*/ 4191108 h 6008991"/>
              <a:gd name="connsiteX29" fmla="*/ 12447 w 4130840"/>
              <a:gd name="connsiteY29" fmla="*/ 4181009 h 6008991"/>
              <a:gd name="connsiteX30" fmla="*/ 12560 w 4130840"/>
              <a:gd name="connsiteY30" fmla="*/ 4165109 h 6008991"/>
              <a:gd name="connsiteX31" fmla="*/ 18700 w 4130840"/>
              <a:gd name="connsiteY31" fmla="*/ 4129496 h 6008991"/>
              <a:gd name="connsiteX32" fmla="*/ 18477 w 4130840"/>
              <a:gd name="connsiteY32" fmla="*/ 3924440 h 6008991"/>
              <a:gd name="connsiteX33" fmla="*/ 16141 w 4130840"/>
              <a:gd name="connsiteY33" fmla="*/ 3920672 h 6008991"/>
              <a:gd name="connsiteX34" fmla="*/ 12323 w 4130840"/>
              <a:gd name="connsiteY34" fmla="*/ 3894817 h 6008991"/>
              <a:gd name="connsiteX35" fmla="*/ 11731 w 4130840"/>
              <a:gd name="connsiteY35" fmla="*/ 3874914 h 6008991"/>
              <a:gd name="connsiteX36" fmla="*/ 16957 w 4130840"/>
              <a:gd name="connsiteY36" fmla="*/ 3854061 h 6008991"/>
              <a:gd name="connsiteX37" fmla="*/ 14783 w 4130840"/>
              <a:gd name="connsiteY37" fmla="*/ 3839985 h 6008991"/>
              <a:gd name="connsiteX38" fmla="*/ 18367 w 4130840"/>
              <a:gd name="connsiteY38" fmla="*/ 3823206 h 6008991"/>
              <a:gd name="connsiteX39" fmla="*/ 15069 w 4130840"/>
              <a:gd name="connsiteY39" fmla="*/ 793415 h 6008991"/>
              <a:gd name="connsiteX40" fmla="*/ 22173 w 4130840"/>
              <a:gd name="connsiteY40" fmla="*/ 783048 h 6008991"/>
              <a:gd name="connsiteX41" fmla="*/ 26800 w 4130840"/>
              <a:gd name="connsiteY41" fmla="*/ 20002 h 6008991"/>
              <a:gd name="connsiteX42" fmla="*/ 44155 w 4130840"/>
              <a:gd name="connsiteY42" fmla="*/ 2441 h 6008991"/>
              <a:gd name="connsiteX43" fmla="*/ 58493 w 4130840"/>
              <a:gd name="connsiteY43" fmla="*/ 174 h 6008991"/>
              <a:gd name="connsiteX44" fmla="*/ 870768 w 4130840"/>
              <a:gd name="connsiteY44" fmla="*/ 11 h 6008991"/>
              <a:gd name="connsiteX45" fmla="*/ 890555 w 4130840"/>
              <a:gd name="connsiteY45" fmla="*/ 10 h 6008991"/>
              <a:gd name="connsiteX46" fmla="*/ 890573 w 4130840"/>
              <a:gd name="connsiteY46" fmla="*/ 1 h 6008991"/>
              <a:gd name="connsiteX47" fmla="*/ 4100315 w 4130840"/>
              <a:gd name="connsiteY47" fmla="*/ 0 h 6008991"/>
              <a:gd name="connsiteX48" fmla="*/ 4130173 w 4130840"/>
              <a:gd name="connsiteY48" fmla="*/ 29860 h 6008991"/>
              <a:gd name="connsiteX0" fmla="*/ 4130173 w 4130840"/>
              <a:gd name="connsiteY0" fmla="*/ 29860 h 6008991"/>
              <a:gd name="connsiteX1" fmla="*/ 4118441 w 4130840"/>
              <a:gd name="connsiteY1" fmla="*/ 5979216 h 6008991"/>
              <a:gd name="connsiteX2" fmla="*/ 4088583 w 4130840"/>
              <a:gd name="connsiteY2" fmla="*/ 6008990 h 6008991"/>
              <a:gd name="connsiteX3" fmla="*/ 4048036 w 4130840"/>
              <a:gd name="connsiteY3" fmla="*/ 6008990 h 6008991"/>
              <a:gd name="connsiteX4" fmla="*/ 4048034 w 4130840"/>
              <a:gd name="connsiteY4" fmla="*/ 6008991 h 6008991"/>
              <a:gd name="connsiteX5" fmla="*/ 46751 w 4130840"/>
              <a:gd name="connsiteY5" fmla="*/ 6008991 h 6008991"/>
              <a:gd name="connsiteX6" fmla="*/ 20989 w 4130840"/>
              <a:gd name="connsiteY6" fmla="*/ 5991582 h 6008991"/>
              <a:gd name="connsiteX7" fmla="*/ 20989 w 4130840"/>
              <a:gd name="connsiteY7" fmla="*/ 5200472 h 6008991"/>
              <a:gd name="connsiteX8" fmla="*/ 13740 w 4130840"/>
              <a:gd name="connsiteY8" fmla="*/ 5174650 h 6008991"/>
              <a:gd name="connsiteX9" fmla="*/ 20989 w 4130840"/>
              <a:gd name="connsiteY9" fmla="*/ 5148088 h 6008991"/>
              <a:gd name="connsiteX10" fmla="*/ 20989 w 4130840"/>
              <a:gd name="connsiteY10" fmla="*/ 4794139 h 6008991"/>
              <a:gd name="connsiteX11" fmla="*/ 20989 w 4130840"/>
              <a:gd name="connsiteY11" fmla="*/ 4747157 h 6008991"/>
              <a:gd name="connsiteX12" fmla="*/ 13263 w 4130840"/>
              <a:gd name="connsiteY12" fmla="*/ 4720915 h 6008991"/>
              <a:gd name="connsiteX13" fmla="*/ 4410 w 4130840"/>
              <a:gd name="connsiteY13" fmla="*/ 4694086 h 6008991"/>
              <a:gd name="connsiteX14" fmla="*/ 592 w 4130840"/>
              <a:gd name="connsiteY14" fmla="*/ 4668231 h 6008991"/>
              <a:gd name="connsiteX15" fmla="*/ 0 w 4130840"/>
              <a:gd name="connsiteY15" fmla="*/ 4648327 h 6008991"/>
              <a:gd name="connsiteX16" fmla="*/ 5225 w 4130840"/>
              <a:gd name="connsiteY16" fmla="*/ 4627475 h 6008991"/>
              <a:gd name="connsiteX17" fmla="*/ 3051 w 4130840"/>
              <a:gd name="connsiteY17" fmla="*/ 4613399 h 6008991"/>
              <a:gd name="connsiteX18" fmla="*/ 8650 w 4130840"/>
              <a:gd name="connsiteY18" fmla="*/ 4587183 h 6008991"/>
              <a:gd name="connsiteX19" fmla="*/ 13808 w 4130840"/>
              <a:gd name="connsiteY19" fmla="*/ 4548834 h 6008991"/>
              <a:gd name="connsiteX20" fmla="*/ 19306 w 4130840"/>
              <a:gd name="connsiteY20" fmla="*/ 4522434 h 6008991"/>
              <a:gd name="connsiteX21" fmla="*/ 20989 w 4130840"/>
              <a:gd name="connsiteY21" fmla="*/ 4517345 h 6008991"/>
              <a:gd name="connsiteX22" fmla="*/ 20989 w 4130840"/>
              <a:gd name="connsiteY22" fmla="*/ 4344603 h 6008991"/>
              <a:gd name="connsiteX23" fmla="*/ 19107 w 4130840"/>
              <a:gd name="connsiteY23" fmla="*/ 4331860 h 6008991"/>
              <a:gd name="connsiteX24" fmla="*/ 20989 w 4130840"/>
              <a:gd name="connsiteY24" fmla="*/ 4288870 h 6008991"/>
              <a:gd name="connsiteX25" fmla="*/ 18426 w 4130840"/>
              <a:gd name="connsiteY25" fmla="*/ 4282627 h 6008991"/>
              <a:gd name="connsiteX26" fmla="*/ 20989 w 4130840"/>
              <a:gd name="connsiteY26" fmla="*/ 4240597 h 6008991"/>
              <a:gd name="connsiteX27" fmla="*/ 18813 w 4130840"/>
              <a:gd name="connsiteY27" fmla="*/ 4194547 h 6008991"/>
              <a:gd name="connsiteX28" fmla="*/ 12962 w 4130840"/>
              <a:gd name="connsiteY28" fmla="*/ 4191108 h 6008991"/>
              <a:gd name="connsiteX29" fmla="*/ 12447 w 4130840"/>
              <a:gd name="connsiteY29" fmla="*/ 4181009 h 6008991"/>
              <a:gd name="connsiteX30" fmla="*/ 12560 w 4130840"/>
              <a:gd name="connsiteY30" fmla="*/ 4165109 h 6008991"/>
              <a:gd name="connsiteX31" fmla="*/ 18700 w 4130840"/>
              <a:gd name="connsiteY31" fmla="*/ 4129496 h 6008991"/>
              <a:gd name="connsiteX32" fmla="*/ 18477 w 4130840"/>
              <a:gd name="connsiteY32" fmla="*/ 3924440 h 6008991"/>
              <a:gd name="connsiteX33" fmla="*/ 16141 w 4130840"/>
              <a:gd name="connsiteY33" fmla="*/ 3920672 h 6008991"/>
              <a:gd name="connsiteX34" fmla="*/ 12323 w 4130840"/>
              <a:gd name="connsiteY34" fmla="*/ 3894817 h 6008991"/>
              <a:gd name="connsiteX35" fmla="*/ 11731 w 4130840"/>
              <a:gd name="connsiteY35" fmla="*/ 3874914 h 6008991"/>
              <a:gd name="connsiteX36" fmla="*/ 16957 w 4130840"/>
              <a:gd name="connsiteY36" fmla="*/ 3854061 h 6008991"/>
              <a:gd name="connsiteX37" fmla="*/ 14783 w 4130840"/>
              <a:gd name="connsiteY37" fmla="*/ 3839985 h 6008991"/>
              <a:gd name="connsiteX38" fmla="*/ 18367 w 4130840"/>
              <a:gd name="connsiteY38" fmla="*/ 3823206 h 6008991"/>
              <a:gd name="connsiteX39" fmla="*/ 15069 w 4130840"/>
              <a:gd name="connsiteY39" fmla="*/ 793415 h 6008991"/>
              <a:gd name="connsiteX40" fmla="*/ 22173 w 4130840"/>
              <a:gd name="connsiteY40" fmla="*/ 783048 h 6008991"/>
              <a:gd name="connsiteX41" fmla="*/ 26800 w 4130840"/>
              <a:gd name="connsiteY41" fmla="*/ 20002 h 6008991"/>
              <a:gd name="connsiteX42" fmla="*/ 44155 w 4130840"/>
              <a:gd name="connsiteY42" fmla="*/ 2441 h 6008991"/>
              <a:gd name="connsiteX43" fmla="*/ 58493 w 4130840"/>
              <a:gd name="connsiteY43" fmla="*/ 174 h 6008991"/>
              <a:gd name="connsiteX44" fmla="*/ 870768 w 4130840"/>
              <a:gd name="connsiteY44" fmla="*/ 11 h 6008991"/>
              <a:gd name="connsiteX45" fmla="*/ 890555 w 4130840"/>
              <a:gd name="connsiteY45" fmla="*/ 10 h 6008991"/>
              <a:gd name="connsiteX46" fmla="*/ 4100315 w 4130840"/>
              <a:gd name="connsiteY46" fmla="*/ 0 h 6008991"/>
              <a:gd name="connsiteX47" fmla="*/ 4130173 w 4130840"/>
              <a:gd name="connsiteY47" fmla="*/ 29860 h 6008991"/>
              <a:gd name="connsiteX0" fmla="*/ 4130173 w 4130840"/>
              <a:gd name="connsiteY0" fmla="*/ 29860 h 6008991"/>
              <a:gd name="connsiteX1" fmla="*/ 4118441 w 4130840"/>
              <a:gd name="connsiteY1" fmla="*/ 5979216 h 6008991"/>
              <a:gd name="connsiteX2" fmla="*/ 4088583 w 4130840"/>
              <a:gd name="connsiteY2" fmla="*/ 6008990 h 6008991"/>
              <a:gd name="connsiteX3" fmla="*/ 4048036 w 4130840"/>
              <a:gd name="connsiteY3" fmla="*/ 6008990 h 6008991"/>
              <a:gd name="connsiteX4" fmla="*/ 4048034 w 4130840"/>
              <a:gd name="connsiteY4" fmla="*/ 6008991 h 6008991"/>
              <a:gd name="connsiteX5" fmla="*/ 46751 w 4130840"/>
              <a:gd name="connsiteY5" fmla="*/ 6008991 h 6008991"/>
              <a:gd name="connsiteX6" fmla="*/ 20989 w 4130840"/>
              <a:gd name="connsiteY6" fmla="*/ 5991582 h 6008991"/>
              <a:gd name="connsiteX7" fmla="*/ 20989 w 4130840"/>
              <a:gd name="connsiteY7" fmla="*/ 5200472 h 6008991"/>
              <a:gd name="connsiteX8" fmla="*/ 13740 w 4130840"/>
              <a:gd name="connsiteY8" fmla="*/ 5174650 h 6008991"/>
              <a:gd name="connsiteX9" fmla="*/ 20989 w 4130840"/>
              <a:gd name="connsiteY9" fmla="*/ 5148088 h 6008991"/>
              <a:gd name="connsiteX10" fmla="*/ 20989 w 4130840"/>
              <a:gd name="connsiteY10" fmla="*/ 4794139 h 6008991"/>
              <a:gd name="connsiteX11" fmla="*/ 20989 w 4130840"/>
              <a:gd name="connsiteY11" fmla="*/ 4747157 h 6008991"/>
              <a:gd name="connsiteX12" fmla="*/ 13263 w 4130840"/>
              <a:gd name="connsiteY12" fmla="*/ 4720915 h 6008991"/>
              <a:gd name="connsiteX13" fmla="*/ 4410 w 4130840"/>
              <a:gd name="connsiteY13" fmla="*/ 4694086 h 6008991"/>
              <a:gd name="connsiteX14" fmla="*/ 592 w 4130840"/>
              <a:gd name="connsiteY14" fmla="*/ 4668231 h 6008991"/>
              <a:gd name="connsiteX15" fmla="*/ 0 w 4130840"/>
              <a:gd name="connsiteY15" fmla="*/ 4648327 h 6008991"/>
              <a:gd name="connsiteX16" fmla="*/ 5225 w 4130840"/>
              <a:gd name="connsiteY16" fmla="*/ 4627475 h 6008991"/>
              <a:gd name="connsiteX17" fmla="*/ 3051 w 4130840"/>
              <a:gd name="connsiteY17" fmla="*/ 4613399 h 6008991"/>
              <a:gd name="connsiteX18" fmla="*/ 8650 w 4130840"/>
              <a:gd name="connsiteY18" fmla="*/ 4587183 h 6008991"/>
              <a:gd name="connsiteX19" fmla="*/ 13808 w 4130840"/>
              <a:gd name="connsiteY19" fmla="*/ 4548834 h 6008991"/>
              <a:gd name="connsiteX20" fmla="*/ 19306 w 4130840"/>
              <a:gd name="connsiteY20" fmla="*/ 4522434 h 6008991"/>
              <a:gd name="connsiteX21" fmla="*/ 20989 w 4130840"/>
              <a:gd name="connsiteY21" fmla="*/ 4517345 h 6008991"/>
              <a:gd name="connsiteX22" fmla="*/ 20989 w 4130840"/>
              <a:gd name="connsiteY22" fmla="*/ 4344603 h 6008991"/>
              <a:gd name="connsiteX23" fmla="*/ 19107 w 4130840"/>
              <a:gd name="connsiteY23" fmla="*/ 4331860 h 6008991"/>
              <a:gd name="connsiteX24" fmla="*/ 20989 w 4130840"/>
              <a:gd name="connsiteY24" fmla="*/ 4288870 h 6008991"/>
              <a:gd name="connsiteX25" fmla="*/ 18426 w 4130840"/>
              <a:gd name="connsiteY25" fmla="*/ 4282627 h 6008991"/>
              <a:gd name="connsiteX26" fmla="*/ 20989 w 4130840"/>
              <a:gd name="connsiteY26" fmla="*/ 4240597 h 6008991"/>
              <a:gd name="connsiteX27" fmla="*/ 18813 w 4130840"/>
              <a:gd name="connsiteY27" fmla="*/ 4194547 h 6008991"/>
              <a:gd name="connsiteX28" fmla="*/ 12962 w 4130840"/>
              <a:gd name="connsiteY28" fmla="*/ 4191108 h 6008991"/>
              <a:gd name="connsiteX29" fmla="*/ 12447 w 4130840"/>
              <a:gd name="connsiteY29" fmla="*/ 4181009 h 6008991"/>
              <a:gd name="connsiteX30" fmla="*/ 12560 w 4130840"/>
              <a:gd name="connsiteY30" fmla="*/ 4165109 h 6008991"/>
              <a:gd name="connsiteX31" fmla="*/ 18700 w 4130840"/>
              <a:gd name="connsiteY31" fmla="*/ 4129496 h 6008991"/>
              <a:gd name="connsiteX32" fmla="*/ 18477 w 4130840"/>
              <a:gd name="connsiteY32" fmla="*/ 3924440 h 6008991"/>
              <a:gd name="connsiteX33" fmla="*/ 16141 w 4130840"/>
              <a:gd name="connsiteY33" fmla="*/ 3920672 h 6008991"/>
              <a:gd name="connsiteX34" fmla="*/ 12323 w 4130840"/>
              <a:gd name="connsiteY34" fmla="*/ 3894817 h 6008991"/>
              <a:gd name="connsiteX35" fmla="*/ 11731 w 4130840"/>
              <a:gd name="connsiteY35" fmla="*/ 3874914 h 6008991"/>
              <a:gd name="connsiteX36" fmla="*/ 16957 w 4130840"/>
              <a:gd name="connsiteY36" fmla="*/ 3854061 h 6008991"/>
              <a:gd name="connsiteX37" fmla="*/ 14783 w 4130840"/>
              <a:gd name="connsiteY37" fmla="*/ 3839985 h 6008991"/>
              <a:gd name="connsiteX38" fmla="*/ 18367 w 4130840"/>
              <a:gd name="connsiteY38" fmla="*/ 3823206 h 6008991"/>
              <a:gd name="connsiteX39" fmla="*/ 15069 w 4130840"/>
              <a:gd name="connsiteY39" fmla="*/ 793415 h 6008991"/>
              <a:gd name="connsiteX40" fmla="*/ 22173 w 4130840"/>
              <a:gd name="connsiteY40" fmla="*/ 783048 h 6008991"/>
              <a:gd name="connsiteX41" fmla="*/ 26800 w 4130840"/>
              <a:gd name="connsiteY41" fmla="*/ 20002 h 6008991"/>
              <a:gd name="connsiteX42" fmla="*/ 44155 w 4130840"/>
              <a:gd name="connsiteY42" fmla="*/ 2441 h 6008991"/>
              <a:gd name="connsiteX43" fmla="*/ 58493 w 4130840"/>
              <a:gd name="connsiteY43" fmla="*/ 174 h 6008991"/>
              <a:gd name="connsiteX44" fmla="*/ 870768 w 4130840"/>
              <a:gd name="connsiteY44" fmla="*/ 11 h 6008991"/>
              <a:gd name="connsiteX45" fmla="*/ 4100315 w 4130840"/>
              <a:gd name="connsiteY45" fmla="*/ 0 h 6008991"/>
              <a:gd name="connsiteX46" fmla="*/ 4130173 w 4130840"/>
              <a:gd name="connsiteY46" fmla="*/ 29860 h 6008991"/>
              <a:gd name="connsiteX0" fmla="*/ 4130173 w 4130840"/>
              <a:gd name="connsiteY0" fmla="*/ 29860 h 6008991"/>
              <a:gd name="connsiteX1" fmla="*/ 4118441 w 4130840"/>
              <a:gd name="connsiteY1" fmla="*/ 5979216 h 6008991"/>
              <a:gd name="connsiteX2" fmla="*/ 4088583 w 4130840"/>
              <a:gd name="connsiteY2" fmla="*/ 6008990 h 6008991"/>
              <a:gd name="connsiteX3" fmla="*/ 4048036 w 4130840"/>
              <a:gd name="connsiteY3" fmla="*/ 6008990 h 6008991"/>
              <a:gd name="connsiteX4" fmla="*/ 4048034 w 4130840"/>
              <a:gd name="connsiteY4" fmla="*/ 6008991 h 6008991"/>
              <a:gd name="connsiteX5" fmla="*/ 46751 w 4130840"/>
              <a:gd name="connsiteY5" fmla="*/ 6008991 h 6008991"/>
              <a:gd name="connsiteX6" fmla="*/ 20989 w 4130840"/>
              <a:gd name="connsiteY6" fmla="*/ 5991582 h 6008991"/>
              <a:gd name="connsiteX7" fmla="*/ 20989 w 4130840"/>
              <a:gd name="connsiteY7" fmla="*/ 5200472 h 6008991"/>
              <a:gd name="connsiteX8" fmla="*/ 13740 w 4130840"/>
              <a:gd name="connsiteY8" fmla="*/ 5174650 h 6008991"/>
              <a:gd name="connsiteX9" fmla="*/ 20989 w 4130840"/>
              <a:gd name="connsiteY9" fmla="*/ 5148088 h 6008991"/>
              <a:gd name="connsiteX10" fmla="*/ 20989 w 4130840"/>
              <a:gd name="connsiteY10" fmla="*/ 4794139 h 6008991"/>
              <a:gd name="connsiteX11" fmla="*/ 20989 w 4130840"/>
              <a:gd name="connsiteY11" fmla="*/ 4747157 h 6008991"/>
              <a:gd name="connsiteX12" fmla="*/ 13263 w 4130840"/>
              <a:gd name="connsiteY12" fmla="*/ 4720915 h 6008991"/>
              <a:gd name="connsiteX13" fmla="*/ 4410 w 4130840"/>
              <a:gd name="connsiteY13" fmla="*/ 4694086 h 6008991"/>
              <a:gd name="connsiteX14" fmla="*/ 592 w 4130840"/>
              <a:gd name="connsiteY14" fmla="*/ 4668231 h 6008991"/>
              <a:gd name="connsiteX15" fmla="*/ 0 w 4130840"/>
              <a:gd name="connsiteY15" fmla="*/ 4648327 h 6008991"/>
              <a:gd name="connsiteX16" fmla="*/ 5225 w 4130840"/>
              <a:gd name="connsiteY16" fmla="*/ 4627475 h 6008991"/>
              <a:gd name="connsiteX17" fmla="*/ 3051 w 4130840"/>
              <a:gd name="connsiteY17" fmla="*/ 4613399 h 6008991"/>
              <a:gd name="connsiteX18" fmla="*/ 8650 w 4130840"/>
              <a:gd name="connsiteY18" fmla="*/ 4587183 h 6008991"/>
              <a:gd name="connsiteX19" fmla="*/ 13808 w 4130840"/>
              <a:gd name="connsiteY19" fmla="*/ 4548834 h 6008991"/>
              <a:gd name="connsiteX20" fmla="*/ 19306 w 4130840"/>
              <a:gd name="connsiteY20" fmla="*/ 4522434 h 6008991"/>
              <a:gd name="connsiteX21" fmla="*/ 20989 w 4130840"/>
              <a:gd name="connsiteY21" fmla="*/ 4517345 h 6008991"/>
              <a:gd name="connsiteX22" fmla="*/ 20989 w 4130840"/>
              <a:gd name="connsiteY22" fmla="*/ 4344603 h 6008991"/>
              <a:gd name="connsiteX23" fmla="*/ 19107 w 4130840"/>
              <a:gd name="connsiteY23" fmla="*/ 4331860 h 6008991"/>
              <a:gd name="connsiteX24" fmla="*/ 20989 w 4130840"/>
              <a:gd name="connsiteY24" fmla="*/ 4288870 h 6008991"/>
              <a:gd name="connsiteX25" fmla="*/ 18426 w 4130840"/>
              <a:gd name="connsiteY25" fmla="*/ 4282627 h 6008991"/>
              <a:gd name="connsiteX26" fmla="*/ 20989 w 4130840"/>
              <a:gd name="connsiteY26" fmla="*/ 4240597 h 6008991"/>
              <a:gd name="connsiteX27" fmla="*/ 18813 w 4130840"/>
              <a:gd name="connsiteY27" fmla="*/ 4194547 h 6008991"/>
              <a:gd name="connsiteX28" fmla="*/ 12962 w 4130840"/>
              <a:gd name="connsiteY28" fmla="*/ 4191108 h 6008991"/>
              <a:gd name="connsiteX29" fmla="*/ 12447 w 4130840"/>
              <a:gd name="connsiteY29" fmla="*/ 4181009 h 6008991"/>
              <a:gd name="connsiteX30" fmla="*/ 12560 w 4130840"/>
              <a:gd name="connsiteY30" fmla="*/ 4165109 h 6008991"/>
              <a:gd name="connsiteX31" fmla="*/ 18700 w 4130840"/>
              <a:gd name="connsiteY31" fmla="*/ 4129496 h 6008991"/>
              <a:gd name="connsiteX32" fmla="*/ 18477 w 4130840"/>
              <a:gd name="connsiteY32" fmla="*/ 3924440 h 6008991"/>
              <a:gd name="connsiteX33" fmla="*/ 16141 w 4130840"/>
              <a:gd name="connsiteY33" fmla="*/ 3920672 h 6008991"/>
              <a:gd name="connsiteX34" fmla="*/ 12323 w 4130840"/>
              <a:gd name="connsiteY34" fmla="*/ 3894817 h 6008991"/>
              <a:gd name="connsiteX35" fmla="*/ 11731 w 4130840"/>
              <a:gd name="connsiteY35" fmla="*/ 3874914 h 6008991"/>
              <a:gd name="connsiteX36" fmla="*/ 16957 w 4130840"/>
              <a:gd name="connsiteY36" fmla="*/ 3854061 h 6008991"/>
              <a:gd name="connsiteX37" fmla="*/ 14783 w 4130840"/>
              <a:gd name="connsiteY37" fmla="*/ 3839985 h 6008991"/>
              <a:gd name="connsiteX38" fmla="*/ 18367 w 4130840"/>
              <a:gd name="connsiteY38" fmla="*/ 3823206 h 6008991"/>
              <a:gd name="connsiteX39" fmla="*/ 15069 w 4130840"/>
              <a:gd name="connsiteY39" fmla="*/ 793415 h 6008991"/>
              <a:gd name="connsiteX40" fmla="*/ 22173 w 4130840"/>
              <a:gd name="connsiteY40" fmla="*/ 783048 h 6008991"/>
              <a:gd name="connsiteX41" fmla="*/ 26800 w 4130840"/>
              <a:gd name="connsiteY41" fmla="*/ 20002 h 6008991"/>
              <a:gd name="connsiteX42" fmla="*/ 44155 w 4130840"/>
              <a:gd name="connsiteY42" fmla="*/ 2441 h 6008991"/>
              <a:gd name="connsiteX43" fmla="*/ 58493 w 4130840"/>
              <a:gd name="connsiteY43" fmla="*/ 174 h 6008991"/>
              <a:gd name="connsiteX44" fmla="*/ 4100315 w 4130840"/>
              <a:gd name="connsiteY44" fmla="*/ 0 h 6008991"/>
              <a:gd name="connsiteX45" fmla="*/ 4130173 w 4130840"/>
              <a:gd name="connsiteY45" fmla="*/ 29860 h 6008991"/>
              <a:gd name="connsiteX0" fmla="*/ 4130173 w 4130840"/>
              <a:gd name="connsiteY0" fmla="*/ 29860 h 6008991"/>
              <a:gd name="connsiteX1" fmla="*/ 4118441 w 4130840"/>
              <a:gd name="connsiteY1" fmla="*/ 5979216 h 6008991"/>
              <a:gd name="connsiteX2" fmla="*/ 4088583 w 4130840"/>
              <a:gd name="connsiteY2" fmla="*/ 6008990 h 6008991"/>
              <a:gd name="connsiteX3" fmla="*/ 4048036 w 4130840"/>
              <a:gd name="connsiteY3" fmla="*/ 6008990 h 6008991"/>
              <a:gd name="connsiteX4" fmla="*/ 4048034 w 4130840"/>
              <a:gd name="connsiteY4" fmla="*/ 6008991 h 6008991"/>
              <a:gd name="connsiteX5" fmla="*/ 46751 w 4130840"/>
              <a:gd name="connsiteY5" fmla="*/ 6008991 h 6008991"/>
              <a:gd name="connsiteX6" fmla="*/ 20989 w 4130840"/>
              <a:gd name="connsiteY6" fmla="*/ 5991582 h 6008991"/>
              <a:gd name="connsiteX7" fmla="*/ 20989 w 4130840"/>
              <a:gd name="connsiteY7" fmla="*/ 5200472 h 6008991"/>
              <a:gd name="connsiteX8" fmla="*/ 13740 w 4130840"/>
              <a:gd name="connsiteY8" fmla="*/ 5174650 h 6008991"/>
              <a:gd name="connsiteX9" fmla="*/ 20989 w 4130840"/>
              <a:gd name="connsiteY9" fmla="*/ 5148088 h 6008991"/>
              <a:gd name="connsiteX10" fmla="*/ 20989 w 4130840"/>
              <a:gd name="connsiteY10" fmla="*/ 4794139 h 6008991"/>
              <a:gd name="connsiteX11" fmla="*/ 20989 w 4130840"/>
              <a:gd name="connsiteY11" fmla="*/ 4747157 h 6008991"/>
              <a:gd name="connsiteX12" fmla="*/ 13263 w 4130840"/>
              <a:gd name="connsiteY12" fmla="*/ 4720915 h 6008991"/>
              <a:gd name="connsiteX13" fmla="*/ 4410 w 4130840"/>
              <a:gd name="connsiteY13" fmla="*/ 4694086 h 6008991"/>
              <a:gd name="connsiteX14" fmla="*/ 592 w 4130840"/>
              <a:gd name="connsiteY14" fmla="*/ 4668231 h 6008991"/>
              <a:gd name="connsiteX15" fmla="*/ 0 w 4130840"/>
              <a:gd name="connsiteY15" fmla="*/ 4648327 h 6008991"/>
              <a:gd name="connsiteX16" fmla="*/ 5225 w 4130840"/>
              <a:gd name="connsiteY16" fmla="*/ 4627475 h 6008991"/>
              <a:gd name="connsiteX17" fmla="*/ 3051 w 4130840"/>
              <a:gd name="connsiteY17" fmla="*/ 4613399 h 6008991"/>
              <a:gd name="connsiteX18" fmla="*/ 8650 w 4130840"/>
              <a:gd name="connsiteY18" fmla="*/ 4587183 h 6008991"/>
              <a:gd name="connsiteX19" fmla="*/ 13808 w 4130840"/>
              <a:gd name="connsiteY19" fmla="*/ 4548834 h 6008991"/>
              <a:gd name="connsiteX20" fmla="*/ 19306 w 4130840"/>
              <a:gd name="connsiteY20" fmla="*/ 4522434 h 6008991"/>
              <a:gd name="connsiteX21" fmla="*/ 20989 w 4130840"/>
              <a:gd name="connsiteY21" fmla="*/ 4517345 h 6008991"/>
              <a:gd name="connsiteX22" fmla="*/ 20989 w 4130840"/>
              <a:gd name="connsiteY22" fmla="*/ 4344603 h 6008991"/>
              <a:gd name="connsiteX23" fmla="*/ 19107 w 4130840"/>
              <a:gd name="connsiteY23" fmla="*/ 4331860 h 6008991"/>
              <a:gd name="connsiteX24" fmla="*/ 20989 w 4130840"/>
              <a:gd name="connsiteY24" fmla="*/ 4288870 h 6008991"/>
              <a:gd name="connsiteX25" fmla="*/ 18426 w 4130840"/>
              <a:gd name="connsiteY25" fmla="*/ 4282627 h 6008991"/>
              <a:gd name="connsiteX26" fmla="*/ 20989 w 4130840"/>
              <a:gd name="connsiteY26" fmla="*/ 4240597 h 6008991"/>
              <a:gd name="connsiteX27" fmla="*/ 18813 w 4130840"/>
              <a:gd name="connsiteY27" fmla="*/ 4194547 h 6008991"/>
              <a:gd name="connsiteX28" fmla="*/ 12962 w 4130840"/>
              <a:gd name="connsiteY28" fmla="*/ 4191108 h 6008991"/>
              <a:gd name="connsiteX29" fmla="*/ 12447 w 4130840"/>
              <a:gd name="connsiteY29" fmla="*/ 4181009 h 6008991"/>
              <a:gd name="connsiteX30" fmla="*/ 12560 w 4130840"/>
              <a:gd name="connsiteY30" fmla="*/ 4165109 h 6008991"/>
              <a:gd name="connsiteX31" fmla="*/ 18700 w 4130840"/>
              <a:gd name="connsiteY31" fmla="*/ 4129496 h 6008991"/>
              <a:gd name="connsiteX32" fmla="*/ 18477 w 4130840"/>
              <a:gd name="connsiteY32" fmla="*/ 3924440 h 6008991"/>
              <a:gd name="connsiteX33" fmla="*/ 16141 w 4130840"/>
              <a:gd name="connsiteY33" fmla="*/ 3920672 h 6008991"/>
              <a:gd name="connsiteX34" fmla="*/ 12323 w 4130840"/>
              <a:gd name="connsiteY34" fmla="*/ 3894817 h 6008991"/>
              <a:gd name="connsiteX35" fmla="*/ 11731 w 4130840"/>
              <a:gd name="connsiteY35" fmla="*/ 3874914 h 6008991"/>
              <a:gd name="connsiteX36" fmla="*/ 16957 w 4130840"/>
              <a:gd name="connsiteY36" fmla="*/ 3854061 h 6008991"/>
              <a:gd name="connsiteX37" fmla="*/ 14783 w 4130840"/>
              <a:gd name="connsiteY37" fmla="*/ 3839985 h 6008991"/>
              <a:gd name="connsiteX38" fmla="*/ 18367 w 4130840"/>
              <a:gd name="connsiteY38" fmla="*/ 3823206 h 6008991"/>
              <a:gd name="connsiteX39" fmla="*/ 15069 w 4130840"/>
              <a:gd name="connsiteY39" fmla="*/ 793415 h 6008991"/>
              <a:gd name="connsiteX40" fmla="*/ 26800 w 4130840"/>
              <a:gd name="connsiteY40" fmla="*/ 20002 h 6008991"/>
              <a:gd name="connsiteX41" fmla="*/ 44155 w 4130840"/>
              <a:gd name="connsiteY41" fmla="*/ 2441 h 6008991"/>
              <a:gd name="connsiteX42" fmla="*/ 58493 w 4130840"/>
              <a:gd name="connsiteY42" fmla="*/ 174 h 6008991"/>
              <a:gd name="connsiteX43" fmla="*/ 4100315 w 4130840"/>
              <a:gd name="connsiteY43" fmla="*/ 0 h 6008991"/>
              <a:gd name="connsiteX44" fmla="*/ 4130173 w 4130840"/>
              <a:gd name="connsiteY44" fmla="*/ 29860 h 6008991"/>
              <a:gd name="connsiteX0" fmla="*/ 4130173 w 4130840"/>
              <a:gd name="connsiteY0" fmla="*/ 29860 h 6008991"/>
              <a:gd name="connsiteX1" fmla="*/ 4118441 w 4130840"/>
              <a:gd name="connsiteY1" fmla="*/ 5979216 h 6008991"/>
              <a:gd name="connsiteX2" fmla="*/ 4088583 w 4130840"/>
              <a:gd name="connsiteY2" fmla="*/ 6008990 h 6008991"/>
              <a:gd name="connsiteX3" fmla="*/ 4048036 w 4130840"/>
              <a:gd name="connsiteY3" fmla="*/ 6008990 h 6008991"/>
              <a:gd name="connsiteX4" fmla="*/ 4048034 w 4130840"/>
              <a:gd name="connsiteY4" fmla="*/ 6008991 h 6008991"/>
              <a:gd name="connsiteX5" fmla="*/ 46751 w 4130840"/>
              <a:gd name="connsiteY5" fmla="*/ 6008991 h 6008991"/>
              <a:gd name="connsiteX6" fmla="*/ 20989 w 4130840"/>
              <a:gd name="connsiteY6" fmla="*/ 5991582 h 6008991"/>
              <a:gd name="connsiteX7" fmla="*/ 20989 w 4130840"/>
              <a:gd name="connsiteY7" fmla="*/ 5200472 h 6008991"/>
              <a:gd name="connsiteX8" fmla="*/ 13740 w 4130840"/>
              <a:gd name="connsiteY8" fmla="*/ 5174650 h 6008991"/>
              <a:gd name="connsiteX9" fmla="*/ 20989 w 4130840"/>
              <a:gd name="connsiteY9" fmla="*/ 5148088 h 6008991"/>
              <a:gd name="connsiteX10" fmla="*/ 20989 w 4130840"/>
              <a:gd name="connsiteY10" fmla="*/ 4794139 h 6008991"/>
              <a:gd name="connsiteX11" fmla="*/ 20989 w 4130840"/>
              <a:gd name="connsiteY11" fmla="*/ 4747157 h 6008991"/>
              <a:gd name="connsiteX12" fmla="*/ 13263 w 4130840"/>
              <a:gd name="connsiteY12" fmla="*/ 4720915 h 6008991"/>
              <a:gd name="connsiteX13" fmla="*/ 4410 w 4130840"/>
              <a:gd name="connsiteY13" fmla="*/ 4694086 h 6008991"/>
              <a:gd name="connsiteX14" fmla="*/ 592 w 4130840"/>
              <a:gd name="connsiteY14" fmla="*/ 4668231 h 6008991"/>
              <a:gd name="connsiteX15" fmla="*/ 0 w 4130840"/>
              <a:gd name="connsiteY15" fmla="*/ 4648327 h 6008991"/>
              <a:gd name="connsiteX16" fmla="*/ 5225 w 4130840"/>
              <a:gd name="connsiteY16" fmla="*/ 4627475 h 6008991"/>
              <a:gd name="connsiteX17" fmla="*/ 3051 w 4130840"/>
              <a:gd name="connsiteY17" fmla="*/ 4613399 h 6008991"/>
              <a:gd name="connsiteX18" fmla="*/ 8650 w 4130840"/>
              <a:gd name="connsiteY18" fmla="*/ 4587183 h 6008991"/>
              <a:gd name="connsiteX19" fmla="*/ 13808 w 4130840"/>
              <a:gd name="connsiteY19" fmla="*/ 4548834 h 6008991"/>
              <a:gd name="connsiteX20" fmla="*/ 19306 w 4130840"/>
              <a:gd name="connsiteY20" fmla="*/ 4522434 h 6008991"/>
              <a:gd name="connsiteX21" fmla="*/ 20989 w 4130840"/>
              <a:gd name="connsiteY21" fmla="*/ 4517345 h 6008991"/>
              <a:gd name="connsiteX22" fmla="*/ 20989 w 4130840"/>
              <a:gd name="connsiteY22" fmla="*/ 4344603 h 6008991"/>
              <a:gd name="connsiteX23" fmla="*/ 19107 w 4130840"/>
              <a:gd name="connsiteY23" fmla="*/ 4331860 h 6008991"/>
              <a:gd name="connsiteX24" fmla="*/ 20989 w 4130840"/>
              <a:gd name="connsiteY24" fmla="*/ 4288870 h 6008991"/>
              <a:gd name="connsiteX25" fmla="*/ 18426 w 4130840"/>
              <a:gd name="connsiteY25" fmla="*/ 4282627 h 6008991"/>
              <a:gd name="connsiteX26" fmla="*/ 20989 w 4130840"/>
              <a:gd name="connsiteY26" fmla="*/ 4240597 h 6008991"/>
              <a:gd name="connsiteX27" fmla="*/ 18813 w 4130840"/>
              <a:gd name="connsiteY27" fmla="*/ 4194547 h 6008991"/>
              <a:gd name="connsiteX28" fmla="*/ 12962 w 4130840"/>
              <a:gd name="connsiteY28" fmla="*/ 4191108 h 6008991"/>
              <a:gd name="connsiteX29" fmla="*/ 12447 w 4130840"/>
              <a:gd name="connsiteY29" fmla="*/ 4181009 h 6008991"/>
              <a:gd name="connsiteX30" fmla="*/ 12560 w 4130840"/>
              <a:gd name="connsiteY30" fmla="*/ 4165109 h 6008991"/>
              <a:gd name="connsiteX31" fmla="*/ 18700 w 4130840"/>
              <a:gd name="connsiteY31" fmla="*/ 4129496 h 6008991"/>
              <a:gd name="connsiteX32" fmla="*/ 18477 w 4130840"/>
              <a:gd name="connsiteY32" fmla="*/ 3924440 h 6008991"/>
              <a:gd name="connsiteX33" fmla="*/ 16141 w 4130840"/>
              <a:gd name="connsiteY33" fmla="*/ 3920672 h 6008991"/>
              <a:gd name="connsiteX34" fmla="*/ 12323 w 4130840"/>
              <a:gd name="connsiteY34" fmla="*/ 3894817 h 6008991"/>
              <a:gd name="connsiteX35" fmla="*/ 11731 w 4130840"/>
              <a:gd name="connsiteY35" fmla="*/ 3874914 h 6008991"/>
              <a:gd name="connsiteX36" fmla="*/ 16957 w 4130840"/>
              <a:gd name="connsiteY36" fmla="*/ 3854061 h 6008991"/>
              <a:gd name="connsiteX37" fmla="*/ 14783 w 4130840"/>
              <a:gd name="connsiteY37" fmla="*/ 3839985 h 6008991"/>
              <a:gd name="connsiteX38" fmla="*/ 18367 w 4130840"/>
              <a:gd name="connsiteY38" fmla="*/ 3823206 h 6008991"/>
              <a:gd name="connsiteX39" fmla="*/ 26800 w 4130840"/>
              <a:gd name="connsiteY39" fmla="*/ 20002 h 6008991"/>
              <a:gd name="connsiteX40" fmla="*/ 44155 w 4130840"/>
              <a:gd name="connsiteY40" fmla="*/ 2441 h 6008991"/>
              <a:gd name="connsiteX41" fmla="*/ 58493 w 4130840"/>
              <a:gd name="connsiteY41" fmla="*/ 174 h 6008991"/>
              <a:gd name="connsiteX42" fmla="*/ 4100315 w 4130840"/>
              <a:gd name="connsiteY42" fmla="*/ 0 h 6008991"/>
              <a:gd name="connsiteX43" fmla="*/ 4130173 w 4130840"/>
              <a:gd name="connsiteY43" fmla="*/ 29860 h 6008991"/>
              <a:gd name="connsiteX0" fmla="*/ 4130173 w 4130840"/>
              <a:gd name="connsiteY0" fmla="*/ 29860 h 6008991"/>
              <a:gd name="connsiteX1" fmla="*/ 4118441 w 4130840"/>
              <a:gd name="connsiteY1" fmla="*/ 5979216 h 6008991"/>
              <a:gd name="connsiteX2" fmla="*/ 4088583 w 4130840"/>
              <a:gd name="connsiteY2" fmla="*/ 6008990 h 6008991"/>
              <a:gd name="connsiteX3" fmla="*/ 4048036 w 4130840"/>
              <a:gd name="connsiteY3" fmla="*/ 6008990 h 6008991"/>
              <a:gd name="connsiteX4" fmla="*/ 4048034 w 4130840"/>
              <a:gd name="connsiteY4" fmla="*/ 6008991 h 6008991"/>
              <a:gd name="connsiteX5" fmla="*/ 46751 w 4130840"/>
              <a:gd name="connsiteY5" fmla="*/ 6008991 h 6008991"/>
              <a:gd name="connsiteX6" fmla="*/ 20989 w 4130840"/>
              <a:gd name="connsiteY6" fmla="*/ 5991582 h 6008991"/>
              <a:gd name="connsiteX7" fmla="*/ 20989 w 4130840"/>
              <a:gd name="connsiteY7" fmla="*/ 5200472 h 6008991"/>
              <a:gd name="connsiteX8" fmla="*/ 20989 w 4130840"/>
              <a:gd name="connsiteY8" fmla="*/ 5148088 h 6008991"/>
              <a:gd name="connsiteX9" fmla="*/ 20989 w 4130840"/>
              <a:gd name="connsiteY9" fmla="*/ 4794139 h 6008991"/>
              <a:gd name="connsiteX10" fmla="*/ 20989 w 4130840"/>
              <a:gd name="connsiteY10" fmla="*/ 4747157 h 6008991"/>
              <a:gd name="connsiteX11" fmla="*/ 13263 w 4130840"/>
              <a:gd name="connsiteY11" fmla="*/ 4720915 h 6008991"/>
              <a:gd name="connsiteX12" fmla="*/ 4410 w 4130840"/>
              <a:gd name="connsiteY12" fmla="*/ 4694086 h 6008991"/>
              <a:gd name="connsiteX13" fmla="*/ 592 w 4130840"/>
              <a:gd name="connsiteY13" fmla="*/ 4668231 h 6008991"/>
              <a:gd name="connsiteX14" fmla="*/ 0 w 4130840"/>
              <a:gd name="connsiteY14" fmla="*/ 4648327 h 6008991"/>
              <a:gd name="connsiteX15" fmla="*/ 5225 w 4130840"/>
              <a:gd name="connsiteY15" fmla="*/ 4627475 h 6008991"/>
              <a:gd name="connsiteX16" fmla="*/ 3051 w 4130840"/>
              <a:gd name="connsiteY16" fmla="*/ 4613399 h 6008991"/>
              <a:gd name="connsiteX17" fmla="*/ 8650 w 4130840"/>
              <a:gd name="connsiteY17" fmla="*/ 4587183 h 6008991"/>
              <a:gd name="connsiteX18" fmla="*/ 13808 w 4130840"/>
              <a:gd name="connsiteY18" fmla="*/ 4548834 h 6008991"/>
              <a:gd name="connsiteX19" fmla="*/ 19306 w 4130840"/>
              <a:gd name="connsiteY19" fmla="*/ 4522434 h 6008991"/>
              <a:gd name="connsiteX20" fmla="*/ 20989 w 4130840"/>
              <a:gd name="connsiteY20" fmla="*/ 4517345 h 6008991"/>
              <a:gd name="connsiteX21" fmla="*/ 20989 w 4130840"/>
              <a:gd name="connsiteY21" fmla="*/ 4344603 h 6008991"/>
              <a:gd name="connsiteX22" fmla="*/ 19107 w 4130840"/>
              <a:gd name="connsiteY22" fmla="*/ 4331860 h 6008991"/>
              <a:gd name="connsiteX23" fmla="*/ 20989 w 4130840"/>
              <a:gd name="connsiteY23" fmla="*/ 4288870 h 6008991"/>
              <a:gd name="connsiteX24" fmla="*/ 18426 w 4130840"/>
              <a:gd name="connsiteY24" fmla="*/ 4282627 h 6008991"/>
              <a:gd name="connsiteX25" fmla="*/ 20989 w 4130840"/>
              <a:gd name="connsiteY25" fmla="*/ 4240597 h 6008991"/>
              <a:gd name="connsiteX26" fmla="*/ 18813 w 4130840"/>
              <a:gd name="connsiteY26" fmla="*/ 4194547 h 6008991"/>
              <a:gd name="connsiteX27" fmla="*/ 12962 w 4130840"/>
              <a:gd name="connsiteY27" fmla="*/ 4191108 h 6008991"/>
              <a:gd name="connsiteX28" fmla="*/ 12447 w 4130840"/>
              <a:gd name="connsiteY28" fmla="*/ 4181009 h 6008991"/>
              <a:gd name="connsiteX29" fmla="*/ 12560 w 4130840"/>
              <a:gd name="connsiteY29" fmla="*/ 4165109 h 6008991"/>
              <a:gd name="connsiteX30" fmla="*/ 18700 w 4130840"/>
              <a:gd name="connsiteY30" fmla="*/ 4129496 h 6008991"/>
              <a:gd name="connsiteX31" fmla="*/ 18477 w 4130840"/>
              <a:gd name="connsiteY31" fmla="*/ 3924440 h 6008991"/>
              <a:gd name="connsiteX32" fmla="*/ 16141 w 4130840"/>
              <a:gd name="connsiteY32" fmla="*/ 3920672 h 6008991"/>
              <a:gd name="connsiteX33" fmla="*/ 12323 w 4130840"/>
              <a:gd name="connsiteY33" fmla="*/ 3894817 h 6008991"/>
              <a:gd name="connsiteX34" fmla="*/ 11731 w 4130840"/>
              <a:gd name="connsiteY34" fmla="*/ 3874914 h 6008991"/>
              <a:gd name="connsiteX35" fmla="*/ 16957 w 4130840"/>
              <a:gd name="connsiteY35" fmla="*/ 3854061 h 6008991"/>
              <a:gd name="connsiteX36" fmla="*/ 14783 w 4130840"/>
              <a:gd name="connsiteY36" fmla="*/ 3839985 h 6008991"/>
              <a:gd name="connsiteX37" fmla="*/ 18367 w 4130840"/>
              <a:gd name="connsiteY37" fmla="*/ 3823206 h 6008991"/>
              <a:gd name="connsiteX38" fmla="*/ 26800 w 4130840"/>
              <a:gd name="connsiteY38" fmla="*/ 20002 h 6008991"/>
              <a:gd name="connsiteX39" fmla="*/ 44155 w 4130840"/>
              <a:gd name="connsiteY39" fmla="*/ 2441 h 6008991"/>
              <a:gd name="connsiteX40" fmla="*/ 58493 w 4130840"/>
              <a:gd name="connsiteY40" fmla="*/ 174 h 6008991"/>
              <a:gd name="connsiteX41" fmla="*/ 4100315 w 4130840"/>
              <a:gd name="connsiteY41" fmla="*/ 0 h 6008991"/>
              <a:gd name="connsiteX42" fmla="*/ 4130173 w 4130840"/>
              <a:gd name="connsiteY42" fmla="*/ 29860 h 6008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130840" h="6008991">
                <a:moveTo>
                  <a:pt x="4130173" y="29860"/>
                </a:moveTo>
                <a:cubicBezTo>
                  <a:pt x="4133194" y="1026396"/>
                  <a:pt x="4125373" y="4982694"/>
                  <a:pt x="4118441" y="5979216"/>
                </a:cubicBezTo>
                <a:cubicBezTo>
                  <a:pt x="4118348" y="5995656"/>
                  <a:pt x="4105022" y="6008947"/>
                  <a:pt x="4088583" y="6008990"/>
                </a:cubicBezTo>
                <a:lnTo>
                  <a:pt x="4048036" y="6008990"/>
                </a:lnTo>
                <a:cubicBezTo>
                  <a:pt x="4048035" y="6008990"/>
                  <a:pt x="4048035" y="6008991"/>
                  <a:pt x="4048034" y="6008991"/>
                </a:cubicBezTo>
                <a:lnTo>
                  <a:pt x="46751" y="6008991"/>
                </a:lnTo>
                <a:cubicBezTo>
                  <a:pt x="32527" y="6008935"/>
                  <a:pt x="21027" y="6001166"/>
                  <a:pt x="20989" y="5991582"/>
                </a:cubicBezTo>
                <a:lnTo>
                  <a:pt x="20989" y="5200472"/>
                </a:lnTo>
                <a:lnTo>
                  <a:pt x="20989" y="5148088"/>
                </a:lnTo>
                <a:lnTo>
                  <a:pt x="20989" y="4794139"/>
                </a:lnTo>
                <a:lnTo>
                  <a:pt x="20989" y="4747157"/>
                </a:lnTo>
                <a:lnTo>
                  <a:pt x="13263" y="4720915"/>
                </a:lnTo>
                <a:cubicBezTo>
                  <a:pt x="19441" y="4710358"/>
                  <a:pt x="7362" y="4702637"/>
                  <a:pt x="4410" y="4694086"/>
                </a:cubicBezTo>
                <a:lnTo>
                  <a:pt x="592" y="4668231"/>
                </a:lnTo>
                <a:cubicBezTo>
                  <a:pt x="395" y="4661596"/>
                  <a:pt x="197" y="4654962"/>
                  <a:pt x="0" y="4648327"/>
                </a:cubicBezTo>
                <a:lnTo>
                  <a:pt x="5225" y="4627475"/>
                </a:lnTo>
                <a:cubicBezTo>
                  <a:pt x="5733" y="4621653"/>
                  <a:pt x="2480" y="4620114"/>
                  <a:pt x="3051" y="4613399"/>
                </a:cubicBezTo>
                <a:lnTo>
                  <a:pt x="8650" y="4587183"/>
                </a:lnTo>
                <a:lnTo>
                  <a:pt x="13808" y="4548834"/>
                </a:lnTo>
                <a:lnTo>
                  <a:pt x="19306" y="4522434"/>
                </a:lnTo>
                <a:lnTo>
                  <a:pt x="20989" y="4517345"/>
                </a:lnTo>
                <a:lnTo>
                  <a:pt x="20989" y="4344603"/>
                </a:lnTo>
                <a:lnTo>
                  <a:pt x="19107" y="4331860"/>
                </a:lnTo>
                <a:cubicBezTo>
                  <a:pt x="19734" y="4317530"/>
                  <a:pt x="20362" y="4303200"/>
                  <a:pt x="20989" y="4288870"/>
                </a:cubicBezTo>
                <a:lnTo>
                  <a:pt x="18426" y="4282627"/>
                </a:lnTo>
                <a:lnTo>
                  <a:pt x="20989" y="4240597"/>
                </a:lnTo>
                <a:cubicBezTo>
                  <a:pt x="20627" y="4226678"/>
                  <a:pt x="21199" y="4202560"/>
                  <a:pt x="18813" y="4194547"/>
                </a:cubicBezTo>
                <a:lnTo>
                  <a:pt x="12962" y="4191108"/>
                </a:lnTo>
                <a:cubicBezTo>
                  <a:pt x="12790" y="4187742"/>
                  <a:pt x="12619" y="4184375"/>
                  <a:pt x="12447" y="4181009"/>
                </a:cubicBezTo>
                <a:cubicBezTo>
                  <a:pt x="12896" y="4180270"/>
                  <a:pt x="12522" y="4165710"/>
                  <a:pt x="12560" y="4165109"/>
                </a:cubicBezTo>
                <a:lnTo>
                  <a:pt x="18700" y="4129496"/>
                </a:lnTo>
                <a:cubicBezTo>
                  <a:pt x="18626" y="4061144"/>
                  <a:pt x="18551" y="3992792"/>
                  <a:pt x="18477" y="3924440"/>
                </a:cubicBezTo>
                <a:lnTo>
                  <a:pt x="16141" y="3920672"/>
                </a:lnTo>
                <a:lnTo>
                  <a:pt x="12323" y="3894817"/>
                </a:lnTo>
                <a:cubicBezTo>
                  <a:pt x="12126" y="3888183"/>
                  <a:pt x="11928" y="3881548"/>
                  <a:pt x="11731" y="3874914"/>
                </a:cubicBezTo>
                <a:lnTo>
                  <a:pt x="16957" y="3854061"/>
                </a:lnTo>
                <a:cubicBezTo>
                  <a:pt x="17464" y="3848239"/>
                  <a:pt x="14211" y="3846700"/>
                  <a:pt x="14783" y="3839985"/>
                </a:cubicBezTo>
                <a:lnTo>
                  <a:pt x="18367" y="3823206"/>
                </a:lnTo>
                <a:cubicBezTo>
                  <a:pt x="20370" y="3186542"/>
                  <a:pt x="22502" y="656796"/>
                  <a:pt x="26800" y="20002"/>
                </a:cubicBezTo>
                <a:cubicBezTo>
                  <a:pt x="32586" y="9918"/>
                  <a:pt x="34176" y="8295"/>
                  <a:pt x="44155" y="2441"/>
                </a:cubicBezTo>
                <a:lnTo>
                  <a:pt x="58493" y="174"/>
                </a:lnTo>
                <a:lnTo>
                  <a:pt x="4100315" y="0"/>
                </a:lnTo>
                <a:cubicBezTo>
                  <a:pt x="4116788" y="48"/>
                  <a:pt x="4130132" y="13388"/>
                  <a:pt x="4130173" y="29860"/>
                </a:cubicBezTo>
                <a:close/>
              </a:path>
            </a:pathLst>
          </a:custGeom>
          <a:blipFill dpi="0" rotWithShape="1">
            <a:blip r:embed="rId2">
              <a:alphaModFix amt="84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4098" name="Picture 2" descr="Medieval Banking- Twelfth and Thirteenth Centuries – Brewminate">
            <a:extLst>
              <a:ext uri="{FF2B5EF4-FFF2-40B4-BE49-F238E27FC236}">
                <a16:creationId xmlns:a16="http://schemas.microsoft.com/office/drawing/2014/main" id="{6D6B23BF-EADE-4DF2-980E-6EB83226A61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6"/>
          <a:stretch/>
        </p:blipFill>
        <p:spPr bwMode="auto">
          <a:xfrm>
            <a:off x="5884768" y="1998562"/>
            <a:ext cx="5861366" cy="4158614"/>
          </a:xfrm>
          <a:custGeom>
            <a:avLst/>
            <a:gdLst/>
            <a:ahLst/>
            <a:cxnLst/>
            <a:rect l="l" t="t" r="r" b="b"/>
            <a:pathLst>
              <a:path w="5861366" h="4158614">
                <a:moveTo>
                  <a:pt x="202154" y="26"/>
                </a:moveTo>
                <a:cubicBezTo>
                  <a:pt x="1145791" y="39599"/>
                  <a:pt x="4891228" y="215535"/>
                  <a:pt x="5834426" y="264565"/>
                </a:cubicBezTo>
                <a:cubicBezTo>
                  <a:pt x="5849988" y="265354"/>
                  <a:pt x="5862002" y="278582"/>
                  <a:pt x="5861340" y="294205"/>
                </a:cubicBezTo>
                <a:lnTo>
                  <a:pt x="5859606" y="332734"/>
                </a:lnTo>
                <a:cubicBezTo>
                  <a:pt x="5859606" y="332735"/>
                  <a:pt x="5859607" y="332735"/>
                  <a:pt x="5859607" y="332736"/>
                </a:cubicBezTo>
                <a:lnTo>
                  <a:pt x="5688568" y="4134867"/>
                </a:lnTo>
                <a:cubicBezTo>
                  <a:pt x="5687907" y="4148380"/>
                  <a:pt x="5680060" y="4158977"/>
                  <a:pt x="5670984" y="4158605"/>
                </a:cubicBezTo>
                <a:lnTo>
                  <a:pt x="4921972" y="4124910"/>
                </a:lnTo>
                <a:lnTo>
                  <a:pt x="4872375" y="4122679"/>
                </a:lnTo>
                <a:lnTo>
                  <a:pt x="4537261" y="4107604"/>
                </a:lnTo>
                <a:lnTo>
                  <a:pt x="4492779" y="4105603"/>
                </a:lnTo>
                <a:lnTo>
                  <a:pt x="4467603" y="4111827"/>
                </a:lnTo>
                <a:cubicBezTo>
                  <a:pt x="4457872" y="4105507"/>
                  <a:pt x="4450045" y="4116656"/>
                  <a:pt x="4441823" y="4119097"/>
                </a:cubicBezTo>
                <a:lnTo>
                  <a:pt x="4417181" y="4121623"/>
                </a:lnTo>
                <a:cubicBezTo>
                  <a:pt x="4410890" y="4121528"/>
                  <a:pt x="4404601" y="4121434"/>
                  <a:pt x="4398311" y="4121338"/>
                </a:cubicBezTo>
                <a:lnTo>
                  <a:pt x="4378792" y="4115485"/>
                </a:lnTo>
                <a:cubicBezTo>
                  <a:pt x="4373301" y="4114755"/>
                  <a:pt x="4371705" y="4117780"/>
                  <a:pt x="4365372" y="4116951"/>
                </a:cubicBezTo>
                <a:lnTo>
                  <a:pt x="4340790" y="4110515"/>
                </a:lnTo>
                <a:lnTo>
                  <a:pt x="4304702" y="4103980"/>
                </a:lnTo>
                <a:lnTo>
                  <a:pt x="4279942" y="4097631"/>
                </a:lnTo>
                <a:lnTo>
                  <a:pt x="4275196" y="4095815"/>
                </a:lnTo>
                <a:lnTo>
                  <a:pt x="4111646" y="4088458"/>
                </a:lnTo>
                <a:lnTo>
                  <a:pt x="4099501" y="4089704"/>
                </a:lnTo>
                <a:cubicBezTo>
                  <a:pt x="4085960" y="4088497"/>
                  <a:pt x="4072419" y="4087290"/>
                  <a:pt x="4058879" y="4086084"/>
                </a:cubicBezTo>
                <a:lnTo>
                  <a:pt x="4052858" y="4088254"/>
                </a:lnTo>
                <a:lnTo>
                  <a:pt x="4013174" y="4084028"/>
                </a:lnTo>
                <a:cubicBezTo>
                  <a:pt x="3999981" y="4083779"/>
                  <a:pt x="3977170" y="4082209"/>
                  <a:pt x="3969482" y="4084135"/>
                </a:cubicBezTo>
                <a:lnTo>
                  <a:pt x="3965976" y="4089548"/>
                </a:lnTo>
                <a:cubicBezTo>
                  <a:pt x="3962781" y="4089568"/>
                  <a:pt x="3959586" y="4089587"/>
                  <a:pt x="3956392" y="4089607"/>
                </a:cubicBezTo>
                <a:cubicBezTo>
                  <a:pt x="3955712" y="4089149"/>
                  <a:pt x="3941910" y="4088884"/>
                  <a:pt x="3941343" y="4088823"/>
                </a:cubicBezTo>
                <a:lnTo>
                  <a:pt x="3907888" y="4081471"/>
                </a:lnTo>
                <a:cubicBezTo>
                  <a:pt x="3843170" y="4078630"/>
                  <a:pt x="3778452" y="4075791"/>
                  <a:pt x="3713734" y="4072950"/>
                </a:cubicBezTo>
                <a:lnTo>
                  <a:pt x="3710066" y="4075009"/>
                </a:lnTo>
                <a:lnTo>
                  <a:pt x="3685424" y="4077536"/>
                </a:lnTo>
                <a:cubicBezTo>
                  <a:pt x="3679134" y="4077440"/>
                  <a:pt x="3672844" y="4077346"/>
                  <a:pt x="3666555" y="4077251"/>
                </a:cubicBezTo>
                <a:lnTo>
                  <a:pt x="3647035" y="4071396"/>
                </a:lnTo>
                <a:cubicBezTo>
                  <a:pt x="3641544" y="4070667"/>
                  <a:pt x="3639948" y="4073692"/>
                  <a:pt x="3633615" y="4072863"/>
                </a:cubicBezTo>
                <a:lnTo>
                  <a:pt x="3617882" y="4068742"/>
                </a:lnTo>
                <a:cubicBezTo>
                  <a:pt x="3015182" y="4039723"/>
                  <a:pt x="620142" y="3929952"/>
                  <a:pt x="17418" y="3898746"/>
                </a:cubicBezTo>
                <a:cubicBezTo>
                  <a:pt x="8118" y="3892818"/>
                  <a:pt x="6649" y="3891238"/>
                  <a:pt x="1533" y="3881507"/>
                </a:cubicBezTo>
                <a:lnTo>
                  <a:pt x="0" y="3867786"/>
                </a:lnTo>
                <a:lnTo>
                  <a:pt x="172607" y="27126"/>
                </a:lnTo>
                <a:cubicBezTo>
                  <a:pt x="173356" y="11475"/>
                  <a:pt x="186557" y="-636"/>
                  <a:pt x="202154" y="2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DA88960-7383-4D49-88F3-27A8A4275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457" y="681038"/>
            <a:ext cx="5923223" cy="15997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BANKS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7D516C-F3F8-487D-A33D-015ADF4024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21477" y="685800"/>
            <a:ext cx="3499814" cy="546860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0"/>
              </a:spcBef>
              <a:buFontTx/>
              <a:buChar char="•"/>
            </a:pPr>
            <a:endParaRPr lang="en-US" altLang="es-ES" dirty="0"/>
          </a:p>
          <a:p>
            <a:pPr>
              <a:spcBef>
                <a:spcPct val="0"/>
              </a:spcBef>
              <a:buFontTx/>
              <a:buChar char="•"/>
            </a:pPr>
            <a:endParaRPr lang="en-US" altLang="es-ES" dirty="0"/>
          </a:p>
          <a:p>
            <a:pPr>
              <a:spcBef>
                <a:spcPct val="0"/>
              </a:spcBef>
              <a:buFontTx/>
              <a:buChar char="•"/>
            </a:pPr>
            <a:endParaRPr lang="en-US" altLang="es-ES" sz="2000" dirty="0"/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s-ES" sz="2000" dirty="0"/>
              <a:t>Use of money, credit led to creation of Europe’s first banks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s-ES" sz="2000" dirty="0"/>
              <a:t>People could deposit money for safekeeping, request loans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s-ES" sz="2000" dirty="0"/>
              <a:t>Most money-lenders were Jews, barred from many other occupations</a:t>
            </a:r>
          </a:p>
          <a:p>
            <a:endParaRPr lang="en-US" dirty="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66C1F39-46DD-4934-823B-EAFC7FA71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B1B05F6A-AEC8-4BB4-BB7F-A448EB809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685289C4-B61F-4CB6-9181-793119205E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9144D242-C3C2-4849-8D7D-DD6E561612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9BEE5F93-F5BB-4BC8-B191-1FAFF8E770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487D834-670E-48F3-8345-296EA83579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590829" y="5405463"/>
            <a:ext cx="444795" cy="1497883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4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21261"/>
      </p:ext>
    </p:extLst>
  </p:cSld>
  <p:clrMapOvr>
    <a:masterClrMapping/>
  </p:clrMapOvr>
</p:sld>
</file>

<file path=ppt/theme/theme1.xml><?xml version="1.0" encoding="utf-8"?>
<a:theme xmlns:a="http://schemas.openxmlformats.org/drawingml/2006/main" name="StreetscapeVTI">
  <a:themeElements>
    <a:clrScheme name="Streetscape2">
      <a:dk1>
        <a:sysClr val="windowText" lastClr="000000"/>
      </a:dk1>
      <a:lt1>
        <a:srgbClr val="FFFFFF"/>
      </a:lt1>
      <a:dk2>
        <a:srgbClr val="191919"/>
      </a:dk2>
      <a:lt2>
        <a:srgbClr val="F3F2EE"/>
      </a:lt2>
      <a:accent1>
        <a:srgbClr val="448885"/>
      </a:accent1>
      <a:accent2>
        <a:srgbClr val="627C58"/>
      </a:accent2>
      <a:accent3>
        <a:srgbClr val="848358"/>
      </a:accent3>
      <a:accent4>
        <a:srgbClr val="547096"/>
      </a:accent4>
      <a:accent5>
        <a:srgbClr val="646464"/>
      </a:accent5>
      <a:accent6>
        <a:srgbClr val="A8A8A8"/>
      </a:accent6>
      <a:hlink>
        <a:srgbClr val="0563C1"/>
      </a:hlink>
      <a:folHlink>
        <a:srgbClr val="954F72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reetscapeVTI" id="{B20F88EA-96D0-4E96-9207-A1488DAC5867}" vid="{3F7E5CFE-E584-4E58-A75E-141AC45B14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59</TotalTime>
  <Words>420</Words>
  <Application>Microsoft Office PowerPoint</Application>
  <PresentationFormat>Panorámica</PresentationFormat>
  <Paragraphs>67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Consolas</vt:lpstr>
      <vt:lpstr>Franklin Gothic Heavy</vt:lpstr>
      <vt:lpstr>Roboto</vt:lpstr>
      <vt:lpstr>StreetscapeVTI</vt:lpstr>
      <vt:lpstr>TRADE IN THE MIDDLE AGES</vt:lpstr>
      <vt:lpstr>TRADE IN THE MIDDLE AGES</vt:lpstr>
      <vt:lpstr>GROWTH OF TRADE</vt:lpstr>
      <vt:lpstr>HANSEATIC LEAGUE</vt:lpstr>
      <vt:lpstr>TRADE FAIRS AND MARKETS </vt:lpstr>
      <vt:lpstr>TRADE ROUTES</vt:lpstr>
      <vt:lpstr>TIME AND LOCATION OF FAIRS</vt:lpstr>
      <vt:lpstr>MARKETS</vt:lpstr>
      <vt:lpstr>MONEY</vt:lpstr>
      <vt:lpstr>CREDIT</vt:lpstr>
      <vt:lpstr>BANKS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TRADE IN THE MIDDLE AGES</dc:title>
  <dc:creator>Maria Sanz</dc:creator>
  <cp:lastModifiedBy>Maria Sanz</cp:lastModifiedBy>
  <cp:revision>6</cp:revision>
  <dcterms:created xsi:type="dcterms:W3CDTF">2021-07-21T15:08:15Z</dcterms:created>
  <dcterms:modified xsi:type="dcterms:W3CDTF">2021-07-21T17:44:08Z</dcterms:modified>
</cp:coreProperties>
</file>