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7"/>
  </p:notesMasterIdLst>
  <p:handoutMasterIdLst>
    <p:handoutMasterId r:id="rId18"/>
  </p:handoutMasterIdLst>
  <p:sldIdLst>
    <p:sldId id="256" r:id="rId5"/>
    <p:sldId id="300" r:id="rId6"/>
    <p:sldId id="293" r:id="rId7"/>
    <p:sldId id="308" r:id="rId8"/>
    <p:sldId id="309" r:id="rId9"/>
    <p:sldId id="310" r:id="rId10"/>
    <p:sldId id="305" r:id="rId11"/>
    <p:sldId id="285" r:id="rId12"/>
    <p:sldId id="307" r:id="rId13"/>
    <p:sldId id="311" r:id="rId14"/>
    <p:sldId id="268" r:id="rId15"/>
    <p:sldId id="276" r:id="rId16"/>
  </p:sldIdLst>
  <p:sldSz cx="12192000" cy="6858000"/>
  <p:notesSz cx="6858000" cy="9144000"/>
  <p:defaultTextStyle>
    <a:defPPr rtl="0">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752"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5" name="Author" initials="A" lastIdx="0" clrIdx="4"/>
  <p:cmAuthor id="6" name="Maria Sanz" initials="MS" lastIdx="1" clrIdx="5">
    <p:extLst>
      <p:ext uri="{19B8F6BF-5375-455C-9EA6-DF929625EA0E}">
        <p15:presenceInfo xmlns:p15="http://schemas.microsoft.com/office/powerpoint/2012/main" userId="04a6d3c1fb4a59e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3725" autoAdjust="0"/>
  </p:normalViewPr>
  <p:slideViewPr>
    <p:cSldViewPr snapToGrid="0">
      <p:cViewPr>
        <p:scale>
          <a:sx n="63" d="100"/>
          <a:sy n="63" d="100"/>
        </p:scale>
        <p:origin x="1454" y="562"/>
      </p:cViewPr>
      <p:guideLst>
        <p:guide orient="horz" pos="1752"/>
        <p:guide pos="384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napToGrid="0" showGuides="1">
      <p:cViewPr varScale="1">
        <p:scale>
          <a:sx n="93" d="100"/>
          <a:sy n="93" d="100"/>
        </p:scale>
        <p:origin x="2958"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2B440F78-2C9E-4C7F-818C-B40BB19D3AB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s-ES"/>
          </a:p>
        </p:txBody>
      </p:sp>
      <p:sp>
        <p:nvSpPr>
          <p:cNvPr id="3" name="Marcador de fecha 2">
            <a:extLst>
              <a:ext uri="{FF2B5EF4-FFF2-40B4-BE49-F238E27FC236}">
                <a16:creationId xmlns:a16="http://schemas.microsoft.com/office/drawing/2014/main" id="{0ED3FB98-80B9-4155-809A-82659D34A01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CCA05249-E543-4EF0-8EB3-03297BC77DBC}" type="datetime1">
              <a:rPr lang="es-ES" smtClean="0"/>
              <a:t>31/08/2021</a:t>
            </a:fld>
            <a:endParaRPr lang="es-ES"/>
          </a:p>
        </p:txBody>
      </p:sp>
      <p:sp>
        <p:nvSpPr>
          <p:cNvPr id="4" name="Marcador de pie de página 3">
            <a:extLst>
              <a:ext uri="{FF2B5EF4-FFF2-40B4-BE49-F238E27FC236}">
                <a16:creationId xmlns:a16="http://schemas.microsoft.com/office/drawing/2014/main" id="{D8DEF847-3492-4888-9C23-1504238536B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s-ES"/>
          </a:p>
        </p:txBody>
      </p:sp>
      <p:sp>
        <p:nvSpPr>
          <p:cNvPr id="5" name="Marcador de número de diapositiva 4">
            <a:extLst>
              <a:ext uri="{FF2B5EF4-FFF2-40B4-BE49-F238E27FC236}">
                <a16:creationId xmlns:a16="http://schemas.microsoft.com/office/drawing/2014/main" id="{D9E48C54-2332-4748-9C65-6A27E550C1F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F7F75FB2-D12E-4669-8522-D3E2C7E6DC97}" type="slidenum">
              <a:rPr lang="es-ES" smtClean="0"/>
              <a:t>‹Nº›</a:t>
            </a:fld>
            <a:endParaRPr lang="es-ES"/>
          </a:p>
        </p:txBody>
      </p:sp>
    </p:spTree>
    <p:extLst>
      <p:ext uri="{BB962C8B-B14F-4D97-AF65-F5344CB8AC3E}">
        <p14:creationId xmlns:p14="http://schemas.microsoft.com/office/powerpoint/2010/main" val="199699180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s-ES" noProof="0"/>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89EAA0-17A4-43A3-A9AB-DA1556A0A42F}" type="datetime1">
              <a:rPr lang="es-ES" noProof="0" smtClean="0"/>
              <a:pPr/>
              <a:t>31/08/2021</a:t>
            </a:fld>
            <a:endParaRPr lang="es-ES" noProof="0"/>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s-ES" noProof="0"/>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s-ES" noProof="0"/>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D18E0B9-48E4-499D-93B2-B07D00395BAC}" type="slidenum">
              <a:rPr lang="es-ES" noProof="0" smtClean="0"/>
              <a:t>‹Nº›</a:t>
            </a:fld>
            <a:endParaRPr lang="es-ES" noProof="0"/>
          </a:p>
        </p:txBody>
      </p:sp>
    </p:spTree>
    <p:extLst>
      <p:ext uri="{BB962C8B-B14F-4D97-AF65-F5344CB8AC3E}">
        <p14:creationId xmlns:p14="http://schemas.microsoft.com/office/powerpoint/2010/main" val="391404329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rtl="0"/>
            <a:fld id="{8D18E0B9-48E4-499D-93B2-B07D00395BAC}" type="slidenum">
              <a:rPr lang="es-ES" smtClean="0"/>
              <a:t>1</a:t>
            </a:fld>
            <a:endParaRPr lang="es-ES"/>
          </a:p>
        </p:txBody>
      </p:sp>
    </p:spTree>
    <p:extLst>
      <p:ext uri="{BB962C8B-B14F-4D97-AF65-F5344CB8AC3E}">
        <p14:creationId xmlns:p14="http://schemas.microsoft.com/office/powerpoint/2010/main" val="1845894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rtl="0"/>
            <a:fld id="{8D18E0B9-48E4-499D-93B2-B07D00395BAC}" type="slidenum">
              <a:rPr lang="es-ES" smtClean="0"/>
              <a:t>2</a:t>
            </a:fld>
            <a:endParaRPr lang="es-ES"/>
          </a:p>
        </p:txBody>
      </p:sp>
    </p:spTree>
    <p:extLst>
      <p:ext uri="{BB962C8B-B14F-4D97-AF65-F5344CB8AC3E}">
        <p14:creationId xmlns:p14="http://schemas.microsoft.com/office/powerpoint/2010/main" val="14012057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rtl="0"/>
            <a:fld id="{8D18E0B9-48E4-499D-93B2-B07D00395BAC}" type="slidenum">
              <a:rPr lang="es-ES" smtClean="0"/>
              <a:t>3</a:t>
            </a:fld>
            <a:endParaRPr lang="es-ES"/>
          </a:p>
        </p:txBody>
      </p:sp>
    </p:spTree>
    <p:extLst>
      <p:ext uri="{BB962C8B-B14F-4D97-AF65-F5344CB8AC3E}">
        <p14:creationId xmlns:p14="http://schemas.microsoft.com/office/powerpoint/2010/main" val="9249714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rtl="0"/>
            <a:fld id="{8D18E0B9-48E4-499D-93B2-B07D00395BAC}" type="slidenum">
              <a:rPr lang="es-ES" smtClean="0"/>
              <a:t>4</a:t>
            </a:fld>
            <a:endParaRPr lang="es-ES"/>
          </a:p>
        </p:txBody>
      </p:sp>
    </p:spTree>
    <p:extLst>
      <p:ext uri="{BB962C8B-B14F-4D97-AF65-F5344CB8AC3E}">
        <p14:creationId xmlns:p14="http://schemas.microsoft.com/office/powerpoint/2010/main" val="1143479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rtl="0"/>
            <a:fld id="{8D18E0B9-48E4-499D-93B2-B07D00395BAC}" type="slidenum">
              <a:rPr lang="es-ES" smtClean="0"/>
              <a:t>5</a:t>
            </a:fld>
            <a:endParaRPr lang="es-ES"/>
          </a:p>
        </p:txBody>
      </p:sp>
    </p:spTree>
    <p:extLst>
      <p:ext uri="{BB962C8B-B14F-4D97-AF65-F5344CB8AC3E}">
        <p14:creationId xmlns:p14="http://schemas.microsoft.com/office/powerpoint/2010/main" val="26810181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rtl="0"/>
            <a:fld id="{8D18E0B9-48E4-499D-93B2-B07D00395BAC}" type="slidenum">
              <a:rPr lang="es-ES" smtClean="0"/>
              <a:t>6</a:t>
            </a:fld>
            <a:endParaRPr lang="es-ES"/>
          </a:p>
        </p:txBody>
      </p:sp>
    </p:spTree>
    <p:extLst>
      <p:ext uri="{BB962C8B-B14F-4D97-AF65-F5344CB8AC3E}">
        <p14:creationId xmlns:p14="http://schemas.microsoft.com/office/powerpoint/2010/main" val="25534187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rtl="0"/>
            <a:fld id="{8D18E0B9-48E4-499D-93B2-B07D00395BAC}" type="slidenum">
              <a:rPr lang="es-ES" smtClean="0"/>
              <a:t>7</a:t>
            </a:fld>
            <a:endParaRPr lang="es-ES"/>
          </a:p>
        </p:txBody>
      </p:sp>
    </p:spTree>
    <p:extLst>
      <p:ext uri="{BB962C8B-B14F-4D97-AF65-F5344CB8AC3E}">
        <p14:creationId xmlns:p14="http://schemas.microsoft.com/office/powerpoint/2010/main" val="15995028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rtl="0"/>
            <a:fld id="{8D18E0B9-48E4-499D-93B2-B07D00395BAC}" type="slidenum">
              <a:rPr lang="es-ES" smtClean="0"/>
              <a:t>8</a:t>
            </a:fld>
            <a:endParaRPr lang="es-ES"/>
          </a:p>
        </p:txBody>
      </p:sp>
    </p:spTree>
    <p:extLst>
      <p:ext uri="{BB962C8B-B14F-4D97-AF65-F5344CB8AC3E}">
        <p14:creationId xmlns:p14="http://schemas.microsoft.com/office/powerpoint/2010/main" val="42094774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rtl="0"/>
            <a:fld id="{8D18E0B9-48E4-499D-93B2-B07D00395BAC}" type="slidenum">
              <a:rPr lang="es-ES" smtClean="0"/>
              <a:t>9</a:t>
            </a:fld>
            <a:endParaRPr lang="es-ES"/>
          </a:p>
        </p:txBody>
      </p:sp>
    </p:spTree>
    <p:extLst>
      <p:ext uri="{BB962C8B-B14F-4D97-AF65-F5344CB8AC3E}">
        <p14:creationId xmlns:p14="http://schemas.microsoft.com/office/powerpoint/2010/main" val="5085235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rtl="0"/>
            <a:fld id="{8D18E0B9-48E4-499D-93B2-B07D00395BAC}" type="slidenum">
              <a:rPr lang="es-ES" smtClean="0"/>
              <a:t>10</a:t>
            </a:fld>
            <a:endParaRPr lang="es-ES"/>
          </a:p>
        </p:txBody>
      </p:sp>
    </p:spTree>
    <p:extLst>
      <p:ext uri="{BB962C8B-B14F-4D97-AF65-F5344CB8AC3E}">
        <p14:creationId xmlns:p14="http://schemas.microsoft.com/office/powerpoint/2010/main" val="27222979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rtl="0"/>
            <a:fld id="{8D18E0B9-48E4-499D-93B2-B07D00395BAC}" type="slidenum">
              <a:rPr lang="es-ES" smtClean="0"/>
              <a:t>11</a:t>
            </a:fld>
            <a:endParaRPr lang="es-ES"/>
          </a:p>
        </p:txBody>
      </p:sp>
    </p:spTree>
    <p:extLst>
      <p:ext uri="{BB962C8B-B14F-4D97-AF65-F5344CB8AC3E}">
        <p14:creationId xmlns:p14="http://schemas.microsoft.com/office/powerpoint/2010/main" val="31037312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rtlCol="0"/>
          <a:lstStyle/>
          <a:p>
            <a:pPr rtl="0"/>
            <a:endParaRPr lang="es-ES"/>
          </a:p>
        </p:txBody>
      </p:sp>
      <p:sp>
        <p:nvSpPr>
          <p:cNvPr id="4" name="Marcador de número de diapositiva 3"/>
          <p:cNvSpPr>
            <a:spLocks noGrp="1"/>
          </p:cNvSpPr>
          <p:nvPr>
            <p:ph type="sldNum" sz="quarter" idx="5"/>
          </p:nvPr>
        </p:nvSpPr>
        <p:spPr/>
        <p:txBody>
          <a:bodyPr rtlCol="0"/>
          <a:lstStyle/>
          <a:p>
            <a:pPr rtl="0"/>
            <a:fld id="{8D18E0B9-48E4-499D-93B2-B07D00395BAC}" type="slidenum">
              <a:rPr lang="es-ES" smtClean="0"/>
              <a:t>12</a:t>
            </a:fld>
            <a:endParaRPr lang="es-ES"/>
          </a:p>
        </p:txBody>
      </p:sp>
    </p:spTree>
    <p:extLst>
      <p:ext uri="{BB962C8B-B14F-4D97-AF65-F5344CB8AC3E}">
        <p14:creationId xmlns:p14="http://schemas.microsoft.com/office/powerpoint/2010/main" val="19345509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8" name="Marcador de posición de imagen 7">
            <a:extLst>
              <a:ext uri="{FF2B5EF4-FFF2-40B4-BE49-F238E27FC236}">
                <a16:creationId xmlns:a16="http://schemas.microsoft.com/office/drawing/2014/main" id="{AD3492AC-2023-4442-AF40-53B11C2EF8B5}"/>
              </a:ext>
            </a:extLst>
          </p:cNvPr>
          <p:cNvSpPr>
            <a:spLocks noGrp="1"/>
          </p:cNvSpPr>
          <p:nvPr>
            <p:ph type="pic" sz="quarter" idx="13"/>
          </p:nvPr>
        </p:nvSpPr>
        <p:spPr>
          <a:xfrm>
            <a:off x="458724" y="457200"/>
            <a:ext cx="11274552" cy="5943600"/>
          </a:xfrm>
          <a:solidFill>
            <a:schemeClr val="accent6"/>
          </a:solidFill>
        </p:spPr>
        <p:txBody>
          <a:bodyPr rtlCol="0"/>
          <a:lstStyle/>
          <a:p>
            <a:pPr rtl="0"/>
            <a:r>
              <a:rPr lang="es-ES" noProof="0"/>
              <a:t>Haga clic en el icono para agregar una imagen</a:t>
            </a:r>
          </a:p>
        </p:txBody>
      </p:sp>
      <p:sp>
        <p:nvSpPr>
          <p:cNvPr id="2" name="Título 1">
            <a:extLst>
              <a:ext uri="{FF2B5EF4-FFF2-40B4-BE49-F238E27FC236}">
                <a16:creationId xmlns:a16="http://schemas.microsoft.com/office/drawing/2014/main" id="{6C25C416-A3A2-4CF9-9532-2C0BFB51CFDF}"/>
              </a:ext>
            </a:extLst>
          </p:cNvPr>
          <p:cNvSpPr>
            <a:spLocks noGrp="1"/>
          </p:cNvSpPr>
          <p:nvPr>
            <p:ph type="ctrTitle"/>
          </p:nvPr>
        </p:nvSpPr>
        <p:spPr>
          <a:xfrm>
            <a:off x="6145966" y="1008063"/>
            <a:ext cx="5120640" cy="2054388"/>
          </a:xfrm>
        </p:spPr>
        <p:txBody>
          <a:bodyPr rtlCol="0" anchor="b">
            <a:normAutofit/>
          </a:bodyPr>
          <a:lstStyle>
            <a:lvl1pPr algn="r">
              <a:defRPr sz="5400">
                <a:solidFill>
                  <a:schemeClr val="tx1">
                    <a:lumMod val="65000"/>
                    <a:lumOff val="35000"/>
                  </a:schemeClr>
                </a:solidFill>
              </a:defRPr>
            </a:lvl1pPr>
          </a:lstStyle>
          <a:p>
            <a:pPr rtl="0"/>
            <a:r>
              <a:rPr lang="es-ES" noProof="0"/>
              <a:t>Haga clic para modificar el estilo de título del patrón</a:t>
            </a:r>
          </a:p>
        </p:txBody>
      </p:sp>
      <p:sp>
        <p:nvSpPr>
          <p:cNvPr id="3" name="Subtítulo 2">
            <a:extLst>
              <a:ext uri="{FF2B5EF4-FFF2-40B4-BE49-F238E27FC236}">
                <a16:creationId xmlns:a16="http://schemas.microsoft.com/office/drawing/2014/main" id="{43D32955-BB06-40DE-A14A-2170FD41AD52}"/>
              </a:ext>
            </a:extLst>
          </p:cNvPr>
          <p:cNvSpPr>
            <a:spLocks noGrp="1"/>
          </p:cNvSpPr>
          <p:nvPr>
            <p:ph type="subTitle" idx="1" hasCustomPrompt="1"/>
          </p:nvPr>
        </p:nvSpPr>
        <p:spPr>
          <a:xfrm>
            <a:off x="8098970" y="3105163"/>
            <a:ext cx="3167636" cy="647673"/>
          </a:xfrm>
        </p:spPr>
        <p:txBody>
          <a:bodyPr rtlCol="0">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s-ES" noProof="0"/>
              <a:t>Haga clic para editar el estilo de subtítulo del patrón</a:t>
            </a:r>
          </a:p>
        </p:txBody>
      </p:sp>
      <p:sp>
        <p:nvSpPr>
          <p:cNvPr id="4" name="Marcador de fecha 3">
            <a:extLst>
              <a:ext uri="{FF2B5EF4-FFF2-40B4-BE49-F238E27FC236}">
                <a16:creationId xmlns:a16="http://schemas.microsoft.com/office/drawing/2014/main" id="{74D64503-659B-472D-ABF8-01D077EB0D83}"/>
              </a:ext>
            </a:extLst>
          </p:cNvPr>
          <p:cNvSpPr>
            <a:spLocks noGrp="1"/>
          </p:cNvSpPr>
          <p:nvPr>
            <p:ph type="dt" sz="half" idx="10"/>
          </p:nvPr>
        </p:nvSpPr>
        <p:spPr/>
        <p:txBody>
          <a:bodyPr rtlCol="0"/>
          <a:lstStyle/>
          <a:p>
            <a:pPr rtl="0"/>
            <a:r>
              <a:rPr lang="es-ES" noProof="0"/>
              <a:t>20XX</a:t>
            </a:r>
          </a:p>
        </p:txBody>
      </p:sp>
      <p:sp>
        <p:nvSpPr>
          <p:cNvPr id="5" name="Marcador de pie de página 4">
            <a:extLst>
              <a:ext uri="{FF2B5EF4-FFF2-40B4-BE49-F238E27FC236}">
                <a16:creationId xmlns:a16="http://schemas.microsoft.com/office/drawing/2014/main" id="{FE209C12-0CED-4CD5-B463-885A793CC25E}"/>
              </a:ext>
            </a:extLst>
          </p:cNvPr>
          <p:cNvSpPr>
            <a:spLocks noGrp="1"/>
          </p:cNvSpPr>
          <p:nvPr>
            <p:ph type="ftr" sz="quarter" idx="11"/>
          </p:nvPr>
        </p:nvSpPr>
        <p:spPr/>
        <p:txBody>
          <a:bodyPr rtlCol="0"/>
          <a:lstStyle/>
          <a:p>
            <a:pPr rtl="0"/>
            <a:r>
              <a:rPr lang="es-ES" noProof="0"/>
              <a:t>Título de la presentación de lanzamiento</a:t>
            </a:r>
          </a:p>
        </p:txBody>
      </p:sp>
      <p:sp>
        <p:nvSpPr>
          <p:cNvPr id="6" name="Marcador de número de diapositiva 5">
            <a:extLst>
              <a:ext uri="{FF2B5EF4-FFF2-40B4-BE49-F238E27FC236}">
                <a16:creationId xmlns:a16="http://schemas.microsoft.com/office/drawing/2014/main" id="{1A8F03DA-3AA9-44AC-8E2B-D53B8EBEA402}"/>
              </a:ext>
            </a:extLst>
          </p:cNvPr>
          <p:cNvSpPr>
            <a:spLocks noGrp="1"/>
          </p:cNvSpPr>
          <p:nvPr>
            <p:ph type="sldNum" sz="quarter" idx="12"/>
          </p:nvPr>
        </p:nvSpPr>
        <p:spPr/>
        <p:txBody>
          <a:bodyPr rtlCol="0"/>
          <a:lstStyle/>
          <a:p>
            <a:pPr rtl="0"/>
            <a:fld id="{B5CEABB6-07DC-46E8-9B57-56EC44A396E5}" type="slidenum">
              <a:rPr lang="es-ES" noProof="0" smtClean="0"/>
              <a:t>‹Nº›</a:t>
            </a:fld>
            <a:endParaRPr lang="es-ES" noProof="0"/>
          </a:p>
        </p:txBody>
      </p:sp>
    </p:spTree>
    <p:extLst>
      <p:ext uri="{BB962C8B-B14F-4D97-AF65-F5344CB8AC3E}">
        <p14:creationId xmlns:p14="http://schemas.microsoft.com/office/powerpoint/2010/main" val="3839583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Quiénes somos">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6C593254-CE4F-4114-A997-06CBC039F22F}"/>
              </a:ext>
              <a:ext uri="{C183D7F6-B498-43B3-948B-1728B52AA6E4}">
                <adec:decorative xmlns:adec="http://schemas.microsoft.com/office/drawing/2017/decorative" val="1"/>
              </a:ext>
            </a:extLst>
          </p:cNvPr>
          <p:cNvSpPr/>
          <p:nvPr userDrawn="1"/>
        </p:nvSpPr>
        <p:spPr>
          <a:xfrm>
            <a:off x="0" y="0"/>
            <a:ext cx="3051110" cy="6858000"/>
          </a:xfrm>
          <a:prstGeom prst="rect">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2" name="Título 1">
            <a:extLst>
              <a:ext uri="{FF2B5EF4-FFF2-40B4-BE49-F238E27FC236}">
                <a16:creationId xmlns:a16="http://schemas.microsoft.com/office/drawing/2014/main" id="{A1F8C642-49FB-4E16-A3A0-B2ACBEABFFD6}"/>
              </a:ext>
            </a:extLst>
          </p:cNvPr>
          <p:cNvSpPr>
            <a:spLocks noGrp="1"/>
          </p:cNvSpPr>
          <p:nvPr>
            <p:ph type="title"/>
          </p:nvPr>
        </p:nvSpPr>
        <p:spPr>
          <a:xfrm>
            <a:off x="3581400" y="365125"/>
            <a:ext cx="7287768" cy="1325563"/>
          </a:xfrm>
        </p:spPr>
        <p:txBody>
          <a:bodyPr rtlCol="0"/>
          <a:lstStyle>
            <a:lvl1pPr algn="l">
              <a:defRPr>
                <a:solidFill>
                  <a:schemeClr val="tx1">
                    <a:lumMod val="50000"/>
                    <a:lumOff val="50000"/>
                  </a:schemeClr>
                </a:solidFill>
              </a:defRPr>
            </a:lvl1pPr>
          </a:lstStyle>
          <a:p>
            <a:pPr rtl="0"/>
            <a:r>
              <a:rPr lang="es-ES" noProof="0"/>
              <a:t>Haga clic para modificar el estilo de título del patrón</a:t>
            </a:r>
          </a:p>
        </p:txBody>
      </p:sp>
      <p:sp>
        <p:nvSpPr>
          <p:cNvPr id="7" name="Marcador de posición de imagen 6">
            <a:extLst>
              <a:ext uri="{FF2B5EF4-FFF2-40B4-BE49-F238E27FC236}">
                <a16:creationId xmlns:a16="http://schemas.microsoft.com/office/drawing/2014/main" id="{5E7DBF41-B4A1-4B29-B32C-DDF5058C1239}"/>
              </a:ext>
            </a:extLst>
          </p:cNvPr>
          <p:cNvSpPr>
            <a:spLocks noGrp="1"/>
          </p:cNvSpPr>
          <p:nvPr>
            <p:ph type="pic" sz="quarter" idx="13"/>
          </p:nvPr>
        </p:nvSpPr>
        <p:spPr>
          <a:xfrm>
            <a:off x="1524000" y="1941230"/>
            <a:ext cx="9144000" cy="2286000"/>
          </a:xfrm>
          <a:solidFill>
            <a:schemeClr val="accent6"/>
          </a:solidFill>
        </p:spPr>
        <p:txBody>
          <a:bodyPr rtlCol="0"/>
          <a:lstStyle/>
          <a:p>
            <a:pPr rtl="0"/>
            <a:r>
              <a:rPr lang="es-ES" noProof="0"/>
              <a:t>Haga clic en el icono para agregar una imagen</a:t>
            </a:r>
          </a:p>
        </p:txBody>
      </p:sp>
      <p:sp>
        <p:nvSpPr>
          <p:cNvPr id="9" name="Marcador de texto 8">
            <a:extLst>
              <a:ext uri="{FF2B5EF4-FFF2-40B4-BE49-F238E27FC236}">
                <a16:creationId xmlns:a16="http://schemas.microsoft.com/office/drawing/2014/main" id="{E442D9A9-D2E2-42FD-945D-1EF6DC43511C}"/>
              </a:ext>
            </a:extLst>
          </p:cNvPr>
          <p:cNvSpPr>
            <a:spLocks noGrp="1"/>
          </p:cNvSpPr>
          <p:nvPr>
            <p:ph type="body" sz="quarter" idx="14"/>
          </p:nvPr>
        </p:nvSpPr>
        <p:spPr>
          <a:xfrm>
            <a:off x="3584448" y="4407408"/>
            <a:ext cx="7287768" cy="1371600"/>
          </a:xfrm>
        </p:spPr>
        <p:txBody>
          <a:bodyPr rtlCol="0">
            <a:noAutofit/>
          </a:bodyPr>
          <a:lstStyle>
            <a:lvl1pPr marL="0" indent="0" algn="l">
              <a:lnSpc>
                <a:spcPct val="150000"/>
              </a:lnSpc>
              <a:spcBef>
                <a:spcPts val="0"/>
              </a:spcBef>
              <a:buNone/>
              <a:defRPr sz="1600">
                <a:solidFill>
                  <a:schemeClr val="tx1">
                    <a:lumMod val="65000"/>
                    <a:lumOff val="35000"/>
                  </a:schemeClr>
                </a:solidFill>
              </a:defRPr>
            </a:lvl1pPr>
            <a:lvl2pPr marL="457200" indent="0" algn="ctr">
              <a:lnSpc>
                <a:spcPts val="2200"/>
              </a:lnSpc>
              <a:spcBef>
                <a:spcPts val="0"/>
              </a:spcBef>
              <a:buNone/>
              <a:defRPr sz="1600">
                <a:solidFill>
                  <a:schemeClr val="tx1">
                    <a:lumMod val="65000"/>
                    <a:lumOff val="35000"/>
                  </a:schemeClr>
                </a:solidFill>
              </a:defRPr>
            </a:lvl2pPr>
            <a:lvl3pPr marL="914400" indent="0" algn="ctr">
              <a:lnSpc>
                <a:spcPts val="2200"/>
              </a:lnSpc>
              <a:spcBef>
                <a:spcPts val="0"/>
              </a:spcBef>
              <a:buNone/>
              <a:defRPr sz="1600">
                <a:solidFill>
                  <a:schemeClr val="tx1">
                    <a:lumMod val="65000"/>
                    <a:lumOff val="35000"/>
                  </a:schemeClr>
                </a:solidFill>
              </a:defRPr>
            </a:lvl3pPr>
            <a:lvl4pPr marL="1371600" indent="0" algn="ctr">
              <a:lnSpc>
                <a:spcPts val="2200"/>
              </a:lnSpc>
              <a:spcBef>
                <a:spcPts val="0"/>
              </a:spcBef>
              <a:buNone/>
              <a:defRPr sz="1600">
                <a:solidFill>
                  <a:schemeClr val="tx1">
                    <a:lumMod val="65000"/>
                    <a:lumOff val="35000"/>
                  </a:schemeClr>
                </a:solidFill>
              </a:defRPr>
            </a:lvl4pPr>
            <a:lvl5pPr marL="1828800" indent="0" algn="ctr">
              <a:lnSpc>
                <a:spcPts val="2200"/>
              </a:lnSpc>
              <a:spcBef>
                <a:spcPts val="0"/>
              </a:spcBef>
              <a:buNone/>
              <a:defRPr sz="1600">
                <a:solidFill>
                  <a:schemeClr val="tx1">
                    <a:lumMod val="65000"/>
                    <a:lumOff val="35000"/>
                  </a:schemeClr>
                </a:solidFill>
              </a:defRPr>
            </a:lvl5pPr>
          </a:lstStyle>
          <a:p>
            <a:pPr lvl="0" rtl="0"/>
            <a:r>
              <a:rPr lang="es-ES" noProof="0"/>
              <a:t>Haga clic para modificar los estilos de texto del patrón</a:t>
            </a:r>
          </a:p>
        </p:txBody>
      </p:sp>
      <p:sp>
        <p:nvSpPr>
          <p:cNvPr id="3" name="Marcador de fecha 2">
            <a:extLst>
              <a:ext uri="{FF2B5EF4-FFF2-40B4-BE49-F238E27FC236}">
                <a16:creationId xmlns:a16="http://schemas.microsoft.com/office/drawing/2014/main" id="{9CAF00A3-1058-4FA9-A985-03711701054C}"/>
              </a:ext>
            </a:extLst>
          </p:cNvPr>
          <p:cNvSpPr>
            <a:spLocks noGrp="1"/>
          </p:cNvSpPr>
          <p:nvPr>
            <p:ph type="dt" sz="half" idx="10"/>
          </p:nvPr>
        </p:nvSpPr>
        <p:spPr/>
        <p:txBody>
          <a:bodyPr rtlCol="0"/>
          <a:lstStyle/>
          <a:p>
            <a:pPr rtl="0"/>
            <a:r>
              <a:rPr lang="es-ES" noProof="0"/>
              <a:t>20XX</a:t>
            </a:r>
          </a:p>
        </p:txBody>
      </p:sp>
      <p:sp>
        <p:nvSpPr>
          <p:cNvPr id="4" name="Marcador de pie de página 3">
            <a:extLst>
              <a:ext uri="{FF2B5EF4-FFF2-40B4-BE49-F238E27FC236}">
                <a16:creationId xmlns:a16="http://schemas.microsoft.com/office/drawing/2014/main" id="{A00F60BE-20E1-40C5-85E7-AEAABD0C0DE6}"/>
              </a:ext>
            </a:extLst>
          </p:cNvPr>
          <p:cNvSpPr>
            <a:spLocks noGrp="1"/>
          </p:cNvSpPr>
          <p:nvPr>
            <p:ph type="ftr" sz="quarter" idx="11"/>
          </p:nvPr>
        </p:nvSpPr>
        <p:spPr/>
        <p:txBody>
          <a:bodyPr rtlCol="0"/>
          <a:lstStyle/>
          <a:p>
            <a:pPr rtl="0"/>
            <a:r>
              <a:rPr lang="es-ES" noProof="0"/>
              <a:t>Título de la presentación de lanzamiento</a:t>
            </a:r>
          </a:p>
        </p:txBody>
      </p:sp>
      <p:sp>
        <p:nvSpPr>
          <p:cNvPr id="5" name="Marcador de número de diapositiva 4">
            <a:extLst>
              <a:ext uri="{FF2B5EF4-FFF2-40B4-BE49-F238E27FC236}">
                <a16:creationId xmlns:a16="http://schemas.microsoft.com/office/drawing/2014/main" id="{05DC939B-94C9-4FF9-B0C8-1149DEFA6CF8}"/>
              </a:ext>
            </a:extLst>
          </p:cNvPr>
          <p:cNvSpPr>
            <a:spLocks noGrp="1"/>
          </p:cNvSpPr>
          <p:nvPr>
            <p:ph type="sldNum" sz="quarter" idx="12"/>
          </p:nvPr>
        </p:nvSpPr>
        <p:spPr/>
        <p:txBody>
          <a:bodyPr rtlCol="0"/>
          <a:lstStyle/>
          <a:p>
            <a:pPr rtl="0"/>
            <a:fld id="{B5CEABB6-07DC-46E8-9B57-56EC44A396E5}" type="slidenum">
              <a:rPr lang="es-ES" noProof="0" smtClean="0"/>
              <a:t>‹Nº›</a:t>
            </a:fld>
            <a:endParaRPr lang="es-ES" noProof="0"/>
          </a:p>
        </p:txBody>
      </p:sp>
    </p:spTree>
    <p:extLst>
      <p:ext uri="{BB962C8B-B14F-4D97-AF65-F5344CB8AC3E}">
        <p14:creationId xmlns:p14="http://schemas.microsoft.com/office/powerpoint/2010/main" val="15390676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oblem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E9E034D-C1DD-48C0-BB6B-FDC6F8EBA558}"/>
              </a:ext>
            </a:extLst>
          </p:cNvPr>
          <p:cNvSpPr>
            <a:spLocks noGrp="1"/>
          </p:cNvSpPr>
          <p:nvPr>
            <p:ph type="title"/>
          </p:nvPr>
        </p:nvSpPr>
        <p:spPr>
          <a:xfrm>
            <a:off x="1518686" y="365125"/>
            <a:ext cx="9986601" cy="1325563"/>
          </a:xfrm>
        </p:spPr>
        <p:txBody>
          <a:bodyPr rtlCol="0"/>
          <a:lstStyle>
            <a:lvl1pPr algn="l">
              <a:defRPr/>
            </a:lvl1pPr>
          </a:lstStyle>
          <a:p>
            <a:pPr rtl="0"/>
            <a:r>
              <a:rPr lang="es-ES" noProof="0"/>
              <a:t>Haga clic para modificar el estilo de título del patrón</a:t>
            </a:r>
          </a:p>
        </p:txBody>
      </p:sp>
      <p:sp>
        <p:nvSpPr>
          <p:cNvPr id="3" name="Marcador de texto 2">
            <a:extLst>
              <a:ext uri="{FF2B5EF4-FFF2-40B4-BE49-F238E27FC236}">
                <a16:creationId xmlns:a16="http://schemas.microsoft.com/office/drawing/2014/main" id="{D77FFB71-D3BF-4723-8C5E-44AD8F0E924D}"/>
              </a:ext>
            </a:extLst>
          </p:cNvPr>
          <p:cNvSpPr>
            <a:spLocks noGrp="1"/>
          </p:cNvSpPr>
          <p:nvPr>
            <p:ph type="body" idx="1"/>
          </p:nvPr>
        </p:nvSpPr>
        <p:spPr>
          <a:xfrm>
            <a:off x="1508692" y="1912336"/>
            <a:ext cx="4114800" cy="457200"/>
          </a:xfrm>
        </p:spPr>
        <p:txBody>
          <a:bodyPr rtlCol="0" anchor="b">
            <a:normAutofit/>
          </a:bodyPr>
          <a:lstStyle>
            <a:lvl1pPr marL="0" indent="0">
              <a:buNone/>
              <a:defRPr sz="20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los estilos de texto del patrón</a:t>
            </a:r>
          </a:p>
        </p:txBody>
      </p:sp>
      <p:sp>
        <p:nvSpPr>
          <p:cNvPr id="5" name="Marcador de texto 4">
            <a:extLst>
              <a:ext uri="{FF2B5EF4-FFF2-40B4-BE49-F238E27FC236}">
                <a16:creationId xmlns:a16="http://schemas.microsoft.com/office/drawing/2014/main" id="{1714E40B-C52C-407A-9311-46FDCD84CB5A}"/>
              </a:ext>
            </a:extLst>
          </p:cNvPr>
          <p:cNvSpPr>
            <a:spLocks noGrp="1"/>
          </p:cNvSpPr>
          <p:nvPr>
            <p:ph type="body" sz="quarter" idx="3"/>
          </p:nvPr>
        </p:nvSpPr>
        <p:spPr>
          <a:xfrm>
            <a:off x="6573892" y="1874838"/>
            <a:ext cx="4114800" cy="457200"/>
          </a:xfrm>
        </p:spPr>
        <p:txBody>
          <a:bodyPr rtlCol="0" anchor="b">
            <a:normAutofit/>
          </a:bodyPr>
          <a:lstStyle>
            <a:lvl1pPr marL="0" indent="0">
              <a:buNone/>
              <a:defRPr sz="20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los estilos de texto del patrón</a:t>
            </a:r>
          </a:p>
        </p:txBody>
      </p:sp>
      <p:sp>
        <p:nvSpPr>
          <p:cNvPr id="13" name="Marcador de texto 12">
            <a:extLst>
              <a:ext uri="{FF2B5EF4-FFF2-40B4-BE49-F238E27FC236}">
                <a16:creationId xmlns:a16="http://schemas.microsoft.com/office/drawing/2014/main" id="{E725FCE9-B62D-4B16-807B-9D0D63E93B56}"/>
              </a:ext>
            </a:extLst>
          </p:cNvPr>
          <p:cNvSpPr>
            <a:spLocks noGrp="1"/>
          </p:cNvSpPr>
          <p:nvPr>
            <p:ph type="body" sz="quarter" idx="14"/>
          </p:nvPr>
        </p:nvSpPr>
        <p:spPr>
          <a:xfrm>
            <a:off x="1508692" y="2388253"/>
            <a:ext cx="4114800" cy="914400"/>
          </a:xfrm>
        </p:spPr>
        <p:txBody>
          <a:bodyPr rtlCol="0">
            <a:noAutofit/>
          </a:bodyPr>
          <a:lstStyle>
            <a:lvl1pPr marL="0" indent="0">
              <a:lnSpc>
                <a:spcPts val="2600"/>
              </a:lnSpc>
              <a:buNone/>
              <a:defRPr sz="1600"/>
            </a:lvl1pPr>
            <a:lvl2pPr marL="457200" indent="0">
              <a:lnSpc>
                <a:spcPts val="2600"/>
              </a:lnSpc>
              <a:buNone/>
              <a:defRPr sz="1600"/>
            </a:lvl2pPr>
            <a:lvl3pPr marL="914400" indent="0">
              <a:lnSpc>
                <a:spcPts val="2600"/>
              </a:lnSpc>
              <a:buNone/>
              <a:defRPr sz="1600"/>
            </a:lvl3pPr>
            <a:lvl4pPr marL="1371600" indent="0">
              <a:lnSpc>
                <a:spcPts val="2600"/>
              </a:lnSpc>
              <a:buNone/>
              <a:defRPr sz="1600"/>
            </a:lvl4pPr>
            <a:lvl5pPr marL="1828800" indent="0">
              <a:lnSpc>
                <a:spcPts val="2600"/>
              </a:lnSpc>
              <a:buNone/>
              <a:defRPr sz="1600"/>
            </a:lvl5pPr>
          </a:lstStyle>
          <a:p>
            <a:pPr lvl="0" rtl="0"/>
            <a:r>
              <a:rPr lang="es-ES" noProof="0"/>
              <a:t>Haga clic para modificar los estilos de texto del patrón</a:t>
            </a:r>
          </a:p>
        </p:txBody>
      </p:sp>
      <p:sp>
        <p:nvSpPr>
          <p:cNvPr id="14" name="Marcador de texto 12">
            <a:extLst>
              <a:ext uri="{FF2B5EF4-FFF2-40B4-BE49-F238E27FC236}">
                <a16:creationId xmlns:a16="http://schemas.microsoft.com/office/drawing/2014/main" id="{BA57DF8C-FA7C-490B-98CE-CDE7957EE729}"/>
              </a:ext>
            </a:extLst>
          </p:cNvPr>
          <p:cNvSpPr>
            <a:spLocks noGrp="1"/>
          </p:cNvSpPr>
          <p:nvPr>
            <p:ph type="body" sz="quarter" idx="15"/>
          </p:nvPr>
        </p:nvSpPr>
        <p:spPr>
          <a:xfrm>
            <a:off x="6573892" y="2337741"/>
            <a:ext cx="4114800" cy="914400"/>
          </a:xfrm>
        </p:spPr>
        <p:txBody>
          <a:bodyPr rtlCol="0">
            <a:noAutofit/>
          </a:bodyPr>
          <a:lstStyle>
            <a:lvl1pPr marL="0" indent="0">
              <a:lnSpc>
                <a:spcPts val="2600"/>
              </a:lnSpc>
              <a:buNone/>
              <a:defRPr sz="1600"/>
            </a:lvl1pPr>
            <a:lvl2pPr marL="457200" indent="0">
              <a:lnSpc>
                <a:spcPts val="2600"/>
              </a:lnSpc>
              <a:buNone/>
              <a:defRPr sz="1600"/>
            </a:lvl2pPr>
            <a:lvl3pPr marL="914400" indent="0">
              <a:lnSpc>
                <a:spcPts val="2600"/>
              </a:lnSpc>
              <a:buNone/>
              <a:defRPr sz="1600"/>
            </a:lvl3pPr>
            <a:lvl4pPr marL="1371600" indent="0">
              <a:lnSpc>
                <a:spcPts val="2600"/>
              </a:lnSpc>
              <a:buNone/>
              <a:defRPr sz="1600"/>
            </a:lvl4pPr>
            <a:lvl5pPr marL="1828800" indent="0">
              <a:lnSpc>
                <a:spcPts val="2600"/>
              </a:lnSpc>
              <a:buNone/>
              <a:defRPr sz="1600"/>
            </a:lvl5pPr>
          </a:lstStyle>
          <a:p>
            <a:pPr lvl="0" rtl="0"/>
            <a:r>
              <a:rPr lang="es-ES" noProof="0"/>
              <a:t>Haga clic para modificar los estilos de texto del patrón</a:t>
            </a:r>
          </a:p>
        </p:txBody>
      </p:sp>
      <p:sp>
        <p:nvSpPr>
          <p:cNvPr id="19" name="Marcador de texto 2">
            <a:extLst>
              <a:ext uri="{FF2B5EF4-FFF2-40B4-BE49-F238E27FC236}">
                <a16:creationId xmlns:a16="http://schemas.microsoft.com/office/drawing/2014/main" id="{FF039F13-B78B-4A7E-AB1D-94C070BAE974}"/>
              </a:ext>
            </a:extLst>
          </p:cNvPr>
          <p:cNvSpPr>
            <a:spLocks noGrp="1"/>
          </p:cNvSpPr>
          <p:nvPr>
            <p:ph type="body" idx="16"/>
          </p:nvPr>
        </p:nvSpPr>
        <p:spPr>
          <a:xfrm>
            <a:off x="1518687" y="3608720"/>
            <a:ext cx="4114800" cy="457200"/>
          </a:xfrm>
        </p:spPr>
        <p:txBody>
          <a:bodyPr rtlCol="0" anchor="b">
            <a:normAutofit/>
          </a:bodyPr>
          <a:lstStyle>
            <a:lvl1pPr marL="0" indent="0">
              <a:buNone/>
              <a:defRPr sz="20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los estilos de texto del patrón</a:t>
            </a:r>
          </a:p>
        </p:txBody>
      </p:sp>
      <p:sp>
        <p:nvSpPr>
          <p:cNvPr id="20" name="Marcador de texto 4">
            <a:extLst>
              <a:ext uri="{FF2B5EF4-FFF2-40B4-BE49-F238E27FC236}">
                <a16:creationId xmlns:a16="http://schemas.microsoft.com/office/drawing/2014/main" id="{525F4B91-27EE-47AC-BBD0-A66FE53A04FF}"/>
              </a:ext>
            </a:extLst>
          </p:cNvPr>
          <p:cNvSpPr>
            <a:spLocks noGrp="1"/>
          </p:cNvSpPr>
          <p:nvPr>
            <p:ph type="body" sz="quarter" idx="17"/>
          </p:nvPr>
        </p:nvSpPr>
        <p:spPr>
          <a:xfrm>
            <a:off x="6583887" y="3571222"/>
            <a:ext cx="4114800" cy="457200"/>
          </a:xfrm>
        </p:spPr>
        <p:txBody>
          <a:bodyPr rtlCol="0" anchor="b">
            <a:normAutofit/>
          </a:bodyPr>
          <a:lstStyle>
            <a:lvl1pPr marL="0" indent="0">
              <a:buNone/>
              <a:defRPr sz="20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los estilos de texto del patrón</a:t>
            </a:r>
          </a:p>
        </p:txBody>
      </p:sp>
      <p:sp>
        <p:nvSpPr>
          <p:cNvPr id="21" name="Marcador de texto 12">
            <a:extLst>
              <a:ext uri="{FF2B5EF4-FFF2-40B4-BE49-F238E27FC236}">
                <a16:creationId xmlns:a16="http://schemas.microsoft.com/office/drawing/2014/main" id="{1F0A1756-3486-46A9-9DD3-7BFA5FF75731}"/>
              </a:ext>
            </a:extLst>
          </p:cNvPr>
          <p:cNvSpPr>
            <a:spLocks noGrp="1"/>
          </p:cNvSpPr>
          <p:nvPr>
            <p:ph type="body" sz="quarter" idx="18"/>
          </p:nvPr>
        </p:nvSpPr>
        <p:spPr>
          <a:xfrm>
            <a:off x="1518687" y="4084637"/>
            <a:ext cx="4114800" cy="914400"/>
          </a:xfrm>
        </p:spPr>
        <p:txBody>
          <a:bodyPr rtlCol="0">
            <a:noAutofit/>
          </a:bodyPr>
          <a:lstStyle>
            <a:lvl1pPr marL="0" indent="0">
              <a:lnSpc>
                <a:spcPts val="2600"/>
              </a:lnSpc>
              <a:buNone/>
              <a:defRPr sz="1600"/>
            </a:lvl1pPr>
            <a:lvl2pPr marL="457200" indent="0">
              <a:lnSpc>
                <a:spcPts val="2600"/>
              </a:lnSpc>
              <a:buNone/>
              <a:defRPr sz="1600"/>
            </a:lvl2pPr>
            <a:lvl3pPr marL="914400" indent="0">
              <a:lnSpc>
                <a:spcPts val="2600"/>
              </a:lnSpc>
              <a:buNone/>
              <a:defRPr sz="1600"/>
            </a:lvl3pPr>
            <a:lvl4pPr marL="1371600" indent="0">
              <a:lnSpc>
                <a:spcPts val="2600"/>
              </a:lnSpc>
              <a:buNone/>
              <a:defRPr sz="1600"/>
            </a:lvl4pPr>
            <a:lvl5pPr marL="1828800" indent="0">
              <a:lnSpc>
                <a:spcPts val="2600"/>
              </a:lnSpc>
              <a:buNone/>
              <a:defRPr sz="1600"/>
            </a:lvl5pPr>
          </a:lstStyle>
          <a:p>
            <a:pPr lvl="0" rtl="0"/>
            <a:r>
              <a:rPr lang="es-ES" noProof="0"/>
              <a:t>Haga clic para modificar los estilos de texto del patrón</a:t>
            </a:r>
          </a:p>
        </p:txBody>
      </p:sp>
      <p:sp>
        <p:nvSpPr>
          <p:cNvPr id="22" name="Marcador de texto 12">
            <a:extLst>
              <a:ext uri="{FF2B5EF4-FFF2-40B4-BE49-F238E27FC236}">
                <a16:creationId xmlns:a16="http://schemas.microsoft.com/office/drawing/2014/main" id="{F50C0C1C-5BD4-4F62-8AB2-50B1FE4A7DAE}"/>
              </a:ext>
            </a:extLst>
          </p:cNvPr>
          <p:cNvSpPr>
            <a:spLocks noGrp="1"/>
          </p:cNvSpPr>
          <p:nvPr>
            <p:ph type="body" sz="quarter" idx="19"/>
          </p:nvPr>
        </p:nvSpPr>
        <p:spPr>
          <a:xfrm>
            <a:off x="6583887" y="4034125"/>
            <a:ext cx="4114800" cy="914400"/>
          </a:xfrm>
        </p:spPr>
        <p:txBody>
          <a:bodyPr rtlCol="0">
            <a:noAutofit/>
          </a:bodyPr>
          <a:lstStyle>
            <a:lvl1pPr marL="0" indent="0">
              <a:lnSpc>
                <a:spcPts val="2600"/>
              </a:lnSpc>
              <a:buNone/>
              <a:defRPr sz="1600"/>
            </a:lvl1pPr>
            <a:lvl2pPr marL="457200" indent="0">
              <a:lnSpc>
                <a:spcPts val="2600"/>
              </a:lnSpc>
              <a:buNone/>
              <a:defRPr sz="1600"/>
            </a:lvl2pPr>
            <a:lvl3pPr marL="914400" indent="0">
              <a:lnSpc>
                <a:spcPts val="2600"/>
              </a:lnSpc>
              <a:buNone/>
              <a:defRPr sz="1600"/>
            </a:lvl3pPr>
            <a:lvl4pPr marL="1371600" indent="0">
              <a:lnSpc>
                <a:spcPts val="2600"/>
              </a:lnSpc>
              <a:buNone/>
              <a:defRPr sz="1600"/>
            </a:lvl4pPr>
            <a:lvl5pPr marL="1828800" indent="0">
              <a:lnSpc>
                <a:spcPts val="2600"/>
              </a:lnSpc>
              <a:buNone/>
              <a:defRPr sz="1600"/>
            </a:lvl5pPr>
          </a:lstStyle>
          <a:p>
            <a:pPr lvl="0" rtl="0"/>
            <a:r>
              <a:rPr lang="es-ES" noProof="0"/>
              <a:t>Haga clic para modificar los estilos de texto del patrón</a:t>
            </a:r>
          </a:p>
          <a:p>
            <a:pPr lvl="1" rtl="0"/>
            <a:r>
              <a:rPr lang="es-ES" noProof="0"/>
              <a:t>Segundo nivel</a:t>
            </a:r>
          </a:p>
        </p:txBody>
      </p:sp>
      <p:sp>
        <p:nvSpPr>
          <p:cNvPr id="15" name="Marcador de posición de imagen 10">
            <a:extLst>
              <a:ext uri="{FF2B5EF4-FFF2-40B4-BE49-F238E27FC236}">
                <a16:creationId xmlns:a16="http://schemas.microsoft.com/office/drawing/2014/main" id="{A12F2D63-1E00-4379-A32F-B52857A50211}"/>
              </a:ext>
            </a:extLst>
          </p:cNvPr>
          <p:cNvSpPr>
            <a:spLocks noGrp="1"/>
          </p:cNvSpPr>
          <p:nvPr>
            <p:ph type="pic" sz="quarter" idx="13"/>
          </p:nvPr>
        </p:nvSpPr>
        <p:spPr>
          <a:xfrm>
            <a:off x="1524" y="5943600"/>
            <a:ext cx="12188952" cy="914400"/>
          </a:xfrm>
          <a:solidFill>
            <a:schemeClr val="accent6"/>
          </a:solidFill>
        </p:spPr>
        <p:txBody>
          <a:bodyPr rtlCol="0"/>
          <a:lstStyle/>
          <a:p>
            <a:pPr rtl="0"/>
            <a:r>
              <a:rPr lang="es-ES" noProof="0"/>
              <a:t>Haga clic en el icono para agregar una imagen</a:t>
            </a:r>
          </a:p>
        </p:txBody>
      </p:sp>
      <p:sp>
        <p:nvSpPr>
          <p:cNvPr id="7" name="Marcador de fecha 6">
            <a:extLst>
              <a:ext uri="{FF2B5EF4-FFF2-40B4-BE49-F238E27FC236}">
                <a16:creationId xmlns:a16="http://schemas.microsoft.com/office/drawing/2014/main" id="{860A2F77-6CFB-4347-9224-EFAA0C0EF3DB}"/>
              </a:ext>
            </a:extLst>
          </p:cNvPr>
          <p:cNvSpPr>
            <a:spLocks noGrp="1"/>
          </p:cNvSpPr>
          <p:nvPr>
            <p:ph type="dt" sz="half" idx="10"/>
          </p:nvPr>
        </p:nvSpPr>
        <p:spPr/>
        <p:txBody>
          <a:bodyPr rtlCol="0"/>
          <a:lstStyle>
            <a:lvl1pPr>
              <a:defRPr>
                <a:solidFill>
                  <a:schemeClr val="bg1"/>
                </a:solidFill>
              </a:defRPr>
            </a:lvl1pPr>
          </a:lstStyle>
          <a:p>
            <a:pPr rtl="0"/>
            <a:r>
              <a:rPr lang="es-ES" noProof="0"/>
              <a:t>20XX</a:t>
            </a:r>
          </a:p>
        </p:txBody>
      </p:sp>
      <p:sp>
        <p:nvSpPr>
          <p:cNvPr id="8" name="Marcador de pie de página 7">
            <a:extLst>
              <a:ext uri="{FF2B5EF4-FFF2-40B4-BE49-F238E27FC236}">
                <a16:creationId xmlns:a16="http://schemas.microsoft.com/office/drawing/2014/main" id="{97C1F45E-8700-4861-AD21-BB7A09E1305A}"/>
              </a:ext>
            </a:extLst>
          </p:cNvPr>
          <p:cNvSpPr>
            <a:spLocks noGrp="1"/>
          </p:cNvSpPr>
          <p:nvPr>
            <p:ph type="ftr" sz="quarter" idx="11"/>
          </p:nvPr>
        </p:nvSpPr>
        <p:spPr/>
        <p:txBody>
          <a:bodyPr rtlCol="0"/>
          <a:lstStyle>
            <a:lvl1pPr>
              <a:defRPr>
                <a:solidFill>
                  <a:schemeClr val="bg1"/>
                </a:solidFill>
              </a:defRPr>
            </a:lvl1pPr>
          </a:lstStyle>
          <a:p>
            <a:pPr rtl="0"/>
            <a:r>
              <a:rPr lang="es-ES" noProof="0"/>
              <a:t>Título de la presentación de lanzamiento</a:t>
            </a:r>
          </a:p>
        </p:txBody>
      </p:sp>
      <p:sp>
        <p:nvSpPr>
          <p:cNvPr id="9" name="Marcador de número de diapositiva 8">
            <a:extLst>
              <a:ext uri="{FF2B5EF4-FFF2-40B4-BE49-F238E27FC236}">
                <a16:creationId xmlns:a16="http://schemas.microsoft.com/office/drawing/2014/main" id="{B7283171-31EE-44C7-A031-9F840EDEC10C}"/>
              </a:ext>
            </a:extLst>
          </p:cNvPr>
          <p:cNvSpPr>
            <a:spLocks noGrp="1"/>
          </p:cNvSpPr>
          <p:nvPr>
            <p:ph type="sldNum" sz="quarter" idx="12"/>
          </p:nvPr>
        </p:nvSpPr>
        <p:spPr/>
        <p:txBody>
          <a:bodyPr rtlCol="0"/>
          <a:lstStyle>
            <a:lvl1pPr>
              <a:defRPr>
                <a:solidFill>
                  <a:schemeClr val="bg1"/>
                </a:solidFill>
              </a:defRPr>
            </a:lvl1pPr>
          </a:lstStyle>
          <a:p>
            <a:pPr rtl="0"/>
            <a:fld id="{B5CEABB6-07DC-46E8-9B57-56EC44A396E5}" type="slidenum">
              <a:rPr lang="es-ES" noProof="0" smtClean="0"/>
              <a:pPr rtl="0"/>
              <a:t>‹Nº›</a:t>
            </a:fld>
            <a:endParaRPr lang="es-ES" noProof="0"/>
          </a:p>
        </p:txBody>
      </p:sp>
    </p:spTree>
    <p:extLst>
      <p:ext uri="{BB962C8B-B14F-4D97-AF65-F5344CB8AC3E}">
        <p14:creationId xmlns:p14="http://schemas.microsoft.com/office/powerpoint/2010/main" val="37427112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olu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E9E034D-C1DD-48C0-BB6B-FDC6F8EBA558}"/>
              </a:ext>
            </a:extLst>
          </p:cNvPr>
          <p:cNvSpPr>
            <a:spLocks noGrp="1"/>
          </p:cNvSpPr>
          <p:nvPr>
            <p:ph type="title"/>
          </p:nvPr>
        </p:nvSpPr>
        <p:spPr>
          <a:xfrm>
            <a:off x="6858000" y="365125"/>
            <a:ext cx="4602318" cy="1325563"/>
          </a:xfrm>
        </p:spPr>
        <p:txBody>
          <a:bodyPr rtlCol="0"/>
          <a:lstStyle>
            <a:lvl1pPr>
              <a:defRPr>
                <a:solidFill>
                  <a:schemeClr val="tx1">
                    <a:lumMod val="50000"/>
                    <a:lumOff val="50000"/>
                  </a:schemeClr>
                </a:solidFill>
              </a:defRPr>
            </a:lvl1pPr>
          </a:lstStyle>
          <a:p>
            <a:pPr rtl="0"/>
            <a:r>
              <a:rPr lang="es-ES" noProof="0"/>
              <a:t>Haga clic para modificar el estilo de título del patrón</a:t>
            </a:r>
          </a:p>
        </p:txBody>
      </p:sp>
      <p:sp>
        <p:nvSpPr>
          <p:cNvPr id="11" name="Marcador de posición de imagen 10">
            <a:extLst>
              <a:ext uri="{FF2B5EF4-FFF2-40B4-BE49-F238E27FC236}">
                <a16:creationId xmlns:a16="http://schemas.microsoft.com/office/drawing/2014/main" id="{AA39532F-F90D-47C0-89E1-06A3DED59311}"/>
              </a:ext>
            </a:extLst>
          </p:cNvPr>
          <p:cNvSpPr>
            <a:spLocks noGrp="1"/>
          </p:cNvSpPr>
          <p:nvPr>
            <p:ph type="pic" sz="quarter" idx="13"/>
          </p:nvPr>
        </p:nvSpPr>
        <p:spPr>
          <a:xfrm>
            <a:off x="0" y="0"/>
            <a:ext cx="6096000" cy="6858000"/>
          </a:xfrm>
          <a:solidFill>
            <a:schemeClr val="accent6"/>
          </a:solidFill>
        </p:spPr>
        <p:txBody>
          <a:bodyPr rtlCol="0"/>
          <a:lstStyle/>
          <a:p>
            <a:pPr rtl="0"/>
            <a:r>
              <a:rPr lang="es-ES" noProof="0"/>
              <a:t>Haga clic en el icono para agregar una imagen</a:t>
            </a:r>
          </a:p>
        </p:txBody>
      </p:sp>
      <p:sp>
        <p:nvSpPr>
          <p:cNvPr id="5" name="Marcador de texto 4">
            <a:extLst>
              <a:ext uri="{FF2B5EF4-FFF2-40B4-BE49-F238E27FC236}">
                <a16:creationId xmlns:a16="http://schemas.microsoft.com/office/drawing/2014/main" id="{1714E40B-C52C-407A-9311-46FDCD84CB5A}"/>
              </a:ext>
            </a:extLst>
          </p:cNvPr>
          <p:cNvSpPr>
            <a:spLocks noGrp="1"/>
          </p:cNvSpPr>
          <p:nvPr>
            <p:ph type="body" sz="quarter" idx="3"/>
          </p:nvPr>
        </p:nvSpPr>
        <p:spPr>
          <a:xfrm>
            <a:off x="6858000" y="1691640"/>
            <a:ext cx="3931920" cy="338328"/>
          </a:xfrm>
        </p:spPr>
        <p:txBody>
          <a:bodyPr rtlCol="0" anchor="b">
            <a:noAutofit/>
          </a:bodyPr>
          <a:lstStyle>
            <a:lvl1pPr marL="0" indent="0">
              <a:buNone/>
              <a:defRPr sz="20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los estilos de texto del patrón</a:t>
            </a:r>
          </a:p>
        </p:txBody>
      </p:sp>
      <p:sp>
        <p:nvSpPr>
          <p:cNvPr id="14" name="Marcador de texto 12">
            <a:extLst>
              <a:ext uri="{FF2B5EF4-FFF2-40B4-BE49-F238E27FC236}">
                <a16:creationId xmlns:a16="http://schemas.microsoft.com/office/drawing/2014/main" id="{BA57DF8C-FA7C-490B-98CE-CDE7957EE729}"/>
              </a:ext>
            </a:extLst>
          </p:cNvPr>
          <p:cNvSpPr>
            <a:spLocks noGrp="1"/>
          </p:cNvSpPr>
          <p:nvPr>
            <p:ph type="body" sz="quarter" idx="15"/>
          </p:nvPr>
        </p:nvSpPr>
        <p:spPr>
          <a:xfrm>
            <a:off x="6858000" y="2093976"/>
            <a:ext cx="4572000" cy="530352"/>
          </a:xfrm>
        </p:spPr>
        <p:txBody>
          <a:bodyPr rtlCol="0">
            <a:noAutofit/>
          </a:bodyPr>
          <a:lstStyle>
            <a:lvl1pPr marL="0" indent="0">
              <a:lnSpc>
                <a:spcPts val="2000"/>
              </a:lnSpc>
              <a:buNone/>
              <a:defRPr sz="1400"/>
            </a:lvl1pPr>
            <a:lvl2pPr marL="457200" indent="0">
              <a:lnSpc>
                <a:spcPts val="2000"/>
              </a:lnSpc>
              <a:buNone/>
              <a:defRPr sz="1400"/>
            </a:lvl2pPr>
            <a:lvl3pPr marL="914400" indent="0">
              <a:lnSpc>
                <a:spcPts val="2000"/>
              </a:lnSpc>
              <a:buNone/>
              <a:defRPr sz="1400"/>
            </a:lvl3pPr>
            <a:lvl4pPr marL="1371600" indent="0">
              <a:lnSpc>
                <a:spcPts val="2000"/>
              </a:lnSpc>
              <a:buNone/>
              <a:defRPr sz="1400"/>
            </a:lvl4pPr>
            <a:lvl5pPr marL="1828800" indent="0">
              <a:lnSpc>
                <a:spcPts val="2000"/>
              </a:lnSpc>
              <a:buNone/>
              <a:defRPr sz="1400"/>
            </a:lvl5pPr>
          </a:lstStyle>
          <a:p>
            <a:pPr lvl="0" rtl="0"/>
            <a:r>
              <a:rPr lang="es-ES" noProof="0"/>
              <a:t>Haga clic para modificar los estilos de texto del patrón</a:t>
            </a:r>
          </a:p>
        </p:txBody>
      </p:sp>
      <p:sp>
        <p:nvSpPr>
          <p:cNvPr id="20" name="Marcador de texto 4">
            <a:extLst>
              <a:ext uri="{FF2B5EF4-FFF2-40B4-BE49-F238E27FC236}">
                <a16:creationId xmlns:a16="http://schemas.microsoft.com/office/drawing/2014/main" id="{525F4B91-27EE-47AC-BBD0-A66FE53A04FF}"/>
              </a:ext>
            </a:extLst>
          </p:cNvPr>
          <p:cNvSpPr>
            <a:spLocks noGrp="1"/>
          </p:cNvSpPr>
          <p:nvPr>
            <p:ph type="body" sz="quarter" idx="17"/>
          </p:nvPr>
        </p:nvSpPr>
        <p:spPr>
          <a:xfrm>
            <a:off x="6858000" y="2962656"/>
            <a:ext cx="3931920" cy="338328"/>
          </a:xfrm>
        </p:spPr>
        <p:txBody>
          <a:bodyPr rtlCol="0" anchor="b">
            <a:noAutofit/>
          </a:bodyPr>
          <a:lstStyle>
            <a:lvl1pPr marL="0" indent="0">
              <a:buNone/>
              <a:defRPr sz="20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los estilos de texto del patrón</a:t>
            </a:r>
          </a:p>
        </p:txBody>
      </p:sp>
      <p:sp>
        <p:nvSpPr>
          <p:cNvPr id="22" name="Marcador de texto 12">
            <a:extLst>
              <a:ext uri="{FF2B5EF4-FFF2-40B4-BE49-F238E27FC236}">
                <a16:creationId xmlns:a16="http://schemas.microsoft.com/office/drawing/2014/main" id="{F50C0C1C-5BD4-4F62-8AB2-50B1FE4A7DAE}"/>
              </a:ext>
            </a:extLst>
          </p:cNvPr>
          <p:cNvSpPr>
            <a:spLocks noGrp="1"/>
          </p:cNvSpPr>
          <p:nvPr>
            <p:ph type="body" sz="quarter" idx="19"/>
          </p:nvPr>
        </p:nvSpPr>
        <p:spPr>
          <a:xfrm>
            <a:off x="6858000" y="3310128"/>
            <a:ext cx="4572000" cy="530352"/>
          </a:xfrm>
        </p:spPr>
        <p:txBody>
          <a:bodyPr rtlCol="0">
            <a:noAutofit/>
          </a:bodyPr>
          <a:lstStyle>
            <a:lvl1pPr marL="0" indent="0">
              <a:lnSpc>
                <a:spcPts val="2000"/>
              </a:lnSpc>
              <a:buNone/>
              <a:defRPr sz="1400"/>
            </a:lvl1pPr>
            <a:lvl2pPr marL="457200" indent="0">
              <a:lnSpc>
                <a:spcPts val="2000"/>
              </a:lnSpc>
              <a:buNone/>
              <a:defRPr sz="1400"/>
            </a:lvl2pPr>
            <a:lvl3pPr marL="914400" indent="0">
              <a:lnSpc>
                <a:spcPts val="2000"/>
              </a:lnSpc>
              <a:buNone/>
              <a:defRPr sz="1400"/>
            </a:lvl3pPr>
            <a:lvl4pPr marL="1371600" indent="0">
              <a:lnSpc>
                <a:spcPts val="2000"/>
              </a:lnSpc>
              <a:buNone/>
              <a:defRPr sz="1400"/>
            </a:lvl4pPr>
            <a:lvl5pPr marL="1828800" indent="0">
              <a:lnSpc>
                <a:spcPts val="2000"/>
              </a:lnSpc>
              <a:buNone/>
              <a:defRPr sz="1400"/>
            </a:lvl5pPr>
          </a:lstStyle>
          <a:p>
            <a:pPr lvl="0" rtl="0"/>
            <a:r>
              <a:rPr lang="es-ES" noProof="0"/>
              <a:t>Haga clic para modificar los estilos de texto del patrón</a:t>
            </a:r>
          </a:p>
        </p:txBody>
      </p:sp>
      <p:sp>
        <p:nvSpPr>
          <p:cNvPr id="23" name="Marcador de texto 4">
            <a:extLst>
              <a:ext uri="{FF2B5EF4-FFF2-40B4-BE49-F238E27FC236}">
                <a16:creationId xmlns:a16="http://schemas.microsoft.com/office/drawing/2014/main" id="{8462AFAF-169F-4E2A-AC00-6E8666595471}"/>
              </a:ext>
            </a:extLst>
          </p:cNvPr>
          <p:cNvSpPr>
            <a:spLocks noGrp="1"/>
          </p:cNvSpPr>
          <p:nvPr>
            <p:ph type="body" sz="quarter" idx="20"/>
          </p:nvPr>
        </p:nvSpPr>
        <p:spPr>
          <a:xfrm>
            <a:off x="6870354" y="3931920"/>
            <a:ext cx="3931920" cy="338328"/>
          </a:xfrm>
        </p:spPr>
        <p:txBody>
          <a:bodyPr rtlCol="0" anchor="b">
            <a:noAutofit/>
          </a:bodyPr>
          <a:lstStyle>
            <a:lvl1pPr marL="0" indent="0">
              <a:buNone/>
              <a:defRPr sz="20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los estilos de texto del patrón</a:t>
            </a:r>
          </a:p>
        </p:txBody>
      </p:sp>
      <p:sp>
        <p:nvSpPr>
          <p:cNvPr id="24" name="Marcador de texto 12">
            <a:extLst>
              <a:ext uri="{FF2B5EF4-FFF2-40B4-BE49-F238E27FC236}">
                <a16:creationId xmlns:a16="http://schemas.microsoft.com/office/drawing/2014/main" id="{9FDE6BB6-DE86-4B19-B83F-5B83A89477B4}"/>
              </a:ext>
            </a:extLst>
          </p:cNvPr>
          <p:cNvSpPr>
            <a:spLocks noGrp="1"/>
          </p:cNvSpPr>
          <p:nvPr>
            <p:ph type="body" sz="quarter" idx="21"/>
          </p:nvPr>
        </p:nvSpPr>
        <p:spPr>
          <a:xfrm>
            <a:off x="6870354" y="4270248"/>
            <a:ext cx="4572000" cy="530352"/>
          </a:xfrm>
        </p:spPr>
        <p:txBody>
          <a:bodyPr rtlCol="0">
            <a:noAutofit/>
          </a:bodyPr>
          <a:lstStyle>
            <a:lvl1pPr marL="0" indent="0">
              <a:lnSpc>
                <a:spcPts val="2000"/>
              </a:lnSpc>
              <a:buNone/>
              <a:defRPr sz="1400"/>
            </a:lvl1pPr>
            <a:lvl2pPr marL="457200" indent="0">
              <a:lnSpc>
                <a:spcPts val="2000"/>
              </a:lnSpc>
              <a:buNone/>
              <a:defRPr sz="1400"/>
            </a:lvl2pPr>
            <a:lvl3pPr marL="914400" indent="0">
              <a:lnSpc>
                <a:spcPts val="2000"/>
              </a:lnSpc>
              <a:buNone/>
              <a:defRPr sz="1400"/>
            </a:lvl3pPr>
            <a:lvl4pPr marL="1371600" indent="0">
              <a:lnSpc>
                <a:spcPts val="2000"/>
              </a:lnSpc>
              <a:buNone/>
              <a:defRPr sz="1400"/>
            </a:lvl4pPr>
            <a:lvl5pPr marL="1828800" indent="0">
              <a:lnSpc>
                <a:spcPts val="2000"/>
              </a:lnSpc>
              <a:buNone/>
              <a:defRPr sz="1400"/>
            </a:lvl5pPr>
          </a:lstStyle>
          <a:p>
            <a:pPr lvl="0" rtl="0"/>
            <a:r>
              <a:rPr lang="es-ES" noProof="0"/>
              <a:t>Haga clic para modificar los estilos de texto del patrón</a:t>
            </a:r>
          </a:p>
        </p:txBody>
      </p:sp>
      <p:sp>
        <p:nvSpPr>
          <p:cNvPr id="25" name="Marcador de texto 4">
            <a:extLst>
              <a:ext uri="{FF2B5EF4-FFF2-40B4-BE49-F238E27FC236}">
                <a16:creationId xmlns:a16="http://schemas.microsoft.com/office/drawing/2014/main" id="{2B544474-29CA-4D8E-AC15-C05ABDF6067C}"/>
              </a:ext>
            </a:extLst>
          </p:cNvPr>
          <p:cNvSpPr>
            <a:spLocks noGrp="1"/>
          </p:cNvSpPr>
          <p:nvPr>
            <p:ph type="body" sz="quarter" idx="22"/>
          </p:nvPr>
        </p:nvSpPr>
        <p:spPr>
          <a:xfrm>
            <a:off x="6870354" y="4855464"/>
            <a:ext cx="3931920" cy="338328"/>
          </a:xfrm>
        </p:spPr>
        <p:txBody>
          <a:bodyPr rtlCol="0" anchor="b">
            <a:noAutofit/>
          </a:bodyPr>
          <a:lstStyle>
            <a:lvl1pPr marL="0" indent="0">
              <a:buNone/>
              <a:defRPr sz="20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los estilos de texto del patrón</a:t>
            </a:r>
          </a:p>
        </p:txBody>
      </p:sp>
      <p:sp>
        <p:nvSpPr>
          <p:cNvPr id="26" name="Marcador de texto 12">
            <a:extLst>
              <a:ext uri="{FF2B5EF4-FFF2-40B4-BE49-F238E27FC236}">
                <a16:creationId xmlns:a16="http://schemas.microsoft.com/office/drawing/2014/main" id="{7C778245-11E1-4B65-ADC1-E9D3DE34E5DE}"/>
              </a:ext>
            </a:extLst>
          </p:cNvPr>
          <p:cNvSpPr>
            <a:spLocks noGrp="1"/>
          </p:cNvSpPr>
          <p:nvPr>
            <p:ph type="body" sz="quarter" idx="23"/>
          </p:nvPr>
        </p:nvSpPr>
        <p:spPr>
          <a:xfrm>
            <a:off x="6870354" y="5193792"/>
            <a:ext cx="4572000" cy="530352"/>
          </a:xfrm>
        </p:spPr>
        <p:txBody>
          <a:bodyPr rtlCol="0">
            <a:noAutofit/>
          </a:bodyPr>
          <a:lstStyle>
            <a:lvl1pPr marL="0" indent="0">
              <a:lnSpc>
                <a:spcPts val="2000"/>
              </a:lnSpc>
              <a:buNone/>
              <a:defRPr sz="1400"/>
            </a:lvl1pPr>
            <a:lvl2pPr marL="457200" indent="0">
              <a:lnSpc>
                <a:spcPts val="2000"/>
              </a:lnSpc>
              <a:buNone/>
              <a:defRPr sz="1400"/>
            </a:lvl2pPr>
            <a:lvl3pPr marL="914400" indent="0">
              <a:lnSpc>
                <a:spcPts val="2000"/>
              </a:lnSpc>
              <a:buNone/>
              <a:defRPr sz="1400"/>
            </a:lvl3pPr>
            <a:lvl4pPr marL="1371600" indent="0">
              <a:lnSpc>
                <a:spcPts val="2000"/>
              </a:lnSpc>
              <a:buNone/>
              <a:defRPr sz="1400"/>
            </a:lvl4pPr>
            <a:lvl5pPr marL="1828800" indent="0">
              <a:lnSpc>
                <a:spcPts val="2000"/>
              </a:lnSpc>
              <a:buNone/>
              <a:defRPr sz="1400"/>
            </a:lvl5pPr>
          </a:lstStyle>
          <a:p>
            <a:pPr lvl="0" rtl="0"/>
            <a:r>
              <a:rPr lang="es-ES" noProof="0"/>
              <a:t>Haga clic para modificar los estilos de texto del patrón</a:t>
            </a:r>
          </a:p>
        </p:txBody>
      </p:sp>
      <p:sp>
        <p:nvSpPr>
          <p:cNvPr id="7" name="Marcador de fecha 6">
            <a:extLst>
              <a:ext uri="{FF2B5EF4-FFF2-40B4-BE49-F238E27FC236}">
                <a16:creationId xmlns:a16="http://schemas.microsoft.com/office/drawing/2014/main" id="{860A2F77-6CFB-4347-9224-EFAA0C0EF3DB}"/>
              </a:ext>
            </a:extLst>
          </p:cNvPr>
          <p:cNvSpPr>
            <a:spLocks noGrp="1"/>
          </p:cNvSpPr>
          <p:nvPr>
            <p:ph type="dt" sz="half" idx="10"/>
          </p:nvPr>
        </p:nvSpPr>
        <p:spPr/>
        <p:txBody>
          <a:bodyPr rtlCol="0"/>
          <a:lstStyle/>
          <a:p>
            <a:pPr rtl="0"/>
            <a:r>
              <a:rPr lang="es-ES" noProof="0"/>
              <a:t>20XX</a:t>
            </a:r>
          </a:p>
        </p:txBody>
      </p:sp>
      <p:sp>
        <p:nvSpPr>
          <p:cNvPr id="8" name="Marcador de pie de página 7">
            <a:extLst>
              <a:ext uri="{FF2B5EF4-FFF2-40B4-BE49-F238E27FC236}">
                <a16:creationId xmlns:a16="http://schemas.microsoft.com/office/drawing/2014/main" id="{97C1F45E-8700-4861-AD21-BB7A09E1305A}"/>
              </a:ext>
            </a:extLst>
          </p:cNvPr>
          <p:cNvSpPr>
            <a:spLocks noGrp="1"/>
          </p:cNvSpPr>
          <p:nvPr>
            <p:ph type="ftr" sz="quarter" idx="11"/>
          </p:nvPr>
        </p:nvSpPr>
        <p:spPr>
          <a:xfrm>
            <a:off x="6858000" y="6356350"/>
            <a:ext cx="3448050" cy="365125"/>
          </a:xfrm>
        </p:spPr>
        <p:txBody>
          <a:bodyPr rtlCol="0"/>
          <a:lstStyle>
            <a:lvl1pPr algn="l">
              <a:defRPr/>
            </a:lvl1pPr>
          </a:lstStyle>
          <a:p>
            <a:pPr rtl="0"/>
            <a:r>
              <a:rPr lang="es-ES" noProof="0"/>
              <a:t>Título de la presentación de lanzamiento</a:t>
            </a:r>
          </a:p>
        </p:txBody>
      </p:sp>
      <p:sp>
        <p:nvSpPr>
          <p:cNvPr id="9" name="Marcador de número de diapositiva 8">
            <a:extLst>
              <a:ext uri="{FF2B5EF4-FFF2-40B4-BE49-F238E27FC236}">
                <a16:creationId xmlns:a16="http://schemas.microsoft.com/office/drawing/2014/main" id="{B7283171-31EE-44C7-A031-9F840EDEC10C}"/>
              </a:ext>
            </a:extLst>
          </p:cNvPr>
          <p:cNvSpPr>
            <a:spLocks noGrp="1"/>
          </p:cNvSpPr>
          <p:nvPr>
            <p:ph type="sldNum" sz="quarter" idx="12"/>
          </p:nvPr>
        </p:nvSpPr>
        <p:spPr>
          <a:xfrm>
            <a:off x="10423398" y="6356350"/>
            <a:ext cx="914400" cy="365125"/>
          </a:xfrm>
        </p:spPr>
        <p:txBody>
          <a:bodyPr rtlCol="0"/>
          <a:lstStyle/>
          <a:p>
            <a:pPr rtl="0"/>
            <a:fld id="{B5CEABB6-07DC-46E8-9B57-56EC44A396E5}" type="slidenum">
              <a:rPr lang="es-ES" noProof="0" smtClean="0"/>
              <a:t>‹Nº›</a:t>
            </a:fld>
            <a:endParaRPr lang="es-ES" noProof="0"/>
          </a:p>
        </p:txBody>
      </p:sp>
    </p:spTree>
    <p:extLst>
      <p:ext uri="{BB962C8B-B14F-4D97-AF65-F5344CB8AC3E}">
        <p14:creationId xmlns:p14="http://schemas.microsoft.com/office/powerpoint/2010/main" val="3213575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formación general del producto">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EB1C922A-9F54-409C-8C2C-90A55B890F48}"/>
              </a:ext>
              <a:ext uri="{C183D7F6-B498-43B3-948B-1728B52AA6E4}">
                <adec:decorative xmlns:adec="http://schemas.microsoft.com/office/drawing/2017/decorative" val="1"/>
              </a:ext>
            </a:extLst>
          </p:cNvPr>
          <p:cNvSpPr/>
          <p:nvPr userDrawn="1"/>
        </p:nvSpPr>
        <p:spPr>
          <a:xfrm>
            <a:off x="6200706" y="0"/>
            <a:ext cx="6095999" cy="6858000"/>
          </a:xfrm>
          <a:prstGeom prst="rect">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2" name="Título 1">
            <a:extLst>
              <a:ext uri="{FF2B5EF4-FFF2-40B4-BE49-F238E27FC236}">
                <a16:creationId xmlns:a16="http://schemas.microsoft.com/office/drawing/2014/main" id="{FE9E034D-C1DD-48C0-BB6B-FDC6F8EBA558}"/>
              </a:ext>
            </a:extLst>
          </p:cNvPr>
          <p:cNvSpPr>
            <a:spLocks noGrp="1"/>
          </p:cNvSpPr>
          <p:nvPr>
            <p:ph type="title"/>
          </p:nvPr>
        </p:nvSpPr>
        <p:spPr>
          <a:xfrm>
            <a:off x="709922" y="365125"/>
            <a:ext cx="5386078" cy="1325563"/>
          </a:xfrm>
        </p:spPr>
        <p:txBody>
          <a:bodyPr rtlCol="0"/>
          <a:lstStyle>
            <a:lvl1pPr>
              <a:defRPr>
                <a:solidFill>
                  <a:schemeClr val="tx1">
                    <a:lumMod val="50000"/>
                    <a:lumOff val="50000"/>
                  </a:schemeClr>
                </a:solidFill>
              </a:defRPr>
            </a:lvl1pPr>
          </a:lstStyle>
          <a:p>
            <a:pPr rtl="0"/>
            <a:r>
              <a:rPr lang="es-ES" noProof="0"/>
              <a:t>Haga clic para modificar el estilo de título del patrón</a:t>
            </a:r>
          </a:p>
        </p:txBody>
      </p:sp>
      <p:sp>
        <p:nvSpPr>
          <p:cNvPr id="11" name="Marcador de posición de imagen 10">
            <a:extLst>
              <a:ext uri="{FF2B5EF4-FFF2-40B4-BE49-F238E27FC236}">
                <a16:creationId xmlns:a16="http://schemas.microsoft.com/office/drawing/2014/main" id="{AA39532F-F90D-47C0-89E1-06A3DED59311}"/>
              </a:ext>
            </a:extLst>
          </p:cNvPr>
          <p:cNvSpPr>
            <a:spLocks noGrp="1"/>
          </p:cNvSpPr>
          <p:nvPr>
            <p:ph type="pic" sz="quarter" idx="13"/>
          </p:nvPr>
        </p:nvSpPr>
        <p:spPr>
          <a:xfrm>
            <a:off x="7454384" y="1566525"/>
            <a:ext cx="3401568" cy="3712464"/>
          </a:xfrm>
          <a:solidFill>
            <a:schemeClr val="accent6"/>
          </a:solidFill>
        </p:spPr>
        <p:txBody>
          <a:bodyPr rtlCol="0"/>
          <a:lstStyle/>
          <a:p>
            <a:pPr rtl="0"/>
            <a:r>
              <a:rPr lang="es-ES" noProof="0"/>
              <a:t>Haga clic en el icono para agregar una imagen</a:t>
            </a:r>
          </a:p>
        </p:txBody>
      </p:sp>
      <p:sp>
        <p:nvSpPr>
          <p:cNvPr id="3" name="Marcador de texto 2">
            <a:extLst>
              <a:ext uri="{FF2B5EF4-FFF2-40B4-BE49-F238E27FC236}">
                <a16:creationId xmlns:a16="http://schemas.microsoft.com/office/drawing/2014/main" id="{D77FFB71-D3BF-4723-8C5E-44AD8F0E924D}"/>
              </a:ext>
            </a:extLst>
          </p:cNvPr>
          <p:cNvSpPr>
            <a:spLocks noGrp="1"/>
          </p:cNvSpPr>
          <p:nvPr>
            <p:ph type="body" idx="1"/>
          </p:nvPr>
        </p:nvSpPr>
        <p:spPr>
          <a:xfrm>
            <a:off x="709922" y="1893053"/>
            <a:ext cx="2286000" cy="457200"/>
          </a:xfrm>
        </p:spPr>
        <p:txBody>
          <a:bodyPr rtlCol="0" anchor="b">
            <a:normAutofit/>
          </a:bodyPr>
          <a:lstStyle>
            <a:lvl1pPr marL="0" indent="0">
              <a:buNone/>
              <a:defRPr sz="20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los estilos de texto del patrón</a:t>
            </a:r>
          </a:p>
        </p:txBody>
      </p:sp>
      <p:sp>
        <p:nvSpPr>
          <p:cNvPr id="5" name="Marcador de texto 4">
            <a:extLst>
              <a:ext uri="{FF2B5EF4-FFF2-40B4-BE49-F238E27FC236}">
                <a16:creationId xmlns:a16="http://schemas.microsoft.com/office/drawing/2014/main" id="{1714E40B-C52C-407A-9311-46FDCD84CB5A}"/>
              </a:ext>
            </a:extLst>
          </p:cNvPr>
          <p:cNvSpPr>
            <a:spLocks noGrp="1"/>
          </p:cNvSpPr>
          <p:nvPr>
            <p:ph type="body" sz="quarter" idx="3"/>
          </p:nvPr>
        </p:nvSpPr>
        <p:spPr>
          <a:xfrm>
            <a:off x="3457506" y="1893053"/>
            <a:ext cx="2286000" cy="457200"/>
          </a:xfrm>
        </p:spPr>
        <p:txBody>
          <a:bodyPr rtlCol="0" anchor="b">
            <a:normAutofit/>
          </a:bodyPr>
          <a:lstStyle>
            <a:lvl1pPr marL="0" indent="0">
              <a:buNone/>
              <a:defRPr sz="20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los estilos de texto del patrón</a:t>
            </a:r>
          </a:p>
        </p:txBody>
      </p:sp>
      <p:sp>
        <p:nvSpPr>
          <p:cNvPr id="13" name="Marcador de texto 12">
            <a:extLst>
              <a:ext uri="{FF2B5EF4-FFF2-40B4-BE49-F238E27FC236}">
                <a16:creationId xmlns:a16="http://schemas.microsoft.com/office/drawing/2014/main" id="{E725FCE9-B62D-4B16-807B-9D0D63E93B56}"/>
              </a:ext>
            </a:extLst>
          </p:cNvPr>
          <p:cNvSpPr>
            <a:spLocks noGrp="1"/>
          </p:cNvSpPr>
          <p:nvPr>
            <p:ph type="body" sz="quarter" idx="14"/>
          </p:nvPr>
        </p:nvSpPr>
        <p:spPr>
          <a:xfrm>
            <a:off x="709922" y="2368970"/>
            <a:ext cx="2286000" cy="1371600"/>
          </a:xfrm>
        </p:spPr>
        <p:txBody>
          <a:bodyPr rtlCol="0">
            <a:noAutofit/>
          </a:bodyPr>
          <a:lstStyle>
            <a:lvl1pPr marL="0" indent="0">
              <a:lnSpc>
                <a:spcPts val="2000"/>
              </a:lnSpc>
              <a:buNone/>
              <a:defRPr sz="1400"/>
            </a:lvl1pPr>
            <a:lvl2pPr marL="457200" indent="0">
              <a:lnSpc>
                <a:spcPts val="2000"/>
              </a:lnSpc>
              <a:buNone/>
              <a:defRPr sz="1400"/>
            </a:lvl2pPr>
            <a:lvl3pPr marL="914400" indent="0">
              <a:lnSpc>
                <a:spcPts val="2000"/>
              </a:lnSpc>
              <a:buNone/>
              <a:defRPr sz="1400"/>
            </a:lvl3pPr>
            <a:lvl4pPr marL="1371600" indent="0">
              <a:lnSpc>
                <a:spcPts val="2000"/>
              </a:lnSpc>
              <a:buNone/>
              <a:defRPr sz="1400"/>
            </a:lvl4pPr>
            <a:lvl5pPr marL="1828800" indent="0">
              <a:lnSpc>
                <a:spcPts val="2000"/>
              </a:lnSpc>
              <a:buNone/>
              <a:defRPr sz="1400"/>
            </a:lvl5pPr>
          </a:lstStyle>
          <a:p>
            <a:pPr lvl="0" rtl="0"/>
            <a:r>
              <a:rPr lang="es-ES" noProof="0"/>
              <a:t>Haga clic para modificar los estilos de texto del patrón</a:t>
            </a:r>
          </a:p>
        </p:txBody>
      </p:sp>
      <p:sp>
        <p:nvSpPr>
          <p:cNvPr id="14" name="Marcador de texto 12">
            <a:extLst>
              <a:ext uri="{FF2B5EF4-FFF2-40B4-BE49-F238E27FC236}">
                <a16:creationId xmlns:a16="http://schemas.microsoft.com/office/drawing/2014/main" id="{BA57DF8C-FA7C-490B-98CE-CDE7957EE729}"/>
              </a:ext>
            </a:extLst>
          </p:cNvPr>
          <p:cNvSpPr>
            <a:spLocks noGrp="1"/>
          </p:cNvSpPr>
          <p:nvPr>
            <p:ph type="body" sz="quarter" idx="15"/>
          </p:nvPr>
        </p:nvSpPr>
        <p:spPr>
          <a:xfrm>
            <a:off x="3457506" y="2355956"/>
            <a:ext cx="2286000" cy="1371600"/>
          </a:xfrm>
        </p:spPr>
        <p:txBody>
          <a:bodyPr rtlCol="0">
            <a:noAutofit/>
          </a:bodyPr>
          <a:lstStyle>
            <a:lvl1pPr marL="0" indent="0">
              <a:lnSpc>
                <a:spcPts val="2000"/>
              </a:lnSpc>
              <a:buNone/>
              <a:defRPr sz="1400"/>
            </a:lvl1pPr>
            <a:lvl2pPr marL="457200" indent="0">
              <a:lnSpc>
                <a:spcPts val="2000"/>
              </a:lnSpc>
              <a:buNone/>
              <a:defRPr sz="1400"/>
            </a:lvl2pPr>
            <a:lvl3pPr marL="914400" indent="0">
              <a:lnSpc>
                <a:spcPts val="2000"/>
              </a:lnSpc>
              <a:buNone/>
              <a:defRPr sz="1400"/>
            </a:lvl3pPr>
            <a:lvl4pPr marL="1371600" indent="0">
              <a:lnSpc>
                <a:spcPts val="2000"/>
              </a:lnSpc>
              <a:buNone/>
              <a:defRPr sz="1400"/>
            </a:lvl4pPr>
            <a:lvl5pPr marL="1828800" indent="0">
              <a:lnSpc>
                <a:spcPts val="2000"/>
              </a:lnSpc>
              <a:buNone/>
              <a:defRPr sz="1400"/>
            </a:lvl5pPr>
          </a:lstStyle>
          <a:p>
            <a:pPr lvl="0" rtl="0"/>
            <a:r>
              <a:rPr lang="es-ES" noProof="0"/>
              <a:t>Haga clic para modificar los estilos de texto del patrón</a:t>
            </a:r>
          </a:p>
        </p:txBody>
      </p:sp>
      <p:sp>
        <p:nvSpPr>
          <p:cNvPr id="19" name="Marcador de texto 2">
            <a:extLst>
              <a:ext uri="{FF2B5EF4-FFF2-40B4-BE49-F238E27FC236}">
                <a16:creationId xmlns:a16="http://schemas.microsoft.com/office/drawing/2014/main" id="{FF039F13-B78B-4A7E-AB1D-94C070BAE974}"/>
              </a:ext>
            </a:extLst>
          </p:cNvPr>
          <p:cNvSpPr>
            <a:spLocks noGrp="1"/>
          </p:cNvSpPr>
          <p:nvPr>
            <p:ph type="body" idx="16"/>
          </p:nvPr>
        </p:nvSpPr>
        <p:spPr>
          <a:xfrm>
            <a:off x="719917" y="3843877"/>
            <a:ext cx="2286000" cy="457200"/>
          </a:xfrm>
        </p:spPr>
        <p:txBody>
          <a:bodyPr rtlCol="0" anchor="b">
            <a:normAutofit/>
          </a:bodyPr>
          <a:lstStyle>
            <a:lvl1pPr marL="0" indent="0">
              <a:buNone/>
              <a:defRPr sz="20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los estilos de texto del patrón</a:t>
            </a:r>
          </a:p>
        </p:txBody>
      </p:sp>
      <p:sp>
        <p:nvSpPr>
          <p:cNvPr id="20" name="Marcador de texto 4">
            <a:extLst>
              <a:ext uri="{FF2B5EF4-FFF2-40B4-BE49-F238E27FC236}">
                <a16:creationId xmlns:a16="http://schemas.microsoft.com/office/drawing/2014/main" id="{525F4B91-27EE-47AC-BBD0-A66FE53A04FF}"/>
              </a:ext>
            </a:extLst>
          </p:cNvPr>
          <p:cNvSpPr>
            <a:spLocks noGrp="1"/>
          </p:cNvSpPr>
          <p:nvPr>
            <p:ph type="body" sz="quarter" idx="17"/>
          </p:nvPr>
        </p:nvSpPr>
        <p:spPr>
          <a:xfrm>
            <a:off x="3467501" y="3843877"/>
            <a:ext cx="2286000" cy="457200"/>
          </a:xfrm>
        </p:spPr>
        <p:txBody>
          <a:bodyPr rtlCol="0" anchor="b">
            <a:normAutofit/>
          </a:bodyPr>
          <a:lstStyle>
            <a:lvl1pPr marL="0" indent="0">
              <a:buNone/>
              <a:defRPr sz="20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los estilos de texto del patrón</a:t>
            </a:r>
          </a:p>
        </p:txBody>
      </p:sp>
      <p:sp>
        <p:nvSpPr>
          <p:cNvPr id="21" name="Marcador de texto 12">
            <a:extLst>
              <a:ext uri="{FF2B5EF4-FFF2-40B4-BE49-F238E27FC236}">
                <a16:creationId xmlns:a16="http://schemas.microsoft.com/office/drawing/2014/main" id="{1F0A1756-3486-46A9-9DD3-7BFA5FF75731}"/>
              </a:ext>
            </a:extLst>
          </p:cNvPr>
          <p:cNvSpPr>
            <a:spLocks noGrp="1"/>
          </p:cNvSpPr>
          <p:nvPr>
            <p:ph type="body" sz="quarter" idx="18"/>
          </p:nvPr>
        </p:nvSpPr>
        <p:spPr>
          <a:xfrm>
            <a:off x="719917" y="4319794"/>
            <a:ext cx="2286000" cy="1371600"/>
          </a:xfrm>
        </p:spPr>
        <p:txBody>
          <a:bodyPr rtlCol="0">
            <a:noAutofit/>
          </a:bodyPr>
          <a:lstStyle>
            <a:lvl1pPr marL="0" indent="0">
              <a:lnSpc>
                <a:spcPts val="2000"/>
              </a:lnSpc>
              <a:buNone/>
              <a:defRPr sz="1400"/>
            </a:lvl1pPr>
            <a:lvl2pPr marL="457200" indent="0">
              <a:lnSpc>
                <a:spcPts val="2000"/>
              </a:lnSpc>
              <a:buNone/>
              <a:defRPr sz="1400"/>
            </a:lvl2pPr>
            <a:lvl3pPr marL="914400" indent="0">
              <a:lnSpc>
                <a:spcPts val="2000"/>
              </a:lnSpc>
              <a:buNone/>
              <a:defRPr sz="1400"/>
            </a:lvl3pPr>
            <a:lvl4pPr marL="1371600" indent="0">
              <a:lnSpc>
                <a:spcPts val="2000"/>
              </a:lnSpc>
              <a:buNone/>
              <a:defRPr sz="1400"/>
            </a:lvl4pPr>
            <a:lvl5pPr marL="1828800" indent="0">
              <a:lnSpc>
                <a:spcPts val="2000"/>
              </a:lnSpc>
              <a:buNone/>
              <a:defRPr sz="1400"/>
            </a:lvl5pPr>
          </a:lstStyle>
          <a:p>
            <a:pPr lvl="0" rtl="0"/>
            <a:r>
              <a:rPr lang="es-ES" noProof="0"/>
              <a:t>Haga clic para modificar los estilos de texto del patrón</a:t>
            </a:r>
          </a:p>
        </p:txBody>
      </p:sp>
      <p:sp>
        <p:nvSpPr>
          <p:cNvPr id="22" name="Marcador de texto 12">
            <a:extLst>
              <a:ext uri="{FF2B5EF4-FFF2-40B4-BE49-F238E27FC236}">
                <a16:creationId xmlns:a16="http://schemas.microsoft.com/office/drawing/2014/main" id="{F50C0C1C-5BD4-4F62-8AB2-50B1FE4A7DAE}"/>
              </a:ext>
            </a:extLst>
          </p:cNvPr>
          <p:cNvSpPr>
            <a:spLocks noGrp="1"/>
          </p:cNvSpPr>
          <p:nvPr>
            <p:ph type="body" sz="quarter" idx="19"/>
          </p:nvPr>
        </p:nvSpPr>
        <p:spPr>
          <a:xfrm>
            <a:off x="3467501" y="4306780"/>
            <a:ext cx="2286000" cy="1371600"/>
          </a:xfrm>
        </p:spPr>
        <p:txBody>
          <a:bodyPr rtlCol="0">
            <a:noAutofit/>
          </a:bodyPr>
          <a:lstStyle>
            <a:lvl1pPr marL="0" indent="0">
              <a:lnSpc>
                <a:spcPts val="2000"/>
              </a:lnSpc>
              <a:buNone/>
              <a:defRPr sz="1400"/>
            </a:lvl1pPr>
            <a:lvl2pPr marL="457200" indent="0">
              <a:lnSpc>
                <a:spcPts val="2000"/>
              </a:lnSpc>
              <a:buNone/>
              <a:defRPr sz="1400"/>
            </a:lvl2pPr>
            <a:lvl3pPr marL="914400" indent="0">
              <a:lnSpc>
                <a:spcPts val="2000"/>
              </a:lnSpc>
              <a:buNone/>
              <a:defRPr sz="1400"/>
            </a:lvl3pPr>
            <a:lvl4pPr marL="1371600" indent="0">
              <a:lnSpc>
                <a:spcPts val="2000"/>
              </a:lnSpc>
              <a:buNone/>
              <a:defRPr sz="1400"/>
            </a:lvl4pPr>
            <a:lvl5pPr marL="1828800" indent="0">
              <a:lnSpc>
                <a:spcPts val="2000"/>
              </a:lnSpc>
              <a:buNone/>
              <a:defRPr sz="1400"/>
            </a:lvl5pPr>
          </a:lstStyle>
          <a:p>
            <a:pPr lvl="0" rtl="0"/>
            <a:r>
              <a:rPr lang="es-ES" noProof="0"/>
              <a:t>Haga clic para modificar los estilos de texto del patrón</a:t>
            </a:r>
          </a:p>
        </p:txBody>
      </p:sp>
      <p:sp>
        <p:nvSpPr>
          <p:cNvPr id="7" name="Marcador de fecha 6">
            <a:extLst>
              <a:ext uri="{FF2B5EF4-FFF2-40B4-BE49-F238E27FC236}">
                <a16:creationId xmlns:a16="http://schemas.microsoft.com/office/drawing/2014/main" id="{860A2F77-6CFB-4347-9224-EFAA0C0EF3DB}"/>
              </a:ext>
            </a:extLst>
          </p:cNvPr>
          <p:cNvSpPr>
            <a:spLocks noGrp="1"/>
          </p:cNvSpPr>
          <p:nvPr>
            <p:ph type="dt" sz="half" idx="10"/>
          </p:nvPr>
        </p:nvSpPr>
        <p:spPr>
          <a:xfrm>
            <a:off x="838200" y="6356350"/>
            <a:ext cx="1847850" cy="365125"/>
          </a:xfrm>
        </p:spPr>
        <p:txBody>
          <a:bodyPr rtlCol="0"/>
          <a:lstStyle/>
          <a:p>
            <a:pPr rtl="0"/>
            <a:r>
              <a:rPr lang="es-ES" noProof="0"/>
              <a:t>20XX</a:t>
            </a:r>
          </a:p>
        </p:txBody>
      </p:sp>
      <p:sp>
        <p:nvSpPr>
          <p:cNvPr id="18" name="Marcador de pie de página 7">
            <a:extLst>
              <a:ext uri="{FF2B5EF4-FFF2-40B4-BE49-F238E27FC236}">
                <a16:creationId xmlns:a16="http://schemas.microsoft.com/office/drawing/2014/main" id="{37667359-6B2F-4D7C-932B-CE6A0E91C8A0}"/>
              </a:ext>
            </a:extLst>
          </p:cNvPr>
          <p:cNvSpPr>
            <a:spLocks noGrp="1"/>
          </p:cNvSpPr>
          <p:nvPr>
            <p:ph type="ftr" sz="quarter" idx="11"/>
          </p:nvPr>
        </p:nvSpPr>
        <p:spPr>
          <a:xfrm>
            <a:off x="6858000" y="6356350"/>
            <a:ext cx="3448050" cy="365125"/>
          </a:xfrm>
        </p:spPr>
        <p:txBody>
          <a:bodyPr rtlCol="0"/>
          <a:lstStyle>
            <a:lvl1pPr algn="l">
              <a:defRPr/>
            </a:lvl1pPr>
          </a:lstStyle>
          <a:p>
            <a:pPr rtl="0"/>
            <a:r>
              <a:rPr lang="es-ES" noProof="0"/>
              <a:t>Título de la presentación de lanzamiento</a:t>
            </a:r>
          </a:p>
        </p:txBody>
      </p:sp>
      <p:sp>
        <p:nvSpPr>
          <p:cNvPr id="23" name="Marcador de número de diapositiva 8">
            <a:extLst>
              <a:ext uri="{FF2B5EF4-FFF2-40B4-BE49-F238E27FC236}">
                <a16:creationId xmlns:a16="http://schemas.microsoft.com/office/drawing/2014/main" id="{C69C9BA9-6130-4098-A0A6-E1A00A3B6BFF}"/>
              </a:ext>
            </a:extLst>
          </p:cNvPr>
          <p:cNvSpPr>
            <a:spLocks noGrp="1"/>
          </p:cNvSpPr>
          <p:nvPr>
            <p:ph type="sldNum" sz="quarter" idx="12"/>
          </p:nvPr>
        </p:nvSpPr>
        <p:spPr>
          <a:xfrm>
            <a:off x="10423398" y="6356350"/>
            <a:ext cx="914400" cy="365125"/>
          </a:xfrm>
        </p:spPr>
        <p:txBody>
          <a:bodyPr rtlCol="0"/>
          <a:lstStyle/>
          <a:p>
            <a:pPr rtl="0"/>
            <a:fld id="{B5CEABB6-07DC-46E8-9B57-56EC44A396E5}" type="slidenum">
              <a:rPr lang="es-ES" noProof="0" smtClean="0"/>
              <a:t>‹Nº›</a:t>
            </a:fld>
            <a:endParaRPr lang="es-ES" noProof="0"/>
          </a:p>
        </p:txBody>
      </p:sp>
    </p:spTree>
    <p:extLst>
      <p:ext uri="{BB962C8B-B14F-4D97-AF65-F5344CB8AC3E}">
        <p14:creationId xmlns:p14="http://schemas.microsoft.com/office/powerpoint/2010/main" val="18996920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Problema y resumen">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E6B487E6-6563-4EEC-A349-2257BBAFD4DD}"/>
              </a:ext>
              <a:ext uri="{C183D7F6-B498-43B3-948B-1728B52AA6E4}">
                <adec:decorative xmlns:adec="http://schemas.microsoft.com/office/drawing/2017/decorative" val="1"/>
              </a:ext>
            </a:extLst>
          </p:cNvPr>
          <p:cNvSpPr/>
          <p:nvPr userDrawn="1"/>
        </p:nvSpPr>
        <p:spPr>
          <a:xfrm>
            <a:off x="1" y="0"/>
            <a:ext cx="3051110" cy="6858000"/>
          </a:xfrm>
          <a:prstGeom prst="rect">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2" name="Título 1">
            <a:extLst>
              <a:ext uri="{FF2B5EF4-FFF2-40B4-BE49-F238E27FC236}">
                <a16:creationId xmlns:a16="http://schemas.microsoft.com/office/drawing/2014/main" id="{A1F8C642-49FB-4E16-A3A0-B2ACBEABFFD6}"/>
              </a:ext>
            </a:extLst>
          </p:cNvPr>
          <p:cNvSpPr>
            <a:spLocks noGrp="1"/>
          </p:cNvSpPr>
          <p:nvPr>
            <p:ph type="title"/>
          </p:nvPr>
        </p:nvSpPr>
        <p:spPr>
          <a:xfrm>
            <a:off x="6348334" y="1062164"/>
            <a:ext cx="5005466" cy="1325563"/>
          </a:xfrm>
        </p:spPr>
        <p:txBody>
          <a:bodyPr rtlCol="0"/>
          <a:lstStyle>
            <a:lvl1pPr>
              <a:defRPr>
                <a:solidFill>
                  <a:schemeClr val="tx1">
                    <a:lumMod val="50000"/>
                    <a:lumOff val="50000"/>
                  </a:schemeClr>
                </a:solidFill>
              </a:defRPr>
            </a:lvl1pPr>
          </a:lstStyle>
          <a:p>
            <a:pPr rtl="0"/>
            <a:r>
              <a:rPr lang="es-ES" noProof="0"/>
              <a:t>Haga clic para modificar el estilo de título del patrón</a:t>
            </a:r>
          </a:p>
        </p:txBody>
      </p:sp>
      <p:sp>
        <p:nvSpPr>
          <p:cNvPr id="7" name="Marcador de posición de imagen 6">
            <a:extLst>
              <a:ext uri="{FF2B5EF4-FFF2-40B4-BE49-F238E27FC236}">
                <a16:creationId xmlns:a16="http://schemas.microsoft.com/office/drawing/2014/main" id="{EED971A8-4C6D-471D-A690-8CD666292205}"/>
              </a:ext>
            </a:extLst>
          </p:cNvPr>
          <p:cNvSpPr>
            <a:spLocks noGrp="1"/>
          </p:cNvSpPr>
          <p:nvPr>
            <p:ph type="pic" sz="quarter" idx="13"/>
          </p:nvPr>
        </p:nvSpPr>
        <p:spPr>
          <a:xfrm>
            <a:off x="861935" y="1143000"/>
            <a:ext cx="4953000" cy="4572000"/>
          </a:xfrm>
          <a:solidFill>
            <a:schemeClr val="accent6"/>
          </a:solidFill>
        </p:spPr>
        <p:txBody>
          <a:bodyPr rtlCol="0"/>
          <a:lstStyle/>
          <a:p>
            <a:pPr rtl="0"/>
            <a:r>
              <a:rPr lang="es-ES" noProof="0"/>
              <a:t>Haga clic en el icono para agregar una imagen</a:t>
            </a:r>
          </a:p>
        </p:txBody>
      </p:sp>
      <p:sp>
        <p:nvSpPr>
          <p:cNvPr id="10" name="Marcador de texto 9">
            <a:extLst>
              <a:ext uri="{FF2B5EF4-FFF2-40B4-BE49-F238E27FC236}">
                <a16:creationId xmlns:a16="http://schemas.microsoft.com/office/drawing/2014/main" id="{0ECB8E5B-4859-4892-A062-C831DA527F75}"/>
              </a:ext>
            </a:extLst>
          </p:cNvPr>
          <p:cNvSpPr>
            <a:spLocks noGrp="1"/>
          </p:cNvSpPr>
          <p:nvPr>
            <p:ph type="body" sz="quarter" idx="14"/>
          </p:nvPr>
        </p:nvSpPr>
        <p:spPr>
          <a:xfrm>
            <a:off x="6376988" y="2555875"/>
            <a:ext cx="4953000" cy="3159125"/>
          </a:xfrm>
        </p:spPr>
        <p:txBody>
          <a:bodyPr rtlCol="0">
            <a:normAutofit/>
          </a:bodyPr>
          <a:lstStyle>
            <a:lvl1pPr marL="0" indent="0">
              <a:lnSpc>
                <a:spcPct val="150000"/>
              </a:lnSpc>
              <a:spcBef>
                <a:spcPts val="0"/>
              </a:spcBef>
              <a:buNone/>
              <a:defRPr sz="2000">
                <a:solidFill>
                  <a:schemeClr val="accent4"/>
                </a:solidFill>
                <a:latin typeface="+mj-lt"/>
              </a:defRPr>
            </a:lvl1pPr>
            <a:lvl2pPr marL="457200" indent="0">
              <a:lnSpc>
                <a:spcPct val="150000"/>
              </a:lnSpc>
              <a:spcBef>
                <a:spcPts val="0"/>
              </a:spcBef>
              <a:buNone/>
              <a:defRPr sz="2000">
                <a:solidFill>
                  <a:schemeClr val="accent4"/>
                </a:solidFill>
                <a:latin typeface="+mj-lt"/>
              </a:defRPr>
            </a:lvl2pPr>
            <a:lvl3pPr marL="914400" indent="0">
              <a:lnSpc>
                <a:spcPct val="150000"/>
              </a:lnSpc>
              <a:spcBef>
                <a:spcPts val="0"/>
              </a:spcBef>
              <a:buNone/>
              <a:defRPr sz="2000">
                <a:solidFill>
                  <a:schemeClr val="accent4"/>
                </a:solidFill>
                <a:latin typeface="+mj-lt"/>
              </a:defRPr>
            </a:lvl3pPr>
            <a:lvl4pPr marL="1371600" indent="0">
              <a:lnSpc>
                <a:spcPct val="150000"/>
              </a:lnSpc>
              <a:spcBef>
                <a:spcPts val="0"/>
              </a:spcBef>
              <a:buNone/>
              <a:defRPr sz="2000">
                <a:solidFill>
                  <a:schemeClr val="accent4"/>
                </a:solidFill>
                <a:latin typeface="+mj-lt"/>
              </a:defRPr>
            </a:lvl4pPr>
            <a:lvl5pPr marL="1828800" indent="0">
              <a:lnSpc>
                <a:spcPct val="150000"/>
              </a:lnSpc>
              <a:spcBef>
                <a:spcPts val="0"/>
              </a:spcBef>
              <a:buNone/>
              <a:defRPr sz="2000">
                <a:solidFill>
                  <a:schemeClr val="accent4"/>
                </a:solidFill>
                <a:latin typeface="+mj-lt"/>
              </a:defRPr>
            </a:lvl5p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3" name="Marcador de fecha 2">
            <a:extLst>
              <a:ext uri="{FF2B5EF4-FFF2-40B4-BE49-F238E27FC236}">
                <a16:creationId xmlns:a16="http://schemas.microsoft.com/office/drawing/2014/main" id="{9CAF00A3-1058-4FA9-A985-03711701054C}"/>
              </a:ext>
            </a:extLst>
          </p:cNvPr>
          <p:cNvSpPr>
            <a:spLocks noGrp="1"/>
          </p:cNvSpPr>
          <p:nvPr>
            <p:ph type="dt" sz="half" idx="10"/>
          </p:nvPr>
        </p:nvSpPr>
        <p:spPr/>
        <p:txBody>
          <a:bodyPr rtlCol="0"/>
          <a:lstStyle/>
          <a:p>
            <a:pPr rtl="0"/>
            <a:r>
              <a:rPr lang="es-ES" noProof="0"/>
              <a:t>20XX</a:t>
            </a:r>
          </a:p>
        </p:txBody>
      </p:sp>
      <p:sp>
        <p:nvSpPr>
          <p:cNvPr id="4" name="Marcador de pie de página 3">
            <a:extLst>
              <a:ext uri="{FF2B5EF4-FFF2-40B4-BE49-F238E27FC236}">
                <a16:creationId xmlns:a16="http://schemas.microsoft.com/office/drawing/2014/main" id="{A00F60BE-20E1-40C5-85E7-AEAABD0C0DE6}"/>
              </a:ext>
            </a:extLst>
          </p:cNvPr>
          <p:cNvSpPr>
            <a:spLocks noGrp="1"/>
          </p:cNvSpPr>
          <p:nvPr>
            <p:ph type="ftr" sz="quarter" idx="11"/>
          </p:nvPr>
        </p:nvSpPr>
        <p:spPr/>
        <p:txBody>
          <a:bodyPr rtlCol="0"/>
          <a:lstStyle/>
          <a:p>
            <a:pPr rtl="0"/>
            <a:r>
              <a:rPr lang="es-ES" noProof="0"/>
              <a:t>Título de la presentación de lanzamiento</a:t>
            </a:r>
          </a:p>
        </p:txBody>
      </p:sp>
      <p:sp>
        <p:nvSpPr>
          <p:cNvPr id="5" name="Marcador de número de diapositiva 4">
            <a:extLst>
              <a:ext uri="{FF2B5EF4-FFF2-40B4-BE49-F238E27FC236}">
                <a16:creationId xmlns:a16="http://schemas.microsoft.com/office/drawing/2014/main" id="{05DC939B-94C9-4FF9-B0C8-1149DEFA6CF8}"/>
              </a:ext>
            </a:extLst>
          </p:cNvPr>
          <p:cNvSpPr>
            <a:spLocks noGrp="1"/>
          </p:cNvSpPr>
          <p:nvPr>
            <p:ph type="sldNum" sz="quarter" idx="12"/>
          </p:nvPr>
        </p:nvSpPr>
        <p:spPr/>
        <p:txBody>
          <a:bodyPr rtlCol="0"/>
          <a:lstStyle/>
          <a:p>
            <a:pPr rtl="0"/>
            <a:fld id="{B5CEABB6-07DC-46E8-9B57-56EC44A396E5}" type="slidenum">
              <a:rPr lang="es-ES" noProof="0" smtClean="0"/>
              <a:t>‹Nº›</a:t>
            </a:fld>
            <a:endParaRPr lang="es-ES" noProof="0"/>
          </a:p>
        </p:txBody>
      </p:sp>
    </p:spTree>
    <p:extLst>
      <p:ext uri="{BB962C8B-B14F-4D97-AF65-F5344CB8AC3E}">
        <p14:creationId xmlns:p14="http://schemas.microsoft.com/office/powerpoint/2010/main" val="2865806376"/>
      </p:ext>
    </p:extLst>
  </p:cSld>
  <p:clrMapOvr>
    <a:masterClrMapping/>
  </p:clrMapOvr>
  <p:extLst>
    <p:ext uri="{DCECCB84-F9BA-43D5-87BE-67443E8EF086}">
      <p15:sldGuideLst xmlns:p15="http://schemas.microsoft.com/office/powerpoint/2012/main">
        <p15:guide id="1" pos="3840" userDrawn="1">
          <p15:clr>
            <a:srgbClr val="FBAE40"/>
          </p15:clr>
        </p15:guide>
        <p15:guide id="2" pos="528"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alto de sección">
    <p:spTree>
      <p:nvGrpSpPr>
        <p:cNvPr id="1" name=""/>
        <p:cNvGrpSpPr/>
        <p:nvPr/>
      </p:nvGrpSpPr>
      <p:grpSpPr>
        <a:xfrm>
          <a:off x="0" y="0"/>
          <a:ext cx="0" cy="0"/>
          <a:chOff x="0" y="0"/>
          <a:chExt cx="0" cy="0"/>
        </a:xfrm>
      </p:grpSpPr>
      <p:sp>
        <p:nvSpPr>
          <p:cNvPr id="8" name="Marcador de posición de imagen 7">
            <a:extLst>
              <a:ext uri="{FF2B5EF4-FFF2-40B4-BE49-F238E27FC236}">
                <a16:creationId xmlns:a16="http://schemas.microsoft.com/office/drawing/2014/main" id="{87C02F5D-0AFB-480B-A152-5FC08DB4DCD7}"/>
              </a:ext>
            </a:extLst>
          </p:cNvPr>
          <p:cNvSpPr>
            <a:spLocks noGrp="1"/>
          </p:cNvSpPr>
          <p:nvPr>
            <p:ph type="pic" sz="quarter" idx="13"/>
          </p:nvPr>
        </p:nvSpPr>
        <p:spPr>
          <a:xfrm>
            <a:off x="458724" y="457200"/>
            <a:ext cx="11274552" cy="5943600"/>
          </a:xfrm>
          <a:solidFill>
            <a:schemeClr val="accent6"/>
          </a:solidFill>
        </p:spPr>
        <p:txBody>
          <a:bodyPr rtlCol="0"/>
          <a:lstStyle/>
          <a:p>
            <a:pPr rtl="0"/>
            <a:r>
              <a:rPr lang="es-ES" noProof="0"/>
              <a:t>Haga clic en el icono para agregar una imagen</a:t>
            </a:r>
          </a:p>
        </p:txBody>
      </p:sp>
      <p:sp>
        <p:nvSpPr>
          <p:cNvPr id="2" name="Título 1">
            <a:extLst>
              <a:ext uri="{FF2B5EF4-FFF2-40B4-BE49-F238E27FC236}">
                <a16:creationId xmlns:a16="http://schemas.microsoft.com/office/drawing/2014/main" id="{9DE3D039-0A18-4031-8A63-D83666B066F6}"/>
              </a:ext>
            </a:extLst>
          </p:cNvPr>
          <p:cNvSpPr>
            <a:spLocks noGrp="1"/>
          </p:cNvSpPr>
          <p:nvPr>
            <p:ph type="title" hasCustomPrompt="1"/>
          </p:nvPr>
        </p:nvSpPr>
        <p:spPr>
          <a:xfrm>
            <a:off x="3051112" y="3513220"/>
            <a:ext cx="8682164" cy="1828799"/>
          </a:xfrm>
          <a:solidFill>
            <a:schemeClr val="accent3">
              <a:alpha val="90000"/>
            </a:schemeClr>
          </a:solidFill>
        </p:spPr>
        <p:txBody>
          <a:bodyPr lIns="1371600" tIns="0" bIns="0" rtlCol="0" anchor="ctr">
            <a:noAutofit/>
          </a:bodyPr>
          <a:lstStyle>
            <a:lvl1pPr algn="ctr">
              <a:defRPr sz="5400">
                <a:solidFill>
                  <a:schemeClr val="tx1">
                    <a:lumMod val="65000"/>
                    <a:lumOff val="35000"/>
                  </a:schemeClr>
                </a:solidFill>
              </a:defRPr>
            </a:lvl1pPr>
          </a:lstStyle>
          <a:p>
            <a:pPr rtl="0"/>
            <a:r>
              <a:rPr lang="es-ES" noProof="0"/>
              <a:t>Haga clic para agregar un título</a:t>
            </a:r>
          </a:p>
        </p:txBody>
      </p:sp>
    </p:spTree>
    <p:extLst>
      <p:ext uri="{BB962C8B-B14F-4D97-AF65-F5344CB8AC3E}">
        <p14:creationId xmlns:p14="http://schemas.microsoft.com/office/powerpoint/2010/main" val="9995812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odelo de negoci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C626A5-4FF6-42BD-858A-AE4B2C23A6BC}"/>
              </a:ext>
            </a:extLst>
          </p:cNvPr>
          <p:cNvSpPr>
            <a:spLocks noGrp="1"/>
          </p:cNvSpPr>
          <p:nvPr>
            <p:ph type="title"/>
          </p:nvPr>
        </p:nvSpPr>
        <p:spPr/>
        <p:txBody>
          <a:bodyPr rtlCol="0"/>
          <a:lstStyle>
            <a:lvl1pPr algn="ctr">
              <a:defRPr>
                <a:solidFill>
                  <a:schemeClr val="tx1">
                    <a:lumMod val="50000"/>
                    <a:lumOff val="50000"/>
                  </a:schemeClr>
                </a:solidFill>
              </a:defRPr>
            </a:lvl1pPr>
          </a:lstStyle>
          <a:p>
            <a:pPr rtl="0"/>
            <a:r>
              <a:rPr lang="es-ES" noProof="0"/>
              <a:t>Haga clic para modificar el estilo de título del patrón</a:t>
            </a:r>
          </a:p>
        </p:txBody>
      </p:sp>
      <p:sp>
        <p:nvSpPr>
          <p:cNvPr id="18" name="Marcador de posición de imagen 15">
            <a:extLst>
              <a:ext uri="{FF2B5EF4-FFF2-40B4-BE49-F238E27FC236}">
                <a16:creationId xmlns:a16="http://schemas.microsoft.com/office/drawing/2014/main" id="{43CBE128-6D8D-4605-B225-5A34FFB1F25B}"/>
              </a:ext>
            </a:extLst>
          </p:cNvPr>
          <p:cNvSpPr>
            <a:spLocks noGrp="1"/>
          </p:cNvSpPr>
          <p:nvPr>
            <p:ph type="pic" sz="quarter" idx="42"/>
          </p:nvPr>
        </p:nvSpPr>
        <p:spPr>
          <a:xfrm>
            <a:off x="1910104" y="1965960"/>
            <a:ext cx="2286000" cy="2286000"/>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rtl="0"/>
            <a:r>
              <a:rPr lang="es-ES" noProof="0"/>
              <a:t>Haga clic en el icono para agregar una imagen</a:t>
            </a:r>
          </a:p>
        </p:txBody>
      </p:sp>
      <p:sp>
        <p:nvSpPr>
          <p:cNvPr id="9" name="Marcador de texto 8">
            <a:extLst>
              <a:ext uri="{FF2B5EF4-FFF2-40B4-BE49-F238E27FC236}">
                <a16:creationId xmlns:a16="http://schemas.microsoft.com/office/drawing/2014/main" id="{07F18567-9326-411F-BA8D-561D58C7DD91}"/>
              </a:ext>
            </a:extLst>
          </p:cNvPr>
          <p:cNvSpPr>
            <a:spLocks noGrp="1"/>
          </p:cNvSpPr>
          <p:nvPr>
            <p:ph type="body" sz="quarter" idx="33" hasCustomPrompt="1"/>
          </p:nvPr>
        </p:nvSpPr>
        <p:spPr>
          <a:xfrm>
            <a:off x="1911096" y="4311688"/>
            <a:ext cx="2286000" cy="360000"/>
          </a:xfrm>
        </p:spPr>
        <p:txBody>
          <a:bodyPr rtlCol="0">
            <a:noAutofit/>
          </a:bodyPr>
          <a:lstStyle>
            <a:lvl1pPr marL="0" indent="0" algn="ctr">
              <a:buFont typeface="Arial" panose="020B0604020202020204" pitchFamily="34" charset="0"/>
              <a:buNone/>
              <a:defRPr sz="2000">
                <a:solidFill>
                  <a:schemeClr val="accent4"/>
                </a:solidFill>
                <a:latin typeface="+mj-lt"/>
              </a:defRPr>
            </a:lvl1pPr>
          </a:lstStyle>
          <a:p>
            <a:pPr lvl="0" rtl="0"/>
            <a:r>
              <a:rPr lang="es-ES" noProof="0"/>
              <a:t>Viñeta 2</a:t>
            </a:r>
          </a:p>
        </p:txBody>
      </p:sp>
      <p:sp>
        <p:nvSpPr>
          <p:cNvPr id="10" name="Marcador de texto 10">
            <a:extLst>
              <a:ext uri="{FF2B5EF4-FFF2-40B4-BE49-F238E27FC236}">
                <a16:creationId xmlns:a16="http://schemas.microsoft.com/office/drawing/2014/main" id="{39809F78-EA1B-4C23-A53E-7DE8B4A6AE1D}"/>
              </a:ext>
            </a:extLst>
          </p:cNvPr>
          <p:cNvSpPr>
            <a:spLocks noGrp="1"/>
          </p:cNvSpPr>
          <p:nvPr>
            <p:ph type="body" sz="quarter" idx="34" hasCustomPrompt="1"/>
          </p:nvPr>
        </p:nvSpPr>
        <p:spPr>
          <a:xfrm>
            <a:off x="1911096" y="4773703"/>
            <a:ext cx="2286000" cy="1005840"/>
          </a:xfrm>
        </p:spPr>
        <p:txBody>
          <a:bodyPr rtlCol="0"/>
          <a:lstStyle>
            <a:lvl1pPr marL="0" indent="0" algn="ctr">
              <a:lnSpc>
                <a:spcPts val="2000"/>
              </a:lnSpc>
              <a:spcBef>
                <a:spcPts val="0"/>
              </a:spcBef>
              <a:buNone/>
              <a:defRPr sz="1400">
                <a:solidFill>
                  <a:schemeClr val="tx1">
                    <a:lumMod val="75000"/>
                    <a:lumOff val="25000"/>
                  </a:schemeClr>
                </a:solidFill>
              </a:defRPr>
            </a:lvl1pPr>
          </a:lstStyle>
          <a:p>
            <a:pPr lvl="0" rtl="0"/>
            <a:r>
              <a:rPr lang="es-ES" noProof="0"/>
              <a:t>Descripción de la viñeta</a:t>
            </a:r>
          </a:p>
        </p:txBody>
      </p:sp>
      <p:sp>
        <p:nvSpPr>
          <p:cNvPr id="19" name="Marcador de posición de imagen 15">
            <a:extLst>
              <a:ext uri="{FF2B5EF4-FFF2-40B4-BE49-F238E27FC236}">
                <a16:creationId xmlns:a16="http://schemas.microsoft.com/office/drawing/2014/main" id="{E63C0874-8701-4CED-B60A-61A655FB5A5F}"/>
              </a:ext>
            </a:extLst>
          </p:cNvPr>
          <p:cNvSpPr>
            <a:spLocks noGrp="1"/>
          </p:cNvSpPr>
          <p:nvPr>
            <p:ph type="pic" sz="quarter" idx="43"/>
          </p:nvPr>
        </p:nvSpPr>
        <p:spPr>
          <a:xfrm>
            <a:off x="4951917" y="1965960"/>
            <a:ext cx="2286000" cy="2286000"/>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rtl="0"/>
            <a:r>
              <a:rPr lang="es-ES" noProof="0"/>
              <a:t>Haga clic en el icono para agregar una imagen</a:t>
            </a:r>
          </a:p>
        </p:txBody>
      </p:sp>
      <p:sp>
        <p:nvSpPr>
          <p:cNvPr id="11" name="Marcador de texto 8">
            <a:extLst>
              <a:ext uri="{FF2B5EF4-FFF2-40B4-BE49-F238E27FC236}">
                <a16:creationId xmlns:a16="http://schemas.microsoft.com/office/drawing/2014/main" id="{97E7DC10-1618-471B-9441-C640C7FEDD37}"/>
              </a:ext>
            </a:extLst>
          </p:cNvPr>
          <p:cNvSpPr>
            <a:spLocks noGrp="1"/>
          </p:cNvSpPr>
          <p:nvPr>
            <p:ph type="body" sz="quarter" idx="35" hasCustomPrompt="1"/>
          </p:nvPr>
        </p:nvSpPr>
        <p:spPr>
          <a:xfrm>
            <a:off x="4956048" y="4311688"/>
            <a:ext cx="2286000" cy="360000"/>
          </a:xfrm>
        </p:spPr>
        <p:txBody>
          <a:bodyPr rtlCol="0">
            <a:noAutofit/>
          </a:bodyPr>
          <a:lstStyle>
            <a:lvl1pPr marL="0" indent="0" algn="ctr">
              <a:buFont typeface="Arial" panose="020B0604020202020204" pitchFamily="34" charset="0"/>
              <a:buNone/>
              <a:defRPr sz="2000">
                <a:solidFill>
                  <a:schemeClr val="accent4"/>
                </a:solidFill>
                <a:latin typeface="+mj-lt"/>
              </a:defRPr>
            </a:lvl1pPr>
          </a:lstStyle>
          <a:p>
            <a:pPr lvl="0" rtl="0"/>
            <a:r>
              <a:rPr lang="es-ES" noProof="0"/>
              <a:t>Viñeta 3</a:t>
            </a:r>
          </a:p>
        </p:txBody>
      </p:sp>
      <p:sp>
        <p:nvSpPr>
          <p:cNvPr id="12" name="Marcador de texto 10">
            <a:extLst>
              <a:ext uri="{FF2B5EF4-FFF2-40B4-BE49-F238E27FC236}">
                <a16:creationId xmlns:a16="http://schemas.microsoft.com/office/drawing/2014/main" id="{20AEB661-858B-44C9-9484-E540E04AD365}"/>
              </a:ext>
            </a:extLst>
          </p:cNvPr>
          <p:cNvSpPr>
            <a:spLocks noGrp="1"/>
          </p:cNvSpPr>
          <p:nvPr>
            <p:ph type="body" sz="quarter" idx="36" hasCustomPrompt="1"/>
          </p:nvPr>
        </p:nvSpPr>
        <p:spPr>
          <a:xfrm>
            <a:off x="4956048" y="4773703"/>
            <a:ext cx="2286000" cy="1005840"/>
          </a:xfrm>
        </p:spPr>
        <p:txBody>
          <a:bodyPr rtlCol="0"/>
          <a:lstStyle>
            <a:lvl1pPr marL="0" indent="0" algn="ctr">
              <a:lnSpc>
                <a:spcPts val="2000"/>
              </a:lnSpc>
              <a:spcBef>
                <a:spcPts val="0"/>
              </a:spcBef>
              <a:buNone/>
              <a:defRPr sz="1400">
                <a:solidFill>
                  <a:schemeClr val="tx1">
                    <a:lumMod val="75000"/>
                    <a:lumOff val="25000"/>
                  </a:schemeClr>
                </a:solidFill>
              </a:defRPr>
            </a:lvl1pPr>
          </a:lstStyle>
          <a:p>
            <a:pPr lvl="0" rtl="0"/>
            <a:r>
              <a:rPr lang="es-ES" noProof="0"/>
              <a:t>Descripción de la viñeta</a:t>
            </a:r>
          </a:p>
        </p:txBody>
      </p:sp>
      <p:sp>
        <p:nvSpPr>
          <p:cNvPr id="20" name="Marcador de posición de imagen 15">
            <a:extLst>
              <a:ext uri="{FF2B5EF4-FFF2-40B4-BE49-F238E27FC236}">
                <a16:creationId xmlns:a16="http://schemas.microsoft.com/office/drawing/2014/main" id="{F223D9C7-A9C3-4D38-B4D8-9CAB3A19CF51}"/>
              </a:ext>
            </a:extLst>
          </p:cNvPr>
          <p:cNvSpPr>
            <a:spLocks noGrp="1"/>
          </p:cNvSpPr>
          <p:nvPr>
            <p:ph type="pic" sz="quarter" idx="44"/>
          </p:nvPr>
        </p:nvSpPr>
        <p:spPr>
          <a:xfrm>
            <a:off x="7993730" y="1965960"/>
            <a:ext cx="2286000" cy="2286000"/>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rtl="0"/>
            <a:r>
              <a:rPr lang="es-ES" noProof="0"/>
              <a:t>Haga clic en el icono para agregar una imagen</a:t>
            </a:r>
          </a:p>
        </p:txBody>
      </p:sp>
      <p:sp>
        <p:nvSpPr>
          <p:cNvPr id="13" name="Marcador de texto 8">
            <a:extLst>
              <a:ext uri="{FF2B5EF4-FFF2-40B4-BE49-F238E27FC236}">
                <a16:creationId xmlns:a16="http://schemas.microsoft.com/office/drawing/2014/main" id="{FDB26B40-5901-4EF0-BCF0-55677E28B176}"/>
              </a:ext>
            </a:extLst>
          </p:cNvPr>
          <p:cNvSpPr>
            <a:spLocks noGrp="1"/>
          </p:cNvSpPr>
          <p:nvPr>
            <p:ph type="body" sz="quarter" idx="37" hasCustomPrompt="1"/>
          </p:nvPr>
        </p:nvSpPr>
        <p:spPr>
          <a:xfrm>
            <a:off x="7991856" y="4311688"/>
            <a:ext cx="2286000" cy="360000"/>
          </a:xfrm>
        </p:spPr>
        <p:txBody>
          <a:bodyPr rtlCol="0">
            <a:noAutofit/>
          </a:bodyPr>
          <a:lstStyle>
            <a:lvl1pPr marL="0" indent="0" algn="ctr">
              <a:buFont typeface="Arial" panose="020B0604020202020204" pitchFamily="34" charset="0"/>
              <a:buNone/>
              <a:defRPr sz="2000">
                <a:solidFill>
                  <a:schemeClr val="accent4"/>
                </a:solidFill>
                <a:latin typeface="+mj-lt"/>
              </a:defRPr>
            </a:lvl1pPr>
          </a:lstStyle>
          <a:p>
            <a:pPr lvl="0" rtl="0"/>
            <a:r>
              <a:rPr lang="es-ES" noProof="0"/>
              <a:t>Viñeta 4</a:t>
            </a:r>
          </a:p>
        </p:txBody>
      </p:sp>
      <p:sp>
        <p:nvSpPr>
          <p:cNvPr id="14" name="Marcador de texto 10">
            <a:extLst>
              <a:ext uri="{FF2B5EF4-FFF2-40B4-BE49-F238E27FC236}">
                <a16:creationId xmlns:a16="http://schemas.microsoft.com/office/drawing/2014/main" id="{CCEAE0AB-74EC-4097-A534-A578F1097938}"/>
              </a:ext>
            </a:extLst>
          </p:cNvPr>
          <p:cNvSpPr>
            <a:spLocks noGrp="1"/>
          </p:cNvSpPr>
          <p:nvPr>
            <p:ph type="body" sz="quarter" idx="38" hasCustomPrompt="1"/>
          </p:nvPr>
        </p:nvSpPr>
        <p:spPr>
          <a:xfrm>
            <a:off x="7991856" y="4773703"/>
            <a:ext cx="2286000" cy="1005840"/>
          </a:xfrm>
        </p:spPr>
        <p:txBody>
          <a:bodyPr rtlCol="0"/>
          <a:lstStyle>
            <a:lvl1pPr marL="0" indent="0" algn="ctr">
              <a:lnSpc>
                <a:spcPts val="2000"/>
              </a:lnSpc>
              <a:spcBef>
                <a:spcPts val="0"/>
              </a:spcBef>
              <a:buNone/>
              <a:defRPr sz="1400">
                <a:solidFill>
                  <a:schemeClr val="tx1">
                    <a:lumMod val="75000"/>
                    <a:lumOff val="25000"/>
                  </a:schemeClr>
                </a:solidFill>
              </a:defRPr>
            </a:lvl1pPr>
          </a:lstStyle>
          <a:p>
            <a:pPr lvl="0" rtl="0"/>
            <a:r>
              <a:rPr lang="es-ES" noProof="0"/>
              <a:t>Descripción de la viñeta</a:t>
            </a:r>
          </a:p>
        </p:txBody>
      </p:sp>
      <p:sp>
        <p:nvSpPr>
          <p:cNvPr id="15" name="Marcador de fecha 1">
            <a:extLst>
              <a:ext uri="{FF2B5EF4-FFF2-40B4-BE49-F238E27FC236}">
                <a16:creationId xmlns:a16="http://schemas.microsoft.com/office/drawing/2014/main" id="{6FCC4B1F-E859-43CC-8B33-EE155744227A}"/>
              </a:ext>
            </a:extLst>
          </p:cNvPr>
          <p:cNvSpPr>
            <a:spLocks noGrp="1"/>
          </p:cNvSpPr>
          <p:nvPr>
            <p:ph type="dt" sz="half" idx="45"/>
          </p:nvPr>
        </p:nvSpPr>
        <p:spPr>
          <a:xfrm>
            <a:off x="838200" y="6356350"/>
            <a:ext cx="2743200" cy="365125"/>
          </a:xfrm>
        </p:spPr>
        <p:txBody>
          <a:bodyPr rtlCol="0"/>
          <a:lstStyle/>
          <a:p>
            <a:pPr rtl="0"/>
            <a:r>
              <a:rPr lang="es-ES" noProof="0"/>
              <a:t>20XX</a:t>
            </a:r>
          </a:p>
        </p:txBody>
      </p:sp>
      <p:sp>
        <p:nvSpPr>
          <p:cNvPr id="6" name="Marcador de pie de página 5">
            <a:extLst>
              <a:ext uri="{FF2B5EF4-FFF2-40B4-BE49-F238E27FC236}">
                <a16:creationId xmlns:a16="http://schemas.microsoft.com/office/drawing/2014/main" id="{29E5E346-F307-4307-949D-77CDB6E6577A}"/>
              </a:ext>
            </a:extLst>
          </p:cNvPr>
          <p:cNvSpPr>
            <a:spLocks noGrp="1"/>
          </p:cNvSpPr>
          <p:nvPr>
            <p:ph type="ftr" sz="quarter" idx="10"/>
          </p:nvPr>
        </p:nvSpPr>
        <p:spPr/>
        <p:txBody>
          <a:bodyPr rtlCol="0"/>
          <a:lstStyle>
            <a:lvl1pPr>
              <a:defRPr>
                <a:solidFill>
                  <a:schemeClr val="tx1">
                    <a:lumMod val="75000"/>
                    <a:lumOff val="25000"/>
                  </a:schemeClr>
                </a:solidFill>
              </a:defRPr>
            </a:lvl1pPr>
          </a:lstStyle>
          <a:p>
            <a:pPr rtl="0"/>
            <a:r>
              <a:rPr lang="es-ES" noProof="0"/>
              <a:t>Título de la presentación de lanzamiento</a:t>
            </a:r>
          </a:p>
        </p:txBody>
      </p:sp>
      <p:sp>
        <p:nvSpPr>
          <p:cNvPr id="7" name="Marcador de número de diapositiva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rtlCol="0"/>
          <a:lstStyle>
            <a:lvl1pPr>
              <a:defRPr>
                <a:solidFill>
                  <a:schemeClr val="tx1">
                    <a:lumMod val="75000"/>
                    <a:lumOff val="25000"/>
                  </a:schemeClr>
                </a:solidFill>
              </a:defRPr>
            </a:lvl1pPr>
          </a:lstStyle>
          <a:p>
            <a:pPr rtl="0"/>
            <a:fld id="{19B51A1E-902D-48AF-9020-955120F399B6}" type="slidenum">
              <a:rPr lang="es-ES" noProof="0" smtClean="0"/>
              <a:pPr rtl="0"/>
              <a:t>‹Nº›</a:t>
            </a:fld>
            <a:endParaRPr lang="es-ES" noProof="0"/>
          </a:p>
        </p:txBody>
      </p:sp>
    </p:spTree>
    <p:extLst>
      <p:ext uri="{BB962C8B-B14F-4D97-AF65-F5344CB8AC3E}">
        <p14:creationId xmlns:p14="http://schemas.microsoft.com/office/powerpoint/2010/main" val="5006801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etenci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E9E034D-C1DD-48C0-BB6B-FDC6F8EBA558}"/>
              </a:ext>
            </a:extLst>
          </p:cNvPr>
          <p:cNvSpPr>
            <a:spLocks noGrp="1"/>
          </p:cNvSpPr>
          <p:nvPr>
            <p:ph type="title"/>
          </p:nvPr>
        </p:nvSpPr>
        <p:spPr>
          <a:xfrm>
            <a:off x="1162072" y="365125"/>
            <a:ext cx="10193315" cy="1325563"/>
          </a:xfrm>
        </p:spPr>
        <p:txBody>
          <a:bodyPr rtlCol="0"/>
          <a:lstStyle>
            <a:lvl1pPr algn="l">
              <a:defRPr/>
            </a:lvl1pPr>
          </a:lstStyle>
          <a:p>
            <a:pPr rtl="0"/>
            <a:r>
              <a:rPr lang="es-ES" noProof="0"/>
              <a:t>Haga clic para modificar el estilo de título del patrón</a:t>
            </a:r>
          </a:p>
        </p:txBody>
      </p:sp>
      <p:sp>
        <p:nvSpPr>
          <p:cNvPr id="3" name="Marcador de texto 2">
            <a:extLst>
              <a:ext uri="{FF2B5EF4-FFF2-40B4-BE49-F238E27FC236}">
                <a16:creationId xmlns:a16="http://schemas.microsoft.com/office/drawing/2014/main" id="{D77FFB71-D3BF-4723-8C5E-44AD8F0E924D}"/>
              </a:ext>
            </a:extLst>
          </p:cNvPr>
          <p:cNvSpPr>
            <a:spLocks noGrp="1"/>
          </p:cNvSpPr>
          <p:nvPr>
            <p:ph type="body" idx="1"/>
          </p:nvPr>
        </p:nvSpPr>
        <p:spPr>
          <a:xfrm>
            <a:off x="1162073" y="1853548"/>
            <a:ext cx="4572000" cy="640080"/>
          </a:xfrm>
        </p:spPr>
        <p:txBody>
          <a:bodyPr rtlCol="0" anchor="ctr" anchorCtr="0">
            <a:normAutofit/>
          </a:bodyPr>
          <a:lstStyle>
            <a:lvl1pPr marL="0" indent="0">
              <a:buNone/>
              <a:defRPr sz="20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los estilos de texto del patrón</a:t>
            </a:r>
          </a:p>
        </p:txBody>
      </p:sp>
      <p:sp>
        <p:nvSpPr>
          <p:cNvPr id="4" name="Marcador de contenido 3">
            <a:extLst>
              <a:ext uri="{FF2B5EF4-FFF2-40B4-BE49-F238E27FC236}">
                <a16:creationId xmlns:a16="http://schemas.microsoft.com/office/drawing/2014/main" id="{A91BC8B9-8F2B-4131-A090-0ACBEEE80BB7}"/>
              </a:ext>
            </a:extLst>
          </p:cNvPr>
          <p:cNvSpPr>
            <a:spLocks noGrp="1"/>
          </p:cNvSpPr>
          <p:nvPr>
            <p:ph sz="half" idx="2"/>
          </p:nvPr>
        </p:nvSpPr>
        <p:spPr>
          <a:xfrm>
            <a:off x="1162073" y="2505075"/>
            <a:ext cx="4572000" cy="3200400"/>
          </a:xfrm>
        </p:spPr>
        <p:txBody>
          <a:bodyPr rtlCol="0">
            <a:normAutofit/>
          </a:bodyPr>
          <a:lstStyle>
            <a:lvl1pPr>
              <a:lnSpc>
                <a:spcPts val="2600"/>
              </a:lnSpc>
              <a:defRPr sz="1600"/>
            </a:lvl1pPr>
            <a:lvl2pPr>
              <a:lnSpc>
                <a:spcPts val="2600"/>
              </a:lnSpc>
              <a:defRPr sz="1600"/>
            </a:lvl2pPr>
            <a:lvl3pPr>
              <a:lnSpc>
                <a:spcPts val="2600"/>
              </a:lnSpc>
              <a:defRPr sz="1600"/>
            </a:lvl3pPr>
            <a:lvl4pPr>
              <a:lnSpc>
                <a:spcPts val="2600"/>
              </a:lnSpc>
              <a:defRPr sz="1600"/>
            </a:lvl4pPr>
            <a:lvl5pPr>
              <a:lnSpc>
                <a:spcPts val="2600"/>
              </a:lnSpc>
              <a:defRPr sz="1600"/>
            </a:lvl5p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5" name="Marcador de texto 4">
            <a:extLst>
              <a:ext uri="{FF2B5EF4-FFF2-40B4-BE49-F238E27FC236}">
                <a16:creationId xmlns:a16="http://schemas.microsoft.com/office/drawing/2014/main" id="{1714E40B-C52C-407A-9311-46FDCD84CB5A}"/>
              </a:ext>
            </a:extLst>
          </p:cNvPr>
          <p:cNvSpPr>
            <a:spLocks noGrp="1"/>
          </p:cNvSpPr>
          <p:nvPr>
            <p:ph type="body" sz="quarter" idx="3"/>
          </p:nvPr>
        </p:nvSpPr>
        <p:spPr>
          <a:xfrm>
            <a:off x="6494485" y="1853548"/>
            <a:ext cx="4572000" cy="640080"/>
          </a:xfrm>
          <a:noFill/>
        </p:spPr>
        <p:txBody>
          <a:bodyPr rtlCol="0" anchor="ctr" anchorCtr="0">
            <a:normAutofit/>
          </a:bodyPr>
          <a:lstStyle>
            <a:lvl1pPr marL="0" indent="0">
              <a:buNone/>
              <a:defRPr sz="20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los estilos de texto del patrón</a:t>
            </a:r>
          </a:p>
        </p:txBody>
      </p:sp>
      <p:sp>
        <p:nvSpPr>
          <p:cNvPr id="6" name="Marcador de contenido 5">
            <a:extLst>
              <a:ext uri="{FF2B5EF4-FFF2-40B4-BE49-F238E27FC236}">
                <a16:creationId xmlns:a16="http://schemas.microsoft.com/office/drawing/2014/main" id="{0596ED23-22F0-421E-849C-630BEABF8BD0}"/>
              </a:ext>
            </a:extLst>
          </p:cNvPr>
          <p:cNvSpPr>
            <a:spLocks noGrp="1"/>
          </p:cNvSpPr>
          <p:nvPr>
            <p:ph sz="quarter" idx="4"/>
          </p:nvPr>
        </p:nvSpPr>
        <p:spPr>
          <a:xfrm>
            <a:off x="6494485" y="2505075"/>
            <a:ext cx="4572000" cy="3200400"/>
          </a:xfrm>
        </p:spPr>
        <p:txBody>
          <a:bodyPr rtlCol="0">
            <a:normAutofit/>
          </a:bodyPr>
          <a:lstStyle>
            <a:lvl1pPr>
              <a:lnSpc>
                <a:spcPts val="2600"/>
              </a:lnSpc>
              <a:defRPr sz="1600"/>
            </a:lvl1pPr>
            <a:lvl2pPr>
              <a:lnSpc>
                <a:spcPts val="2600"/>
              </a:lnSpc>
              <a:defRPr sz="1600"/>
            </a:lvl2pPr>
            <a:lvl3pPr>
              <a:lnSpc>
                <a:spcPts val="2600"/>
              </a:lnSpc>
              <a:defRPr sz="1600"/>
            </a:lvl3pPr>
            <a:lvl4pPr>
              <a:lnSpc>
                <a:spcPts val="2600"/>
              </a:lnSpc>
              <a:defRPr sz="1600"/>
            </a:lvl4pPr>
            <a:lvl5pPr>
              <a:lnSpc>
                <a:spcPts val="2600"/>
              </a:lnSpc>
              <a:defRPr sz="1600"/>
            </a:lvl5p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11" name="Marcador de posición de imagen 10">
            <a:extLst>
              <a:ext uri="{FF2B5EF4-FFF2-40B4-BE49-F238E27FC236}">
                <a16:creationId xmlns:a16="http://schemas.microsoft.com/office/drawing/2014/main" id="{582C2B31-DB43-4AEF-AA1E-62866E69E584}"/>
              </a:ext>
            </a:extLst>
          </p:cNvPr>
          <p:cNvSpPr>
            <a:spLocks noGrp="1"/>
          </p:cNvSpPr>
          <p:nvPr>
            <p:ph type="pic" sz="quarter" idx="13"/>
          </p:nvPr>
        </p:nvSpPr>
        <p:spPr>
          <a:xfrm>
            <a:off x="1524" y="5943600"/>
            <a:ext cx="12188952" cy="914400"/>
          </a:xfrm>
          <a:solidFill>
            <a:schemeClr val="accent6"/>
          </a:solidFill>
        </p:spPr>
        <p:txBody>
          <a:bodyPr rtlCol="0"/>
          <a:lstStyle/>
          <a:p>
            <a:pPr rtl="0"/>
            <a:r>
              <a:rPr lang="es-ES" noProof="0"/>
              <a:t>Haga clic en el icono para agregar una imagen</a:t>
            </a:r>
          </a:p>
        </p:txBody>
      </p:sp>
      <p:sp>
        <p:nvSpPr>
          <p:cNvPr id="7" name="Marcador de fecha 6">
            <a:extLst>
              <a:ext uri="{FF2B5EF4-FFF2-40B4-BE49-F238E27FC236}">
                <a16:creationId xmlns:a16="http://schemas.microsoft.com/office/drawing/2014/main" id="{860A2F77-6CFB-4347-9224-EFAA0C0EF3DB}"/>
              </a:ext>
            </a:extLst>
          </p:cNvPr>
          <p:cNvSpPr>
            <a:spLocks noGrp="1"/>
          </p:cNvSpPr>
          <p:nvPr>
            <p:ph type="dt" sz="half" idx="10"/>
          </p:nvPr>
        </p:nvSpPr>
        <p:spPr/>
        <p:txBody>
          <a:bodyPr rtlCol="0"/>
          <a:lstStyle>
            <a:lvl1pPr>
              <a:defRPr>
                <a:solidFill>
                  <a:schemeClr val="bg1"/>
                </a:solidFill>
              </a:defRPr>
            </a:lvl1pPr>
          </a:lstStyle>
          <a:p>
            <a:pPr rtl="0"/>
            <a:r>
              <a:rPr lang="es-ES" noProof="0"/>
              <a:t>20XX</a:t>
            </a:r>
          </a:p>
        </p:txBody>
      </p:sp>
      <p:sp>
        <p:nvSpPr>
          <p:cNvPr id="8" name="Marcador de pie de página 7">
            <a:extLst>
              <a:ext uri="{FF2B5EF4-FFF2-40B4-BE49-F238E27FC236}">
                <a16:creationId xmlns:a16="http://schemas.microsoft.com/office/drawing/2014/main" id="{97C1F45E-8700-4861-AD21-BB7A09E1305A}"/>
              </a:ext>
            </a:extLst>
          </p:cNvPr>
          <p:cNvSpPr>
            <a:spLocks noGrp="1"/>
          </p:cNvSpPr>
          <p:nvPr>
            <p:ph type="ftr" sz="quarter" idx="11"/>
          </p:nvPr>
        </p:nvSpPr>
        <p:spPr/>
        <p:txBody>
          <a:bodyPr rtlCol="0"/>
          <a:lstStyle>
            <a:lvl1pPr>
              <a:defRPr>
                <a:solidFill>
                  <a:schemeClr val="bg1"/>
                </a:solidFill>
              </a:defRPr>
            </a:lvl1pPr>
          </a:lstStyle>
          <a:p>
            <a:pPr rtl="0"/>
            <a:r>
              <a:rPr lang="es-ES" noProof="0"/>
              <a:t>Título de la presentación de lanzamiento</a:t>
            </a:r>
          </a:p>
        </p:txBody>
      </p:sp>
      <p:sp>
        <p:nvSpPr>
          <p:cNvPr id="9" name="Marcador de número de diapositiva 8">
            <a:extLst>
              <a:ext uri="{FF2B5EF4-FFF2-40B4-BE49-F238E27FC236}">
                <a16:creationId xmlns:a16="http://schemas.microsoft.com/office/drawing/2014/main" id="{B7283171-31EE-44C7-A031-9F840EDEC10C}"/>
              </a:ext>
            </a:extLst>
          </p:cNvPr>
          <p:cNvSpPr>
            <a:spLocks noGrp="1"/>
          </p:cNvSpPr>
          <p:nvPr>
            <p:ph type="sldNum" sz="quarter" idx="12"/>
          </p:nvPr>
        </p:nvSpPr>
        <p:spPr/>
        <p:txBody>
          <a:bodyPr rtlCol="0"/>
          <a:lstStyle>
            <a:lvl1pPr>
              <a:defRPr>
                <a:solidFill>
                  <a:schemeClr val="bg1"/>
                </a:solidFill>
              </a:defRPr>
            </a:lvl1pPr>
          </a:lstStyle>
          <a:p>
            <a:pPr rtl="0"/>
            <a:fld id="{B5CEABB6-07DC-46E8-9B57-56EC44A396E5}" type="slidenum">
              <a:rPr lang="es-ES" noProof="0" smtClean="0"/>
              <a:pPr rtl="0"/>
              <a:t>‹Nº›</a:t>
            </a:fld>
            <a:endParaRPr lang="es-ES" noProof="0"/>
          </a:p>
        </p:txBody>
      </p:sp>
    </p:spTree>
    <p:extLst>
      <p:ext uri="{BB962C8B-B14F-4D97-AF65-F5344CB8AC3E}">
        <p14:creationId xmlns:p14="http://schemas.microsoft.com/office/powerpoint/2010/main" val="37500997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formación general del merca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DD6B45A-9FA0-4D2A-8BEF-4709BD5C14CA}"/>
              </a:ext>
            </a:extLst>
          </p:cNvPr>
          <p:cNvSpPr>
            <a:spLocks noGrp="1"/>
          </p:cNvSpPr>
          <p:nvPr>
            <p:ph type="title"/>
          </p:nvPr>
        </p:nvSpPr>
        <p:spPr/>
        <p:txBody>
          <a:bodyPr rtlCol="0"/>
          <a:lstStyle>
            <a:lvl1pPr algn="ctr">
              <a:defRPr>
                <a:solidFill>
                  <a:schemeClr val="tx1">
                    <a:lumMod val="50000"/>
                    <a:lumOff val="50000"/>
                  </a:schemeClr>
                </a:solidFill>
              </a:defRPr>
            </a:lvl1pPr>
          </a:lstStyle>
          <a:p>
            <a:pPr rtl="0"/>
            <a:r>
              <a:rPr lang="es-ES" noProof="0"/>
              <a:t>Haga clic para modificar el estilo de título del patrón</a:t>
            </a:r>
          </a:p>
        </p:txBody>
      </p:sp>
      <p:sp>
        <p:nvSpPr>
          <p:cNvPr id="7" name="Marcador de posición de imagen 6">
            <a:extLst>
              <a:ext uri="{FF2B5EF4-FFF2-40B4-BE49-F238E27FC236}">
                <a16:creationId xmlns:a16="http://schemas.microsoft.com/office/drawing/2014/main" id="{C06C6CB5-A7CF-4AA0-8E61-3C46EFA04157}"/>
              </a:ext>
              <a:ext uri="{C183D7F6-B498-43B3-948B-1728B52AA6E4}">
                <adec:decorative xmlns:adec="http://schemas.microsoft.com/office/drawing/2017/decorative" val="1"/>
              </a:ext>
            </a:extLst>
          </p:cNvPr>
          <p:cNvSpPr>
            <a:spLocks noGrp="1"/>
          </p:cNvSpPr>
          <p:nvPr>
            <p:ph type="pic" sz="quarter" idx="23" hasCustomPrompt="1"/>
          </p:nvPr>
        </p:nvSpPr>
        <p:spPr>
          <a:xfrm>
            <a:off x="1524" y="4572000"/>
            <a:ext cx="12188952" cy="2286000"/>
          </a:xfrm>
          <a:solidFill>
            <a:schemeClr val="accent6"/>
          </a:solidFill>
        </p:spPr>
        <p:txBody>
          <a:bodyPr rtlCol="0" anchor="b"/>
          <a:lstStyle>
            <a:lvl1pPr marL="0" indent="0">
              <a:buNone/>
              <a:defRPr/>
            </a:lvl1pPr>
          </a:lstStyle>
          <a:p>
            <a:pPr rtl="0"/>
            <a:r>
              <a:rPr lang="es-ES" noProof="0"/>
              <a:t>Haga clic para agregar una imagen</a:t>
            </a:r>
          </a:p>
        </p:txBody>
      </p:sp>
      <p:sp>
        <p:nvSpPr>
          <p:cNvPr id="15" name="Marcador de texto 15">
            <a:extLst>
              <a:ext uri="{FF2B5EF4-FFF2-40B4-BE49-F238E27FC236}">
                <a16:creationId xmlns:a16="http://schemas.microsoft.com/office/drawing/2014/main" id="{A1FB681F-A94D-4BF8-8290-0811E98D49D4}"/>
              </a:ext>
            </a:extLst>
          </p:cNvPr>
          <p:cNvSpPr>
            <a:spLocks noGrp="1"/>
          </p:cNvSpPr>
          <p:nvPr>
            <p:ph type="body" sz="quarter" idx="13" hasCustomPrompt="1"/>
          </p:nvPr>
        </p:nvSpPr>
        <p:spPr>
          <a:xfrm>
            <a:off x="858305" y="1696389"/>
            <a:ext cx="3210331" cy="3647605"/>
          </a:xfrm>
          <a:solidFill>
            <a:schemeClr val="bg1"/>
          </a:solidFill>
          <a:ln w="12700">
            <a:solidFill>
              <a:schemeClr val="tx2">
                <a:lumMod val="20000"/>
                <a:lumOff val="80000"/>
              </a:schemeClr>
            </a:solidFill>
          </a:ln>
        </p:spPr>
        <p:txBody>
          <a:bodyPr lIns="91440" tIns="457200" rtlCol="0">
            <a:noAutofit/>
          </a:bodyPr>
          <a:lstStyle>
            <a:lvl1pPr marL="0" indent="0" algn="ctr">
              <a:buNone/>
              <a:defRPr sz="3200" b="0">
                <a:solidFill>
                  <a:schemeClr val="accent4"/>
                </a:solidFill>
                <a:latin typeface="+mj-lt"/>
              </a:defRPr>
            </a:lvl1pPr>
          </a:lstStyle>
          <a:p>
            <a:pPr lvl="0" rtl="0"/>
            <a:r>
              <a:rPr lang="es-ES" noProof="0"/>
              <a:t>Subtítulo</a:t>
            </a:r>
          </a:p>
        </p:txBody>
      </p:sp>
      <p:sp>
        <p:nvSpPr>
          <p:cNvPr id="17" name="Marcador de texto 18">
            <a:extLst>
              <a:ext uri="{FF2B5EF4-FFF2-40B4-BE49-F238E27FC236}">
                <a16:creationId xmlns:a16="http://schemas.microsoft.com/office/drawing/2014/main" id="{61E8C129-EF62-46A8-97F3-3CB5D014FBDD}"/>
              </a:ext>
            </a:extLst>
          </p:cNvPr>
          <p:cNvSpPr>
            <a:spLocks noGrp="1"/>
          </p:cNvSpPr>
          <p:nvPr>
            <p:ph type="body" sz="quarter" idx="15" hasCustomPrompt="1"/>
          </p:nvPr>
        </p:nvSpPr>
        <p:spPr>
          <a:xfrm>
            <a:off x="1095593" y="2750695"/>
            <a:ext cx="2743200" cy="2465883"/>
          </a:xfrm>
        </p:spPr>
        <p:txBody>
          <a:bodyPr rtlCol="0">
            <a:normAutofit/>
          </a:bodyPr>
          <a:lstStyle>
            <a:lvl1pPr marL="0" indent="0" algn="ctr">
              <a:buFont typeface="Arial" panose="020B0604020202020204" pitchFamily="34" charset="0"/>
              <a:buNone/>
              <a:defRPr sz="1400">
                <a:solidFill>
                  <a:schemeClr val="tx1"/>
                </a:solidFill>
              </a:defRPr>
            </a:lvl1pPr>
          </a:lstStyle>
          <a:p>
            <a:pPr lvl="0" rtl="0"/>
            <a:r>
              <a:rPr lang="es-ES" noProof="0"/>
              <a:t>Haga clic para agregar texto</a:t>
            </a:r>
          </a:p>
        </p:txBody>
      </p:sp>
      <p:sp>
        <p:nvSpPr>
          <p:cNvPr id="3" name="Marcador de fecha 2">
            <a:extLst>
              <a:ext uri="{FF2B5EF4-FFF2-40B4-BE49-F238E27FC236}">
                <a16:creationId xmlns:a16="http://schemas.microsoft.com/office/drawing/2014/main" id="{98EC90C5-A811-4E5C-ADD1-A89DB4E94DAA}"/>
              </a:ext>
            </a:extLst>
          </p:cNvPr>
          <p:cNvSpPr>
            <a:spLocks noGrp="1"/>
          </p:cNvSpPr>
          <p:nvPr>
            <p:ph type="dt" sz="half" idx="20"/>
          </p:nvPr>
        </p:nvSpPr>
        <p:spPr/>
        <p:txBody>
          <a:bodyPr rtlCol="0"/>
          <a:lstStyle>
            <a:lvl1pPr>
              <a:defRPr>
                <a:solidFill>
                  <a:schemeClr val="bg1"/>
                </a:solidFill>
              </a:defRPr>
            </a:lvl1pPr>
          </a:lstStyle>
          <a:p>
            <a:pPr rtl="0"/>
            <a:r>
              <a:rPr lang="es-ES" noProof="0"/>
              <a:t>20XX</a:t>
            </a:r>
          </a:p>
        </p:txBody>
      </p:sp>
      <p:sp>
        <p:nvSpPr>
          <p:cNvPr id="16" name="Marcador de texto 15">
            <a:extLst>
              <a:ext uri="{FF2B5EF4-FFF2-40B4-BE49-F238E27FC236}">
                <a16:creationId xmlns:a16="http://schemas.microsoft.com/office/drawing/2014/main" id="{45F3F79F-C68B-4A8C-B9F0-4BF82DCC6D5F}"/>
              </a:ext>
            </a:extLst>
          </p:cNvPr>
          <p:cNvSpPr>
            <a:spLocks noGrp="1"/>
          </p:cNvSpPr>
          <p:nvPr>
            <p:ph type="body" sz="quarter" idx="24" hasCustomPrompt="1"/>
          </p:nvPr>
        </p:nvSpPr>
        <p:spPr>
          <a:xfrm>
            <a:off x="4516628" y="1696389"/>
            <a:ext cx="3209544" cy="3648456"/>
          </a:xfrm>
          <a:solidFill>
            <a:schemeClr val="bg1"/>
          </a:solidFill>
          <a:ln w="12700">
            <a:solidFill>
              <a:schemeClr val="tx2">
                <a:lumMod val="20000"/>
                <a:lumOff val="80000"/>
              </a:schemeClr>
            </a:solidFill>
          </a:ln>
        </p:spPr>
        <p:txBody>
          <a:bodyPr tIns="457200" rtlCol="0">
            <a:noAutofit/>
          </a:bodyPr>
          <a:lstStyle>
            <a:lvl1pPr marL="0" indent="0" algn="ctr">
              <a:buNone/>
              <a:defRPr sz="3200" b="0">
                <a:solidFill>
                  <a:schemeClr val="accent4"/>
                </a:solidFill>
                <a:latin typeface="+mj-lt"/>
              </a:defRPr>
            </a:lvl1pPr>
          </a:lstStyle>
          <a:p>
            <a:pPr lvl="0" rtl="0"/>
            <a:r>
              <a:rPr lang="es-ES" noProof="0"/>
              <a:t>Subtítulo</a:t>
            </a:r>
          </a:p>
        </p:txBody>
      </p:sp>
      <p:sp>
        <p:nvSpPr>
          <p:cNvPr id="18" name="Marcador de texto 18">
            <a:extLst>
              <a:ext uri="{FF2B5EF4-FFF2-40B4-BE49-F238E27FC236}">
                <a16:creationId xmlns:a16="http://schemas.microsoft.com/office/drawing/2014/main" id="{7E2099CC-3C3F-4C3B-825F-C69EBE0F0D18}"/>
              </a:ext>
            </a:extLst>
          </p:cNvPr>
          <p:cNvSpPr>
            <a:spLocks noGrp="1"/>
          </p:cNvSpPr>
          <p:nvPr>
            <p:ph type="body" sz="quarter" idx="25" hasCustomPrompt="1"/>
          </p:nvPr>
        </p:nvSpPr>
        <p:spPr>
          <a:xfrm>
            <a:off x="4765548" y="2750695"/>
            <a:ext cx="2743200" cy="2465883"/>
          </a:xfrm>
        </p:spPr>
        <p:txBody>
          <a:bodyPr rtlCol="0">
            <a:normAutofit/>
          </a:bodyPr>
          <a:lstStyle>
            <a:lvl1pPr marL="0" indent="0" algn="ctr">
              <a:buFont typeface="Arial" panose="020B0604020202020204" pitchFamily="34" charset="0"/>
              <a:buNone/>
              <a:defRPr sz="1400">
                <a:solidFill>
                  <a:schemeClr val="tx1"/>
                </a:solidFill>
              </a:defRPr>
            </a:lvl1pPr>
          </a:lstStyle>
          <a:p>
            <a:pPr lvl="0" rtl="0"/>
            <a:r>
              <a:rPr lang="es-ES" noProof="0"/>
              <a:t>Haga clic para agregar texto</a:t>
            </a:r>
          </a:p>
        </p:txBody>
      </p:sp>
      <p:sp>
        <p:nvSpPr>
          <p:cNvPr id="4" name="Marcador de pie de página 3">
            <a:extLst>
              <a:ext uri="{FF2B5EF4-FFF2-40B4-BE49-F238E27FC236}">
                <a16:creationId xmlns:a16="http://schemas.microsoft.com/office/drawing/2014/main" id="{3356B621-AE19-45D3-B25F-23256C242DDD}"/>
              </a:ext>
            </a:extLst>
          </p:cNvPr>
          <p:cNvSpPr>
            <a:spLocks noGrp="1"/>
          </p:cNvSpPr>
          <p:nvPr>
            <p:ph type="ftr" sz="quarter" idx="21"/>
          </p:nvPr>
        </p:nvSpPr>
        <p:spPr/>
        <p:txBody>
          <a:bodyPr rtlCol="0"/>
          <a:lstStyle>
            <a:lvl1pPr>
              <a:defRPr>
                <a:solidFill>
                  <a:schemeClr val="bg1"/>
                </a:solidFill>
              </a:defRPr>
            </a:lvl1pPr>
          </a:lstStyle>
          <a:p>
            <a:pPr rtl="0"/>
            <a:r>
              <a:rPr lang="es-ES" noProof="0"/>
              <a:t>Título de la presentación de lanzamiento</a:t>
            </a:r>
          </a:p>
        </p:txBody>
      </p:sp>
      <p:sp>
        <p:nvSpPr>
          <p:cNvPr id="20" name="Marcador de texto 15">
            <a:extLst>
              <a:ext uri="{FF2B5EF4-FFF2-40B4-BE49-F238E27FC236}">
                <a16:creationId xmlns:a16="http://schemas.microsoft.com/office/drawing/2014/main" id="{D904408A-D9CD-40EC-A60A-5AFD4501F7B0}"/>
              </a:ext>
            </a:extLst>
          </p:cNvPr>
          <p:cNvSpPr>
            <a:spLocks noGrp="1"/>
          </p:cNvSpPr>
          <p:nvPr>
            <p:ph type="body" sz="quarter" idx="26" hasCustomPrompt="1"/>
          </p:nvPr>
        </p:nvSpPr>
        <p:spPr>
          <a:xfrm>
            <a:off x="8148764" y="1696389"/>
            <a:ext cx="3209544" cy="3648456"/>
          </a:xfrm>
          <a:solidFill>
            <a:schemeClr val="bg1"/>
          </a:solidFill>
          <a:ln w="12700">
            <a:solidFill>
              <a:schemeClr val="tx2">
                <a:lumMod val="20000"/>
                <a:lumOff val="80000"/>
              </a:schemeClr>
            </a:solidFill>
          </a:ln>
        </p:spPr>
        <p:txBody>
          <a:bodyPr tIns="457200" rtlCol="0">
            <a:noAutofit/>
          </a:bodyPr>
          <a:lstStyle>
            <a:lvl1pPr marL="0" indent="0" algn="ctr">
              <a:buNone/>
              <a:defRPr sz="3200" b="0">
                <a:solidFill>
                  <a:schemeClr val="accent4"/>
                </a:solidFill>
                <a:latin typeface="+mj-lt"/>
              </a:defRPr>
            </a:lvl1pPr>
          </a:lstStyle>
          <a:p>
            <a:pPr lvl="0" rtl="0"/>
            <a:r>
              <a:rPr lang="es-ES" noProof="0"/>
              <a:t>Subtítulo</a:t>
            </a:r>
          </a:p>
        </p:txBody>
      </p:sp>
      <p:sp>
        <p:nvSpPr>
          <p:cNvPr id="21" name="Marcador de texto 18">
            <a:extLst>
              <a:ext uri="{FF2B5EF4-FFF2-40B4-BE49-F238E27FC236}">
                <a16:creationId xmlns:a16="http://schemas.microsoft.com/office/drawing/2014/main" id="{F6FD60C1-21C4-4DFB-A5A9-717DE2A98BA9}"/>
              </a:ext>
            </a:extLst>
          </p:cNvPr>
          <p:cNvSpPr>
            <a:spLocks noGrp="1"/>
          </p:cNvSpPr>
          <p:nvPr>
            <p:ph type="body" sz="quarter" idx="27" hasCustomPrompt="1"/>
          </p:nvPr>
        </p:nvSpPr>
        <p:spPr>
          <a:xfrm>
            <a:off x="8377130" y="2750695"/>
            <a:ext cx="2743200" cy="2465883"/>
          </a:xfrm>
        </p:spPr>
        <p:txBody>
          <a:bodyPr rtlCol="0">
            <a:normAutofit/>
          </a:bodyPr>
          <a:lstStyle>
            <a:lvl1pPr marL="0" indent="0" algn="ctr">
              <a:buFont typeface="Arial" panose="020B0604020202020204" pitchFamily="34" charset="0"/>
              <a:buNone/>
              <a:defRPr sz="1400">
                <a:solidFill>
                  <a:schemeClr val="tx1"/>
                </a:solidFill>
              </a:defRPr>
            </a:lvl1pPr>
          </a:lstStyle>
          <a:p>
            <a:pPr lvl="0" rtl="0"/>
            <a:r>
              <a:rPr lang="es-ES" noProof="0"/>
              <a:t>Haga clic para agregar texto</a:t>
            </a:r>
          </a:p>
        </p:txBody>
      </p:sp>
      <p:sp>
        <p:nvSpPr>
          <p:cNvPr id="5" name="Marcador de número de diapositiva 4">
            <a:extLst>
              <a:ext uri="{FF2B5EF4-FFF2-40B4-BE49-F238E27FC236}">
                <a16:creationId xmlns:a16="http://schemas.microsoft.com/office/drawing/2014/main" id="{158BDCB2-D8C3-4571-8154-76BEA9AE41A8}"/>
              </a:ext>
            </a:extLst>
          </p:cNvPr>
          <p:cNvSpPr>
            <a:spLocks noGrp="1"/>
          </p:cNvSpPr>
          <p:nvPr>
            <p:ph type="sldNum" sz="quarter" idx="22"/>
          </p:nvPr>
        </p:nvSpPr>
        <p:spPr/>
        <p:txBody>
          <a:bodyPr rtlCol="0"/>
          <a:lstStyle>
            <a:lvl1pPr>
              <a:defRPr>
                <a:solidFill>
                  <a:schemeClr val="bg1"/>
                </a:solidFill>
              </a:defRPr>
            </a:lvl1pPr>
          </a:lstStyle>
          <a:p>
            <a:pPr rtl="0"/>
            <a:fld id="{B5CEABB6-07DC-46E8-9B57-56EC44A396E5}" type="slidenum">
              <a:rPr lang="es-ES" noProof="0" smtClean="0"/>
              <a:pPr rtl="0"/>
              <a:t>‹Nº›</a:t>
            </a:fld>
            <a:endParaRPr lang="es-ES" noProof="0"/>
          </a:p>
        </p:txBody>
      </p:sp>
    </p:spTree>
    <p:extLst>
      <p:ext uri="{BB962C8B-B14F-4D97-AF65-F5344CB8AC3E}">
        <p14:creationId xmlns:p14="http://schemas.microsoft.com/office/powerpoint/2010/main" val="30725852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ativa de mercados">
    <p:spTree>
      <p:nvGrpSpPr>
        <p:cNvPr id="1" name=""/>
        <p:cNvGrpSpPr/>
        <p:nvPr/>
      </p:nvGrpSpPr>
      <p:grpSpPr>
        <a:xfrm>
          <a:off x="0" y="0"/>
          <a:ext cx="0" cy="0"/>
          <a:chOff x="0" y="0"/>
          <a:chExt cx="0" cy="0"/>
        </a:xfrm>
      </p:grpSpPr>
      <p:sp>
        <p:nvSpPr>
          <p:cNvPr id="16" name="Marcador de texto 3">
            <a:extLst>
              <a:ext uri="{FF2B5EF4-FFF2-40B4-BE49-F238E27FC236}">
                <a16:creationId xmlns:a16="http://schemas.microsoft.com/office/drawing/2014/main" id="{3A5BA28D-2313-499F-93AB-7C86B0305709}"/>
              </a:ext>
            </a:extLst>
          </p:cNvPr>
          <p:cNvSpPr>
            <a:spLocks noGrp="1"/>
          </p:cNvSpPr>
          <p:nvPr>
            <p:ph type="body" sz="quarter" idx="30" hasCustomPrompt="1"/>
          </p:nvPr>
        </p:nvSpPr>
        <p:spPr>
          <a:xfrm>
            <a:off x="2466593" y="2207455"/>
            <a:ext cx="1351811" cy="1097280"/>
          </a:xfrm>
          <a:prstGeom prst="rect">
            <a:avLst/>
          </a:prstGeom>
          <a:noFill/>
          <a:ln>
            <a:solidFill>
              <a:schemeClr val="accent2"/>
            </a:solidFill>
          </a:ln>
        </p:spPr>
        <p:txBody>
          <a:bodyPr rtlCol="0" anchor="ctr" anchorCtr="1">
            <a:normAutofit/>
          </a:bodyPr>
          <a:lstStyle>
            <a:lvl1pPr marL="0" indent="0" algn="ctr">
              <a:spcBef>
                <a:spcPts val="0"/>
              </a:spcBef>
              <a:spcAft>
                <a:spcPts val="0"/>
              </a:spcAft>
              <a:buNone/>
              <a:defRPr sz="4000">
                <a:solidFill>
                  <a:schemeClr val="accent1"/>
                </a:solidFill>
                <a:latin typeface="+mj-lt"/>
              </a:defRPr>
            </a:lvl1pPr>
            <a:lvl2pPr marL="266700" indent="0">
              <a:buNone/>
              <a:defRPr/>
            </a:lvl2pPr>
            <a:lvl3pPr marL="542925" indent="0">
              <a:buNone/>
              <a:defRPr/>
            </a:lvl3pPr>
            <a:lvl4pPr marL="809625" indent="0">
              <a:buNone/>
              <a:defRPr/>
            </a:lvl4pPr>
            <a:lvl5pPr marL="1076325" indent="0">
              <a:buNone/>
              <a:defRPr/>
            </a:lvl5pPr>
          </a:lstStyle>
          <a:p>
            <a:pPr lvl="0" rtl="0"/>
            <a:r>
              <a:rPr lang="es-ES" noProof="0"/>
              <a:t>1</a:t>
            </a:r>
          </a:p>
        </p:txBody>
      </p:sp>
      <p:sp>
        <p:nvSpPr>
          <p:cNvPr id="22" name="Marcador de texto 3">
            <a:extLst>
              <a:ext uri="{FF2B5EF4-FFF2-40B4-BE49-F238E27FC236}">
                <a16:creationId xmlns:a16="http://schemas.microsoft.com/office/drawing/2014/main" id="{98516B14-EF29-444F-82DA-19F5011C7DD4}"/>
              </a:ext>
            </a:extLst>
          </p:cNvPr>
          <p:cNvSpPr>
            <a:spLocks noGrp="1"/>
          </p:cNvSpPr>
          <p:nvPr>
            <p:ph type="body" sz="quarter" idx="34" hasCustomPrompt="1"/>
          </p:nvPr>
        </p:nvSpPr>
        <p:spPr>
          <a:xfrm>
            <a:off x="2466592" y="3559605"/>
            <a:ext cx="1353313" cy="1097280"/>
          </a:xfrm>
          <a:prstGeom prst="rect">
            <a:avLst/>
          </a:prstGeom>
          <a:noFill/>
          <a:ln>
            <a:solidFill>
              <a:schemeClr val="accent2"/>
            </a:solidFill>
          </a:ln>
        </p:spPr>
        <p:txBody>
          <a:bodyPr rtlCol="0" anchor="ctr" anchorCtr="1">
            <a:normAutofit/>
          </a:bodyPr>
          <a:lstStyle>
            <a:lvl1pPr marL="0" indent="0" algn="ctr">
              <a:spcBef>
                <a:spcPts val="0"/>
              </a:spcBef>
              <a:spcAft>
                <a:spcPts val="0"/>
              </a:spcAft>
              <a:buNone/>
              <a:defRPr sz="4000">
                <a:solidFill>
                  <a:schemeClr val="accent1"/>
                </a:solidFill>
                <a:latin typeface="+mj-lt"/>
              </a:defRPr>
            </a:lvl1pPr>
            <a:lvl2pPr marL="266700" indent="0">
              <a:buNone/>
              <a:defRPr/>
            </a:lvl2pPr>
            <a:lvl3pPr marL="542925" indent="0">
              <a:buNone/>
              <a:defRPr/>
            </a:lvl3pPr>
            <a:lvl4pPr marL="809625" indent="0">
              <a:buNone/>
              <a:defRPr/>
            </a:lvl4pPr>
            <a:lvl5pPr marL="1076325" indent="0">
              <a:buNone/>
              <a:defRPr/>
            </a:lvl5pPr>
          </a:lstStyle>
          <a:p>
            <a:pPr lvl="0" rtl="0"/>
            <a:r>
              <a:rPr lang="es-ES" noProof="0"/>
              <a:t>2</a:t>
            </a:r>
          </a:p>
        </p:txBody>
      </p:sp>
      <p:sp>
        <p:nvSpPr>
          <p:cNvPr id="23" name="Marcador de texto 3">
            <a:extLst>
              <a:ext uri="{FF2B5EF4-FFF2-40B4-BE49-F238E27FC236}">
                <a16:creationId xmlns:a16="http://schemas.microsoft.com/office/drawing/2014/main" id="{BFDD67D8-D69E-405B-825C-A9AF88C1A80A}"/>
              </a:ext>
            </a:extLst>
          </p:cNvPr>
          <p:cNvSpPr>
            <a:spLocks noGrp="1"/>
          </p:cNvSpPr>
          <p:nvPr>
            <p:ph type="body" sz="quarter" idx="35" hasCustomPrompt="1"/>
          </p:nvPr>
        </p:nvSpPr>
        <p:spPr>
          <a:xfrm>
            <a:off x="2466592" y="4905756"/>
            <a:ext cx="1353314" cy="1097280"/>
          </a:xfrm>
          <a:prstGeom prst="rect">
            <a:avLst/>
          </a:prstGeom>
          <a:noFill/>
          <a:ln>
            <a:solidFill>
              <a:schemeClr val="accent2"/>
            </a:solidFill>
          </a:ln>
        </p:spPr>
        <p:txBody>
          <a:bodyPr rtlCol="0" anchor="ctr" anchorCtr="1">
            <a:normAutofit/>
          </a:bodyPr>
          <a:lstStyle>
            <a:lvl1pPr marL="0" indent="0" algn="ctr">
              <a:spcBef>
                <a:spcPts val="0"/>
              </a:spcBef>
              <a:spcAft>
                <a:spcPts val="0"/>
              </a:spcAft>
              <a:buNone/>
              <a:defRPr sz="4000">
                <a:solidFill>
                  <a:schemeClr val="accent1"/>
                </a:solidFill>
                <a:latin typeface="+mj-lt"/>
              </a:defRPr>
            </a:lvl1pPr>
            <a:lvl2pPr marL="266700" indent="0">
              <a:buNone/>
              <a:defRPr/>
            </a:lvl2pPr>
            <a:lvl3pPr marL="542925" indent="0">
              <a:buNone/>
              <a:defRPr/>
            </a:lvl3pPr>
            <a:lvl4pPr marL="809625" indent="0">
              <a:buNone/>
              <a:defRPr/>
            </a:lvl4pPr>
            <a:lvl5pPr marL="1076325" indent="0">
              <a:buNone/>
              <a:defRPr/>
            </a:lvl5pPr>
          </a:lstStyle>
          <a:p>
            <a:pPr lvl="0" rtl="0"/>
            <a:r>
              <a:rPr lang="es-ES" noProof="0"/>
              <a:t>3</a:t>
            </a:r>
          </a:p>
        </p:txBody>
      </p:sp>
      <p:sp>
        <p:nvSpPr>
          <p:cNvPr id="2" name="Título 1">
            <a:extLst>
              <a:ext uri="{FF2B5EF4-FFF2-40B4-BE49-F238E27FC236}">
                <a16:creationId xmlns:a16="http://schemas.microsoft.com/office/drawing/2014/main" id="{5FC626A5-4FF6-42BD-858A-AE4B2C23A6BC}"/>
              </a:ext>
            </a:extLst>
          </p:cNvPr>
          <p:cNvSpPr>
            <a:spLocks noGrp="1"/>
          </p:cNvSpPr>
          <p:nvPr>
            <p:ph type="title"/>
          </p:nvPr>
        </p:nvSpPr>
        <p:spPr/>
        <p:txBody>
          <a:bodyPr rtlCol="0"/>
          <a:lstStyle>
            <a:lvl1pPr algn="ctr">
              <a:defRPr>
                <a:solidFill>
                  <a:schemeClr val="tx1">
                    <a:lumMod val="50000"/>
                    <a:lumOff val="50000"/>
                  </a:schemeClr>
                </a:solidFill>
              </a:defRPr>
            </a:lvl1pPr>
          </a:lstStyle>
          <a:p>
            <a:pPr rtl="0"/>
            <a:r>
              <a:rPr lang="es-ES" noProof="0"/>
              <a:t>Haga clic para modificar el estilo de título del patrón</a:t>
            </a:r>
          </a:p>
        </p:txBody>
      </p:sp>
      <p:sp>
        <p:nvSpPr>
          <p:cNvPr id="9" name="Marcador de posición de imagen 8">
            <a:extLst>
              <a:ext uri="{FF2B5EF4-FFF2-40B4-BE49-F238E27FC236}">
                <a16:creationId xmlns:a16="http://schemas.microsoft.com/office/drawing/2014/main" id="{E3354A33-C884-44F0-A320-DF2EBA500D10}"/>
              </a:ext>
            </a:extLst>
          </p:cNvPr>
          <p:cNvSpPr>
            <a:spLocks noGrp="1"/>
          </p:cNvSpPr>
          <p:nvPr>
            <p:ph type="pic" sz="quarter" idx="36"/>
          </p:nvPr>
        </p:nvSpPr>
        <p:spPr>
          <a:xfrm>
            <a:off x="1371600" y="2202883"/>
            <a:ext cx="1106424" cy="1106424"/>
          </a:xfrm>
          <a:solidFill>
            <a:schemeClr val="accent6"/>
          </a:solidFill>
        </p:spPr>
        <p:txBody>
          <a:bodyPr rtlCol="0">
            <a:normAutofit/>
          </a:bodyPr>
          <a:lstStyle>
            <a:lvl1pPr>
              <a:defRPr sz="1600"/>
            </a:lvl1pPr>
          </a:lstStyle>
          <a:p>
            <a:pPr rtl="0"/>
            <a:r>
              <a:rPr lang="es-ES" noProof="0"/>
              <a:t>Haga clic en el icono para agregar una imagen</a:t>
            </a:r>
          </a:p>
        </p:txBody>
      </p:sp>
      <p:sp>
        <p:nvSpPr>
          <p:cNvPr id="28" name="Marcador de posición de imagen 8">
            <a:extLst>
              <a:ext uri="{FF2B5EF4-FFF2-40B4-BE49-F238E27FC236}">
                <a16:creationId xmlns:a16="http://schemas.microsoft.com/office/drawing/2014/main" id="{7AF29B8F-D39A-4F3A-909A-9D298FB7224E}"/>
              </a:ext>
            </a:extLst>
          </p:cNvPr>
          <p:cNvSpPr>
            <a:spLocks noGrp="1"/>
          </p:cNvSpPr>
          <p:nvPr>
            <p:ph type="pic" sz="quarter" idx="39"/>
          </p:nvPr>
        </p:nvSpPr>
        <p:spPr>
          <a:xfrm>
            <a:off x="1371600" y="3555033"/>
            <a:ext cx="1106424" cy="1106424"/>
          </a:xfrm>
          <a:solidFill>
            <a:schemeClr val="accent6"/>
          </a:solidFill>
        </p:spPr>
        <p:txBody>
          <a:bodyPr rtlCol="0">
            <a:normAutofit/>
          </a:bodyPr>
          <a:lstStyle>
            <a:lvl1pPr>
              <a:defRPr sz="1600"/>
            </a:lvl1pPr>
          </a:lstStyle>
          <a:p>
            <a:pPr rtl="0"/>
            <a:r>
              <a:rPr lang="es-ES" noProof="0"/>
              <a:t>Haga clic en el icono para agregar una imagen</a:t>
            </a:r>
          </a:p>
        </p:txBody>
      </p:sp>
      <p:sp>
        <p:nvSpPr>
          <p:cNvPr id="31" name="Marcador de posición de imagen 8">
            <a:extLst>
              <a:ext uri="{FF2B5EF4-FFF2-40B4-BE49-F238E27FC236}">
                <a16:creationId xmlns:a16="http://schemas.microsoft.com/office/drawing/2014/main" id="{83A1C8AA-5F7D-4C12-9724-97F4B72D8A78}"/>
              </a:ext>
            </a:extLst>
          </p:cNvPr>
          <p:cNvSpPr>
            <a:spLocks noGrp="1"/>
          </p:cNvSpPr>
          <p:nvPr>
            <p:ph type="pic" sz="quarter" idx="42"/>
          </p:nvPr>
        </p:nvSpPr>
        <p:spPr>
          <a:xfrm>
            <a:off x="1371600" y="4901184"/>
            <a:ext cx="1106424" cy="1106424"/>
          </a:xfrm>
          <a:solidFill>
            <a:schemeClr val="accent6"/>
          </a:solidFill>
        </p:spPr>
        <p:txBody>
          <a:bodyPr rtlCol="0">
            <a:normAutofit/>
          </a:bodyPr>
          <a:lstStyle>
            <a:lvl1pPr>
              <a:defRPr sz="1600"/>
            </a:lvl1pPr>
          </a:lstStyle>
          <a:p>
            <a:pPr rtl="0"/>
            <a:r>
              <a:rPr lang="es-ES" noProof="0"/>
              <a:t>Haga clic en el icono para agregar una imagen</a:t>
            </a:r>
          </a:p>
        </p:txBody>
      </p:sp>
      <p:sp>
        <p:nvSpPr>
          <p:cNvPr id="14" name="Marcador de texto 9">
            <a:extLst>
              <a:ext uri="{FF2B5EF4-FFF2-40B4-BE49-F238E27FC236}">
                <a16:creationId xmlns:a16="http://schemas.microsoft.com/office/drawing/2014/main" id="{19BE8230-B656-44E2-9319-E1464125040B}"/>
              </a:ext>
            </a:extLst>
          </p:cNvPr>
          <p:cNvSpPr>
            <a:spLocks noGrp="1"/>
          </p:cNvSpPr>
          <p:nvPr>
            <p:ph type="body" sz="quarter" idx="28" hasCustomPrompt="1"/>
          </p:nvPr>
        </p:nvSpPr>
        <p:spPr>
          <a:xfrm>
            <a:off x="3813048" y="2207455"/>
            <a:ext cx="3657600" cy="1097280"/>
          </a:xfrm>
          <a:prstGeom prst="rect">
            <a:avLst/>
          </a:prstGeom>
          <a:solidFill>
            <a:schemeClr val="accent3"/>
          </a:solidFill>
          <a:ln>
            <a:solidFill>
              <a:schemeClr val="accent3"/>
            </a:solidFill>
          </a:ln>
        </p:spPr>
        <p:txBody>
          <a:bodyPr vert="horz" lIns="0" tIns="0" rIns="0" bIns="0" rtlCol="0" anchor="ctr">
            <a:noAutofit/>
          </a:bodyPr>
          <a:lstStyle>
            <a:lvl1pPr marL="0" indent="0" algn="ctr">
              <a:buNone/>
              <a:defRPr lang="en-ZA" sz="1800" dirty="0">
                <a:solidFill>
                  <a:schemeClr val="tx1"/>
                </a:solidFill>
              </a:defRPr>
            </a:lvl1pPr>
          </a:lstStyle>
          <a:p>
            <a:pPr marL="266700" lvl="0" indent="-266700" algn="ctr" rtl="0"/>
            <a:r>
              <a:rPr lang="es-ES" noProof="0"/>
              <a:t>Encabezado de la sección</a:t>
            </a:r>
          </a:p>
        </p:txBody>
      </p:sp>
      <p:sp>
        <p:nvSpPr>
          <p:cNvPr id="24" name="Marcador de texto 9">
            <a:extLst>
              <a:ext uri="{FF2B5EF4-FFF2-40B4-BE49-F238E27FC236}">
                <a16:creationId xmlns:a16="http://schemas.microsoft.com/office/drawing/2014/main" id="{4ADD189D-5EFF-456A-9AEB-E8DB34527420}"/>
              </a:ext>
            </a:extLst>
          </p:cNvPr>
          <p:cNvSpPr>
            <a:spLocks noGrp="1"/>
          </p:cNvSpPr>
          <p:nvPr>
            <p:ph type="body" sz="quarter" idx="37" hasCustomPrompt="1"/>
          </p:nvPr>
        </p:nvSpPr>
        <p:spPr>
          <a:xfrm>
            <a:off x="3813048" y="3559605"/>
            <a:ext cx="3657600" cy="1097280"/>
          </a:xfrm>
          <a:prstGeom prst="rect">
            <a:avLst/>
          </a:prstGeom>
          <a:solidFill>
            <a:schemeClr val="accent3"/>
          </a:solidFill>
          <a:ln>
            <a:solidFill>
              <a:schemeClr val="accent3"/>
            </a:solidFill>
          </a:ln>
        </p:spPr>
        <p:txBody>
          <a:bodyPr vert="horz" lIns="0" tIns="0" rIns="0" bIns="0" rtlCol="0" anchor="ctr">
            <a:noAutofit/>
          </a:bodyPr>
          <a:lstStyle>
            <a:lvl1pPr marL="0" indent="0" algn="ctr">
              <a:buNone/>
              <a:defRPr lang="en-ZA" sz="1800" dirty="0">
                <a:solidFill>
                  <a:schemeClr val="tx1"/>
                </a:solidFill>
              </a:defRPr>
            </a:lvl1pPr>
          </a:lstStyle>
          <a:p>
            <a:pPr marL="266700" lvl="0" indent="-266700" algn="ctr" rtl="0"/>
            <a:r>
              <a:rPr lang="es-ES" noProof="0"/>
              <a:t>Encabezado de la sección</a:t>
            </a:r>
          </a:p>
        </p:txBody>
      </p:sp>
      <p:sp>
        <p:nvSpPr>
          <p:cNvPr id="29" name="Marcador de texto 9">
            <a:extLst>
              <a:ext uri="{FF2B5EF4-FFF2-40B4-BE49-F238E27FC236}">
                <a16:creationId xmlns:a16="http://schemas.microsoft.com/office/drawing/2014/main" id="{53862BA6-E42C-4C58-871B-8705122D6689}"/>
              </a:ext>
            </a:extLst>
          </p:cNvPr>
          <p:cNvSpPr>
            <a:spLocks noGrp="1"/>
          </p:cNvSpPr>
          <p:nvPr>
            <p:ph type="body" sz="quarter" idx="40" hasCustomPrompt="1"/>
          </p:nvPr>
        </p:nvSpPr>
        <p:spPr>
          <a:xfrm>
            <a:off x="3813048" y="4905756"/>
            <a:ext cx="3657600" cy="1097280"/>
          </a:xfrm>
          <a:prstGeom prst="rect">
            <a:avLst/>
          </a:prstGeom>
          <a:solidFill>
            <a:schemeClr val="accent3"/>
          </a:solidFill>
          <a:ln>
            <a:solidFill>
              <a:schemeClr val="accent3"/>
            </a:solidFill>
          </a:ln>
        </p:spPr>
        <p:txBody>
          <a:bodyPr vert="horz" lIns="0" tIns="0" rIns="0" bIns="0" rtlCol="0" anchor="ctr">
            <a:noAutofit/>
          </a:bodyPr>
          <a:lstStyle>
            <a:lvl1pPr marL="0" indent="0" algn="ctr">
              <a:buNone/>
              <a:defRPr lang="en-ZA" sz="1800" dirty="0">
                <a:solidFill>
                  <a:schemeClr val="tx1"/>
                </a:solidFill>
              </a:defRPr>
            </a:lvl1pPr>
          </a:lstStyle>
          <a:p>
            <a:pPr marL="266700" lvl="0" indent="-266700" algn="ctr" rtl="0"/>
            <a:r>
              <a:rPr lang="es-ES" noProof="0"/>
              <a:t>Encabezado de la sección</a:t>
            </a:r>
          </a:p>
        </p:txBody>
      </p:sp>
      <p:sp>
        <p:nvSpPr>
          <p:cNvPr id="19" name="Marcador de contenido 3">
            <a:extLst>
              <a:ext uri="{FF2B5EF4-FFF2-40B4-BE49-F238E27FC236}">
                <a16:creationId xmlns:a16="http://schemas.microsoft.com/office/drawing/2014/main" id="{B1F9D630-F36F-43B5-B6A8-62245E084CAB}"/>
              </a:ext>
            </a:extLst>
          </p:cNvPr>
          <p:cNvSpPr>
            <a:spLocks noGrp="1"/>
          </p:cNvSpPr>
          <p:nvPr>
            <p:ph sz="half" idx="2" hasCustomPrompt="1"/>
          </p:nvPr>
        </p:nvSpPr>
        <p:spPr>
          <a:xfrm>
            <a:off x="7470648" y="2207455"/>
            <a:ext cx="3657600" cy="1097280"/>
          </a:xfrm>
          <a:solidFill>
            <a:schemeClr val="accent3">
              <a:alpha val="50000"/>
            </a:schemeClr>
          </a:solidFill>
          <a:ln>
            <a:solidFill>
              <a:schemeClr val="accent3">
                <a:alpha val="50000"/>
              </a:schemeClr>
            </a:solidFill>
          </a:ln>
        </p:spPr>
        <p:txBody>
          <a:bodyPr rtlCol="0" anchor="ctr" anchorCtr="0">
            <a:normAutofit/>
          </a:bodyPr>
          <a:lstStyle>
            <a:lvl1pPr marL="0" indent="0" algn="ctr">
              <a:buFont typeface="Arial" panose="020B0604020202020204" pitchFamily="34" charset="0"/>
              <a:buNone/>
              <a:defRPr sz="1800">
                <a:solidFill>
                  <a:schemeClr val="tx1">
                    <a:lumMod val="85000"/>
                    <a:lumOff val="15000"/>
                  </a:schemeClr>
                </a:solidFill>
              </a:defRPr>
            </a:lvl1pPr>
          </a:lstStyle>
          <a:p>
            <a:pPr lvl="0" rtl="0"/>
            <a:r>
              <a:rPr lang="es-ES" noProof="0"/>
              <a:t>Descripción de la sección</a:t>
            </a:r>
          </a:p>
        </p:txBody>
      </p:sp>
      <p:sp>
        <p:nvSpPr>
          <p:cNvPr id="27" name="Marcador de contenido 3">
            <a:extLst>
              <a:ext uri="{FF2B5EF4-FFF2-40B4-BE49-F238E27FC236}">
                <a16:creationId xmlns:a16="http://schemas.microsoft.com/office/drawing/2014/main" id="{C670C5D6-AD2E-415C-BAFE-A8239C15159E}"/>
              </a:ext>
            </a:extLst>
          </p:cNvPr>
          <p:cNvSpPr>
            <a:spLocks noGrp="1"/>
          </p:cNvSpPr>
          <p:nvPr>
            <p:ph sz="half" idx="38" hasCustomPrompt="1"/>
          </p:nvPr>
        </p:nvSpPr>
        <p:spPr>
          <a:xfrm>
            <a:off x="7470648" y="3559605"/>
            <a:ext cx="3657600" cy="1097280"/>
          </a:xfrm>
          <a:solidFill>
            <a:schemeClr val="accent3">
              <a:alpha val="50000"/>
            </a:schemeClr>
          </a:solidFill>
          <a:ln>
            <a:solidFill>
              <a:schemeClr val="accent3">
                <a:alpha val="50000"/>
              </a:schemeClr>
            </a:solidFill>
          </a:ln>
        </p:spPr>
        <p:txBody>
          <a:bodyPr rtlCol="0" anchor="ctr" anchorCtr="0">
            <a:normAutofit/>
          </a:bodyPr>
          <a:lstStyle>
            <a:lvl1pPr marL="0" indent="0" algn="ctr">
              <a:buFont typeface="Arial" panose="020B0604020202020204" pitchFamily="34" charset="0"/>
              <a:buNone/>
              <a:defRPr sz="1800">
                <a:solidFill>
                  <a:schemeClr val="tx1">
                    <a:lumMod val="85000"/>
                    <a:lumOff val="15000"/>
                  </a:schemeClr>
                </a:solidFill>
              </a:defRPr>
            </a:lvl1pPr>
          </a:lstStyle>
          <a:p>
            <a:pPr lvl="0" rtl="0"/>
            <a:r>
              <a:rPr lang="es-ES" noProof="0"/>
              <a:t>Descripción de la sección</a:t>
            </a:r>
          </a:p>
        </p:txBody>
      </p:sp>
      <p:sp>
        <p:nvSpPr>
          <p:cNvPr id="30" name="Marcador de contenido 3">
            <a:extLst>
              <a:ext uri="{FF2B5EF4-FFF2-40B4-BE49-F238E27FC236}">
                <a16:creationId xmlns:a16="http://schemas.microsoft.com/office/drawing/2014/main" id="{26DDBF97-B5FA-415C-9E0D-A4A556C40805}"/>
              </a:ext>
            </a:extLst>
          </p:cNvPr>
          <p:cNvSpPr>
            <a:spLocks noGrp="1"/>
          </p:cNvSpPr>
          <p:nvPr>
            <p:ph sz="half" idx="41" hasCustomPrompt="1"/>
          </p:nvPr>
        </p:nvSpPr>
        <p:spPr>
          <a:xfrm>
            <a:off x="7470648" y="4905756"/>
            <a:ext cx="3657600" cy="1097280"/>
          </a:xfrm>
          <a:solidFill>
            <a:schemeClr val="accent3">
              <a:alpha val="50000"/>
            </a:schemeClr>
          </a:solidFill>
          <a:ln>
            <a:solidFill>
              <a:schemeClr val="accent3">
                <a:alpha val="50000"/>
              </a:schemeClr>
            </a:solidFill>
          </a:ln>
        </p:spPr>
        <p:txBody>
          <a:bodyPr rtlCol="0" anchor="ctr" anchorCtr="0">
            <a:normAutofit/>
          </a:bodyPr>
          <a:lstStyle>
            <a:lvl1pPr marL="0" indent="0" algn="ctr">
              <a:buFont typeface="Arial" panose="020B0604020202020204" pitchFamily="34" charset="0"/>
              <a:buNone/>
              <a:defRPr sz="1800">
                <a:solidFill>
                  <a:schemeClr val="tx1">
                    <a:lumMod val="85000"/>
                    <a:lumOff val="15000"/>
                  </a:schemeClr>
                </a:solidFill>
              </a:defRPr>
            </a:lvl1pPr>
          </a:lstStyle>
          <a:p>
            <a:pPr lvl="0" rtl="0"/>
            <a:r>
              <a:rPr lang="es-ES" noProof="0"/>
              <a:t>Descripción de la sección</a:t>
            </a:r>
          </a:p>
        </p:txBody>
      </p:sp>
      <p:sp>
        <p:nvSpPr>
          <p:cNvPr id="17" name="Marcador de fecha 1">
            <a:extLst>
              <a:ext uri="{FF2B5EF4-FFF2-40B4-BE49-F238E27FC236}">
                <a16:creationId xmlns:a16="http://schemas.microsoft.com/office/drawing/2014/main" id="{8408DD66-4FD2-41B2-AD2E-24ADA0398198}"/>
              </a:ext>
            </a:extLst>
          </p:cNvPr>
          <p:cNvSpPr>
            <a:spLocks noGrp="1"/>
          </p:cNvSpPr>
          <p:nvPr>
            <p:ph type="dt" sz="half" idx="43"/>
          </p:nvPr>
        </p:nvSpPr>
        <p:spPr>
          <a:xfrm>
            <a:off x="838200" y="6356350"/>
            <a:ext cx="2743200" cy="365125"/>
          </a:xfrm>
        </p:spPr>
        <p:txBody>
          <a:bodyPr rtlCol="0"/>
          <a:lstStyle/>
          <a:p>
            <a:pPr rtl="0"/>
            <a:r>
              <a:rPr lang="es-ES" noProof="0"/>
              <a:t>20XX</a:t>
            </a:r>
          </a:p>
        </p:txBody>
      </p:sp>
      <p:sp>
        <p:nvSpPr>
          <p:cNvPr id="6" name="Marcador de pie de página 5">
            <a:extLst>
              <a:ext uri="{FF2B5EF4-FFF2-40B4-BE49-F238E27FC236}">
                <a16:creationId xmlns:a16="http://schemas.microsoft.com/office/drawing/2014/main" id="{29E5E346-F307-4307-949D-77CDB6E6577A}"/>
              </a:ext>
            </a:extLst>
          </p:cNvPr>
          <p:cNvSpPr>
            <a:spLocks noGrp="1"/>
          </p:cNvSpPr>
          <p:nvPr>
            <p:ph type="ftr" sz="quarter" idx="10"/>
          </p:nvPr>
        </p:nvSpPr>
        <p:spPr/>
        <p:txBody>
          <a:bodyPr rtlCol="0"/>
          <a:lstStyle>
            <a:lvl1pPr>
              <a:defRPr>
                <a:solidFill>
                  <a:schemeClr val="tx1">
                    <a:lumMod val="75000"/>
                    <a:lumOff val="25000"/>
                  </a:schemeClr>
                </a:solidFill>
              </a:defRPr>
            </a:lvl1pPr>
          </a:lstStyle>
          <a:p>
            <a:pPr rtl="0"/>
            <a:r>
              <a:rPr lang="es-ES" noProof="0"/>
              <a:t>Título de la presentación de lanzamiento</a:t>
            </a:r>
          </a:p>
        </p:txBody>
      </p:sp>
      <p:sp>
        <p:nvSpPr>
          <p:cNvPr id="7" name="Marcador de número de diapositiva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rtlCol="0"/>
          <a:lstStyle>
            <a:lvl1pPr>
              <a:defRPr>
                <a:solidFill>
                  <a:schemeClr val="tx1">
                    <a:lumMod val="75000"/>
                    <a:lumOff val="25000"/>
                  </a:schemeClr>
                </a:solidFill>
              </a:defRPr>
            </a:lvl1pPr>
          </a:lstStyle>
          <a:p>
            <a:pPr rtl="0"/>
            <a:fld id="{19B51A1E-902D-48AF-9020-955120F399B6}" type="slidenum">
              <a:rPr lang="es-ES" noProof="0" smtClean="0"/>
              <a:pPr rtl="0"/>
              <a:t>‹Nº›</a:t>
            </a:fld>
            <a:endParaRPr lang="es-ES" noProof="0"/>
          </a:p>
        </p:txBody>
      </p:sp>
    </p:spTree>
    <p:extLst>
      <p:ext uri="{BB962C8B-B14F-4D97-AF65-F5344CB8AC3E}">
        <p14:creationId xmlns:p14="http://schemas.microsoft.com/office/powerpoint/2010/main" val="3215403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adrante">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C626A5-4FF6-42BD-858A-AE4B2C23A6BC}"/>
              </a:ext>
            </a:extLst>
          </p:cNvPr>
          <p:cNvSpPr>
            <a:spLocks noGrp="1"/>
          </p:cNvSpPr>
          <p:nvPr>
            <p:ph type="title"/>
          </p:nvPr>
        </p:nvSpPr>
        <p:spPr/>
        <p:txBody>
          <a:bodyPr rtlCol="0"/>
          <a:lstStyle>
            <a:lvl1pPr algn="ctr">
              <a:defRPr>
                <a:solidFill>
                  <a:schemeClr val="tx1">
                    <a:lumMod val="50000"/>
                    <a:lumOff val="50000"/>
                  </a:schemeClr>
                </a:solidFill>
              </a:defRPr>
            </a:lvl1pPr>
          </a:lstStyle>
          <a:p>
            <a:pPr rtl="0"/>
            <a:r>
              <a:rPr lang="es-ES" noProof="0"/>
              <a:t>Haga clic para modificar el estilo de título del patrón</a:t>
            </a:r>
          </a:p>
        </p:txBody>
      </p:sp>
      <p:sp>
        <p:nvSpPr>
          <p:cNvPr id="10" name="Marcador de texto 5">
            <a:extLst>
              <a:ext uri="{FF2B5EF4-FFF2-40B4-BE49-F238E27FC236}">
                <a16:creationId xmlns:a16="http://schemas.microsoft.com/office/drawing/2014/main" id="{6CD52AD9-4495-432B-B01C-26AAF0EAA89F}"/>
              </a:ext>
            </a:extLst>
          </p:cNvPr>
          <p:cNvSpPr>
            <a:spLocks noGrp="1"/>
          </p:cNvSpPr>
          <p:nvPr>
            <p:ph type="body" sz="quarter" idx="12" hasCustomPrompt="1"/>
          </p:nvPr>
        </p:nvSpPr>
        <p:spPr>
          <a:xfrm>
            <a:off x="4992992" y="2232908"/>
            <a:ext cx="2194560" cy="274320"/>
          </a:xfrm>
        </p:spPr>
        <p:txBody>
          <a:bodyPr rtlCol="0">
            <a:noAutofit/>
          </a:bodyPr>
          <a:lstStyle>
            <a:lvl1pPr marL="0" indent="0" algn="ctr">
              <a:buFont typeface="Arial" panose="020B0604020202020204" pitchFamily="34" charset="0"/>
              <a:buNone/>
              <a:defRPr sz="1200" b="1">
                <a:solidFill>
                  <a:schemeClr val="accent4"/>
                </a:solidFill>
              </a:defRPr>
            </a:lvl1pPr>
          </a:lstStyle>
          <a:p>
            <a:pPr lvl="0" rtl="0"/>
            <a:r>
              <a:rPr lang="es-ES" noProof="0"/>
              <a:t>TÍTULO DEL CUADRANTE</a:t>
            </a:r>
          </a:p>
        </p:txBody>
      </p:sp>
      <p:sp>
        <p:nvSpPr>
          <p:cNvPr id="12" name="Marcador de texto 5">
            <a:extLst>
              <a:ext uri="{FF2B5EF4-FFF2-40B4-BE49-F238E27FC236}">
                <a16:creationId xmlns:a16="http://schemas.microsoft.com/office/drawing/2014/main" id="{AF9EB7E7-72B3-4FD3-B153-815A53CB1B7D}"/>
              </a:ext>
            </a:extLst>
          </p:cNvPr>
          <p:cNvSpPr>
            <a:spLocks noGrp="1"/>
          </p:cNvSpPr>
          <p:nvPr>
            <p:ph type="body" sz="quarter" idx="14" hasCustomPrompt="1"/>
          </p:nvPr>
        </p:nvSpPr>
        <p:spPr>
          <a:xfrm>
            <a:off x="708728" y="3494402"/>
            <a:ext cx="2194560" cy="274320"/>
          </a:xfrm>
        </p:spPr>
        <p:txBody>
          <a:bodyPr rtlCol="0">
            <a:noAutofit/>
          </a:bodyPr>
          <a:lstStyle>
            <a:lvl1pPr marL="0" indent="0" algn="l">
              <a:buFont typeface="Arial" panose="020B0604020202020204" pitchFamily="34" charset="0"/>
              <a:buNone/>
              <a:defRPr sz="1200" b="1">
                <a:solidFill>
                  <a:schemeClr val="accent4"/>
                </a:solidFill>
              </a:defRPr>
            </a:lvl1pPr>
          </a:lstStyle>
          <a:p>
            <a:pPr lvl="0" rtl="0"/>
            <a:r>
              <a:rPr lang="es-ES" noProof="0"/>
              <a:t>TÍTULO DEL CUADRANTE</a:t>
            </a:r>
          </a:p>
        </p:txBody>
      </p:sp>
      <p:sp>
        <p:nvSpPr>
          <p:cNvPr id="13" name="Marcador de texto 5">
            <a:extLst>
              <a:ext uri="{FF2B5EF4-FFF2-40B4-BE49-F238E27FC236}">
                <a16:creationId xmlns:a16="http://schemas.microsoft.com/office/drawing/2014/main" id="{139AE34A-A4BE-43AA-9A69-9A18D5FC53D8}"/>
              </a:ext>
            </a:extLst>
          </p:cNvPr>
          <p:cNvSpPr>
            <a:spLocks noGrp="1"/>
          </p:cNvSpPr>
          <p:nvPr>
            <p:ph type="body" sz="quarter" idx="15" hasCustomPrompt="1"/>
          </p:nvPr>
        </p:nvSpPr>
        <p:spPr>
          <a:xfrm>
            <a:off x="9310732" y="3494402"/>
            <a:ext cx="2194560" cy="274320"/>
          </a:xfrm>
        </p:spPr>
        <p:txBody>
          <a:bodyPr rtlCol="0">
            <a:noAutofit/>
          </a:bodyPr>
          <a:lstStyle>
            <a:lvl1pPr marL="0" indent="0" algn="r">
              <a:buFont typeface="Arial" panose="020B0604020202020204" pitchFamily="34" charset="0"/>
              <a:buNone/>
              <a:defRPr sz="1200" b="1">
                <a:solidFill>
                  <a:schemeClr val="accent4"/>
                </a:solidFill>
              </a:defRPr>
            </a:lvl1pPr>
          </a:lstStyle>
          <a:p>
            <a:pPr lvl="0" rtl="0"/>
            <a:r>
              <a:rPr lang="es-ES" noProof="0"/>
              <a:t>TÍTULO DEL CUADRANTE</a:t>
            </a:r>
          </a:p>
        </p:txBody>
      </p:sp>
      <p:sp>
        <p:nvSpPr>
          <p:cNvPr id="11" name="Marcador de texto 5">
            <a:extLst>
              <a:ext uri="{FF2B5EF4-FFF2-40B4-BE49-F238E27FC236}">
                <a16:creationId xmlns:a16="http://schemas.microsoft.com/office/drawing/2014/main" id="{23E8F54F-C5BD-4FE6-BB69-FEC69BC0FDDD}"/>
              </a:ext>
            </a:extLst>
          </p:cNvPr>
          <p:cNvSpPr>
            <a:spLocks noGrp="1"/>
          </p:cNvSpPr>
          <p:nvPr>
            <p:ph type="body" sz="quarter" idx="13" hasCustomPrompt="1"/>
          </p:nvPr>
        </p:nvSpPr>
        <p:spPr>
          <a:xfrm>
            <a:off x="4992992" y="5287722"/>
            <a:ext cx="2194560" cy="274320"/>
          </a:xfrm>
        </p:spPr>
        <p:txBody>
          <a:bodyPr rtlCol="0">
            <a:noAutofit/>
          </a:bodyPr>
          <a:lstStyle>
            <a:lvl1pPr marL="0" indent="0" algn="ctr">
              <a:buFont typeface="Arial" panose="020B0604020202020204" pitchFamily="34" charset="0"/>
              <a:buNone/>
              <a:defRPr sz="1200" b="1">
                <a:solidFill>
                  <a:schemeClr val="accent4"/>
                </a:solidFill>
              </a:defRPr>
            </a:lvl1pPr>
          </a:lstStyle>
          <a:p>
            <a:pPr lvl="0" rtl="0"/>
            <a:r>
              <a:rPr lang="es-ES" noProof="0"/>
              <a:t>TÍTULO DEL CUADRANTE</a:t>
            </a:r>
          </a:p>
        </p:txBody>
      </p:sp>
      <p:grpSp>
        <p:nvGrpSpPr>
          <p:cNvPr id="3" name="Grupo 2">
            <a:extLst>
              <a:ext uri="{FF2B5EF4-FFF2-40B4-BE49-F238E27FC236}">
                <a16:creationId xmlns:a16="http://schemas.microsoft.com/office/drawing/2014/main" id="{37F7357E-EB66-4B24-BD83-CDF02BFEB8AD}"/>
              </a:ext>
              <a:ext uri="{C183D7F6-B498-43B3-948B-1728B52AA6E4}">
                <adec:decorative xmlns:adec="http://schemas.microsoft.com/office/drawing/2017/decorative" val="1"/>
              </a:ext>
            </a:extLst>
          </p:cNvPr>
          <p:cNvGrpSpPr/>
          <p:nvPr userDrawn="1"/>
        </p:nvGrpSpPr>
        <p:grpSpPr>
          <a:xfrm>
            <a:off x="767923" y="2586939"/>
            <a:ext cx="10677317" cy="2637195"/>
            <a:chOff x="767923" y="2586939"/>
            <a:chExt cx="10677317" cy="2637195"/>
          </a:xfrm>
        </p:grpSpPr>
        <p:sp>
          <p:nvSpPr>
            <p:cNvPr id="26" name="Forma libre: Forma 25">
              <a:extLst>
                <a:ext uri="{FF2B5EF4-FFF2-40B4-BE49-F238E27FC236}">
                  <a16:creationId xmlns:a16="http://schemas.microsoft.com/office/drawing/2014/main" id="{E5CC96AF-1ECA-45C5-A903-6341850289F9}"/>
                </a:ext>
              </a:extLst>
            </p:cNvPr>
            <p:cNvSpPr/>
            <p:nvPr userDrawn="1"/>
          </p:nvSpPr>
          <p:spPr>
            <a:xfrm>
              <a:off x="6098501" y="2586991"/>
              <a:ext cx="46095" cy="1231565"/>
            </a:xfrm>
            <a:custGeom>
              <a:avLst/>
              <a:gdLst>
                <a:gd name="connsiteX0" fmla="*/ 375 w 46095"/>
                <a:gd name="connsiteY0" fmla="*/ 0 h 1231565"/>
                <a:gd name="connsiteX1" fmla="*/ 46095 w 46095"/>
                <a:gd name="connsiteY1" fmla="*/ 114776 h 1231565"/>
                <a:gd name="connsiteX2" fmla="*/ 46095 w 46095"/>
                <a:gd name="connsiteY2" fmla="*/ 1231565 h 1231565"/>
                <a:gd name="connsiteX3" fmla="*/ 0 w 46095"/>
                <a:gd name="connsiteY3" fmla="*/ 1231565 h 1231565"/>
                <a:gd name="connsiteX4" fmla="*/ 0 w 46095"/>
                <a:gd name="connsiteY4" fmla="*/ 942 h 1231565"/>
                <a:gd name="connsiteX5" fmla="*/ 375 w 46095"/>
                <a:gd name="connsiteY5" fmla="*/ 0 h 1231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095" h="1231565">
                  <a:moveTo>
                    <a:pt x="375" y="0"/>
                  </a:moveTo>
                  <a:lnTo>
                    <a:pt x="46095" y="114776"/>
                  </a:lnTo>
                  <a:lnTo>
                    <a:pt x="46095" y="1231565"/>
                  </a:lnTo>
                  <a:lnTo>
                    <a:pt x="0" y="1231565"/>
                  </a:lnTo>
                  <a:lnTo>
                    <a:pt x="0" y="942"/>
                  </a:lnTo>
                  <a:lnTo>
                    <a:pt x="375"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s-ES" noProof="0"/>
            </a:p>
          </p:txBody>
        </p:sp>
        <p:sp>
          <p:nvSpPr>
            <p:cNvPr id="25" name="Forma libre: Forma 24">
              <a:extLst>
                <a:ext uri="{FF2B5EF4-FFF2-40B4-BE49-F238E27FC236}">
                  <a16:creationId xmlns:a16="http://schemas.microsoft.com/office/drawing/2014/main" id="{07574821-21A4-483A-9824-B9CB9EC4B770}"/>
                </a:ext>
              </a:extLst>
            </p:cNvPr>
            <p:cNvSpPr/>
            <p:nvPr userDrawn="1"/>
          </p:nvSpPr>
          <p:spPr>
            <a:xfrm>
              <a:off x="6053156" y="3818555"/>
              <a:ext cx="45345" cy="97190"/>
            </a:xfrm>
            <a:custGeom>
              <a:avLst/>
              <a:gdLst>
                <a:gd name="connsiteX0" fmla="*/ 0 w 45345"/>
                <a:gd name="connsiteY0" fmla="*/ 0 h 97190"/>
                <a:gd name="connsiteX1" fmla="*/ 45345 w 45345"/>
                <a:gd name="connsiteY1" fmla="*/ 0 h 97190"/>
                <a:gd name="connsiteX2" fmla="*/ 45345 w 45345"/>
                <a:gd name="connsiteY2" fmla="*/ 97190 h 97190"/>
                <a:gd name="connsiteX3" fmla="*/ 0 w 45345"/>
                <a:gd name="connsiteY3" fmla="*/ 97190 h 97190"/>
                <a:gd name="connsiteX4" fmla="*/ 0 w 45345"/>
                <a:gd name="connsiteY4" fmla="*/ 0 h 971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45" h="97190">
                  <a:moveTo>
                    <a:pt x="0" y="0"/>
                  </a:moveTo>
                  <a:lnTo>
                    <a:pt x="45345" y="0"/>
                  </a:lnTo>
                  <a:lnTo>
                    <a:pt x="45345" y="97190"/>
                  </a:lnTo>
                  <a:lnTo>
                    <a:pt x="0" y="97190"/>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s-ES" noProof="0"/>
            </a:p>
          </p:txBody>
        </p:sp>
        <p:sp>
          <p:nvSpPr>
            <p:cNvPr id="22" name="Forma libre: Forma 21">
              <a:extLst>
                <a:ext uri="{FF2B5EF4-FFF2-40B4-BE49-F238E27FC236}">
                  <a16:creationId xmlns:a16="http://schemas.microsoft.com/office/drawing/2014/main" id="{F8C191E1-94CD-4DEF-9125-7E667370926A}"/>
                </a:ext>
              </a:extLst>
            </p:cNvPr>
            <p:cNvSpPr/>
            <p:nvPr userDrawn="1"/>
          </p:nvSpPr>
          <p:spPr>
            <a:xfrm>
              <a:off x="6098500" y="2586939"/>
              <a:ext cx="111238" cy="1231616"/>
            </a:xfrm>
            <a:custGeom>
              <a:avLst/>
              <a:gdLst>
                <a:gd name="connsiteX0" fmla="*/ 0 w 111238"/>
                <a:gd name="connsiteY0" fmla="*/ 0 h 1231616"/>
                <a:gd name="connsiteX1" fmla="*/ 111238 w 111238"/>
                <a:gd name="connsiteY1" fmla="*/ 0 h 1231616"/>
                <a:gd name="connsiteX2" fmla="*/ 111238 w 111238"/>
                <a:gd name="connsiteY2" fmla="*/ 1231616 h 1231616"/>
                <a:gd name="connsiteX3" fmla="*/ 46095 w 111238"/>
                <a:gd name="connsiteY3" fmla="*/ 1231616 h 1231616"/>
                <a:gd name="connsiteX4" fmla="*/ 46095 w 111238"/>
                <a:gd name="connsiteY4" fmla="*/ 114827 h 1231616"/>
                <a:gd name="connsiteX5" fmla="*/ 375 w 111238"/>
                <a:gd name="connsiteY5" fmla="*/ 51 h 1231616"/>
                <a:gd name="connsiteX6" fmla="*/ 0 w 111238"/>
                <a:gd name="connsiteY6" fmla="*/ 993 h 1231616"/>
                <a:gd name="connsiteX7" fmla="*/ 0 w 111238"/>
                <a:gd name="connsiteY7" fmla="*/ 0 h 1231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238" h="1231616">
                  <a:moveTo>
                    <a:pt x="0" y="0"/>
                  </a:moveTo>
                  <a:lnTo>
                    <a:pt x="111238" y="0"/>
                  </a:lnTo>
                  <a:lnTo>
                    <a:pt x="111238" y="1231616"/>
                  </a:lnTo>
                  <a:lnTo>
                    <a:pt x="46095" y="1231616"/>
                  </a:lnTo>
                  <a:lnTo>
                    <a:pt x="46095" y="114827"/>
                  </a:lnTo>
                  <a:lnTo>
                    <a:pt x="375" y="51"/>
                  </a:lnTo>
                  <a:lnTo>
                    <a:pt x="0" y="993"/>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s-ES" noProof="0"/>
            </a:p>
          </p:txBody>
        </p:sp>
        <p:sp>
          <p:nvSpPr>
            <p:cNvPr id="21" name="Rectángulo 20">
              <a:extLst>
                <a:ext uri="{FF2B5EF4-FFF2-40B4-BE49-F238E27FC236}">
                  <a16:creationId xmlns:a16="http://schemas.microsoft.com/office/drawing/2014/main" id="{7E6DEF02-ADC5-487F-AA38-28AE410EBEB1}"/>
                </a:ext>
              </a:extLst>
            </p:cNvPr>
            <p:cNvSpPr/>
            <p:nvPr userDrawn="1"/>
          </p:nvSpPr>
          <p:spPr>
            <a:xfrm>
              <a:off x="6053156" y="2587933"/>
              <a:ext cx="36576" cy="1262045"/>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s-ES" noProof="0"/>
            </a:p>
          </p:txBody>
        </p:sp>
        <p:sp>
          <p:nvSpPr>
            <p:cNvPr id="20" name="Rectángulo 19">
              <a:extLst>
                <a:ext uri="{FF2B5EF4-FFF2-40B4-BE49-F238E27FC236}">
                  <a16:creationId xmlns:a16="http://schemas.microsoft.com/office/drawing/2014/main" id="{7F5BD053-8127-4207-8BB6-88934D1FE4A5}"/>
                </a:ext>
              </a:extLst>
            </p:cNvPr>
            <p:cNvSpPr/>
            <p:nvPr userDrawn="1"/>
          </p:nvSpPr>
          <p:spPr>
            <a:xfrm>
              <a:off x="767923" y="3818556"/>
              <a:ext cx="5349240" cy="36576"/>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s-ES" noProof="0"/>
            </a:p>
          </p:txBody>
        </p:sp>
        <p:sp>
          <p:nvSpPr>
            <p:cNvPr id="18" name="Rectángulo 17">
              <a:extLst>
                <a:ext uri="{FF2B5EF4-FFF2-40B4-BE49-F238E27FC236}">
                  <a16:creationId xmlns:a16="http://schemas.microsoft.com/office/drawing/2014/main" id="{06CFD50B-0B31-48EB-8D44-673C8CEC29B7}"/>
                </a:ext>
              </a:extLst>
            </p:cNvPr>
            <p:cNvSpPr/>
            <p:nvPr userDrawn="1"/>
          </p:nvSpPr>
          <p:spPr>
            <a:xfrm>
              <a:off x="6117163" y="3818554"/>
              <a:ext cx="5328077" cy="36576"/>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s-ES" noProof="0"/>
            </a:p>
          </p:txBody>
        </p:sp>
        <p:sp>
          <p:nvSpPr>
            <p:cNvPr id="17" name="Rectángulo 16">
              <a:extLst>
                <a:ext uri="{FF2B5EF4-FFF2-40B4-BE49-F238E27FC236}">
                  <a16:creationId xmlns:a16="http://schemas.microsoft.com/office/drawing/2014/main" id="{3C715010-62CF-4E58-992F-47427FCB0C02}"/>
                </a:ext>
              </a:extLst>
            </p:cNvPr>
            <p:cNvSpPr/>
            <p:nvPr userDrawn="1"/>
          </p:nvSpPr>
          <p:spPr>
            <a:xfrm>
              <a:off x="6053155" y="3852534"/>
              <a:ext cx="36576" cy="13716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s-ES" noProof="0"/>
            </a:p>
          </p:txBody>
        </p:sp>
      </p:grpSp>
      <p:sp>
        <p:nvSpPr>
          <p:cNvPr id="27" name="Marcador de fecha 1">
            <a:extLst>
              <a:ext uri="{FF2B5EF4-FFF2-40B4-BE49-F238E27FC236}">
                <a16:creationId xmlns:a16="http://schemas.microsoft.com/office/drawing/2014/main" id="{17311117-A0EF-438B-BF68-75DF09D85045}"/>
              </a:ext>
            </a:extLst>
          </p:cNvPr>
          <p:cNvSpPr>
            <a:spLocks noGrp="1"/>
          </p:cNvSpPr>
          <p:nvPr>
            <p:ph type="dt" sz="half" idx="16"/>
          </p:nvPr>
        </p:nvSpPr>
        <p:spPr>
          <a:xfrm>
            <a:off x="838200" y="6356350"/>
            <a:ext cx="2743200" cy="365125"/>
          </a:xfrm>
        </p:spPr>
        <p:txBody>
          <a:bodyPr rtlCol="0"/>
          <a:lstStyle/>
          <a:p>
            <a:pPr rtl="0"/>
            <a:r>
              <a:rPr lang="es-ES" noProof="0"/>
              <a:t>20XX</a:t>
            </a:r>
          </a:p>
        </p:txBody>
      </p:sp>
      <p:sp>
        <p:nvSpPr>
          <p:cNvPr id="6" name="Marcador de pie de página 5">
            <a:extLst>
              <a:ext uri="{FF2B5EF4-FFF2-40B4-BE49-F238E27FC236}">
                <a16:creationId xmlns:a16="http://schemas.microsoft.com/office/drawing/2014/main" id="{29E5E346-F307-4307-949D-77CDB6E6577A}"/>
              </a:ext>
            </a:extLst>
          </p:cNvPr>
          <p:cNvSpPr>
            <a:spLocks noGrp="1"/>
          </p:cNvSpPr>
          <p:nvPr>
            <p:ph type="ftr" sz="quarter" idx="10"/>
          </p:nvPr>
        </p:nvSpPr>
        <p:spPr/>
        <p:txBody>
          <a:bodyPr rtlCol="0"/>
          <a:lstStyle>
            <a:lvl1pPr>
              <a:defRPr>
                <a:solidFill>
                  <a:schemeClr val="tx1">
                    <a:lumMod val="75000"/>
                    <a:lumOff val="25000"/>
                  </a:schemeClr>
                </a:solidFill>
              </a:defRPr>
            </a:lvl1pPr>
          </a:lstStyle>
          <a:p>
            <a:pPr rtl="0"/>
            <a:r>
              <a:rPr lang="es-ES" noProof="0"/>
              <a:t>Título de la presentación de lanzamiento</a:t>
            </a:r>
          </a:p>
        </p:txBody>
      </p:sp>
      <p:sp>
        <p:nvSpPr>
          <p:cNvPr id="7" name="Marcador de número de diapositiva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rtlCol="0"/>
          <a:lstStyle>
            <a:lvl1pPr>
              <a:defRPr>
                <a:solidFill>
                  <a:schemeClr val="tx1">
                    <a:lumMod val="75000"/>
                    <a:lumOff val="25000"/>
                  </a:schemeClr>
                </a:solidFill>
              </a:defRPr>
            </a:lvl1pPr>
          </a:lstStyle>
          <a:p>
            <a:pPr rtl="0"/>
            <a:fld id="{19B51A1E-902D-48AF-9020-955120F399B6}" type="slidenum">
              <a:rPr lang="es-ES" noProof="0" smtClean="0"/>
              <a:pPr rtl="0"/>
              <a:t>‹Nº›</a:t>
            </a:fld>
            <a:endParaRPr lang="es-ES" noProof="0"/>
          </a:p>
        </p:txBody>
      </p:sp>
    </p:spTree>
    <p:extLst>
      <p:ext uri="{BB962C8B-B14F-4D97-AF65-F5344CB8AC3E}">
        <p14:creationId xmlns:p14="http://schemas.microsoft.com/office/powerpoint/2010/main" val="4278033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Estrategia de crecimient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DD6B45A-9FA0-4D2A-8BEF-4709BD5C14CA}"/>
              </a:ext>
            </a:extLst>
          </p:cNvPr>
          <p:cNvSpPr>
            <a:spLocks noGrp="1"/>
          </p:cNvSpPr>
          <p:nvPr>
            <p:ph type="title"/>
          </p:nvPr>
        </p:nvSpPr>
        <p:spPr>
          <a:xfrm>
            <a:off x="838200" y="365125"/>
            <a:ext cx="10515600" cy="1059924"/>
          </a:xfrm>
        </p:spPr>
        <p:txBody>
          <a:bodyPr bIns="91440" rtlCol="0" anchor="b"/>
          <a:lstStyle>
            <a:lvl1pPr algn="ctr">
              <a:defRPr>
                <a:solidFill>
                  <a:schemeClr val="tx1">
                    <a:lumMod val="50000"/>
                    <a:lumOff val="50000"/>
                  </a:schemeClr>
                </a:solidFill>
              </a:defRPr>
            </a:lvl1pPr>
          </a:lstStyle>
          <a:p>
            <a:pPr rtl="0"/>
            <a:r>
              <a:rPr lang="es-ES" noProof="0"/>
              <a:t>Haga clic para modificar el estilo de título del patrón</a:t>
            </a:r>
          </a:p>
        </p:txBody>
      </p:sp>
      <p:sp>
        <p:nvSpPr>
          <p:cNvPr id="13" name="Marcador de texto 2">
            <a:extLst>
              <a:ext uri="{FF2B5EF4-FFF2-40B4-BE49-F238E27FC236}">
                <a16:creationId xmlns:a16="http://schemas.microsoft.com/office/drawing/2014/main" id="{8FDD847D-284F-43B9-91A9-0A2AE4977EE1}"/>
              </a:ext>
            </a:extLst>
          </p:cNvPr>
          <p:cNvSpPr>
            <a:spLocks noGrp="1"/>
          </p:cNvSpPr>
          <p:nvPr>
            <p:ph type="body" idx="1"/>
          </p:nvPr>
        </p:nvSpPr>
        <p:spPr>
          <a:xfrm>
            <a:off x="831850" y="1426525"/>
            <a:ext cx="10515600" cy="457200"/>
          </a:xfrm>
        </p:spPr>
        <p:txBody>
          <a:bodyPr rtlCol="0">
            <a:normAutofit/>
          </a:bodyPr>
          <a:lstStyle>
            <a:lvl1pPr marL="0" indent="0" algn="ctr">
              <a:buNone/>
              <a:defRPr sz="2000">
                <a:solidFill>
                  <a:schemeClr val="tx1">
                    <a:lumMod val="65000"/>
                    <a:lumOff val="3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s-ES" noProof="0"/>
              <a:t>Haga clic para modificar los estilos de texto del patrón</a:t>
            </a:r>
          </a:p>
        </p:txBody>
      </p:sp>
      <p:sp>
        <p:nvSpPr>
          <p:cNvPr id="15" name="Marcador de texto 15">
            <a:extLst>
              <a:ext uri="{FF2B5EF4-FFF2-40B4-BE49-F238E27FC236}">
                <a16:creationId xmlns:a16="http://schemas.microsoft.com/office/drawing/2014/main" id="{A1FB681F-A94D-4BF8-8290-0811E98D49D4}"/>
              </a:ext>
            </a:extLst>
          </p:cNvPr>
          <p:cNvSpPr>
            <a:spLocks noGrp="1"/>
          </p:cNvSpPr>
          <p:nvPr>
            <p:ph type="body" sz="quarter" idx="13" hasCustomPrompt="1"/>
          </p:nvPr>
        </p:nvSpPr>
        <p:spPr>
          <a:xfrm>
            <a:off x="1097280" y="2458260"/>
            <a:ext cx="3200400" cy="731520"/>
          </a:xfrm>
          <a:solidFill>
            <a:schemeClr val="accent2"/>
          </a:solidFill>
        </p:spPr>
        <p:txBody>
          <a:bodyPr rtlCol="0" anchor="ctr" anchorCtr="1">
            <a:normAutofit/>
          </a:bodyPr>
          <a:lstStyle>
            <a:lvl1pPr marL="0" indent="0" algn="ctr">
              <a:buNone/>
              <a:defRPr sz="2000" b="0">
                <a:solidFill>
                  <a:schemeClr val="tx1"/>
                </a:solidFill>
                <a:latin typeface="+mj-lt"/>
              </a:defRPr>
            </a:lvl1pPr>
          </a:lstStyle>
          <a:p>
            <a:pPr lvl="0" rtl="0"/>
            <a:r>
              <a:rPr lang="es-ES" noProof="0"/>
              <a:t>Haga clic para agregar un subtítulo</a:t>
            </a:r>
          </a:p>
        </p:txBody>
      </p:sp>
      <p:sp>
        <p:nvSpPr>
          <p:cNvPr id="17" name="Marcador de texto 18">
            <a:extLst>
              <a:ext uri="{FF2B5EF4-FFF2-40B4-BE49-F238E27FC236}">
                <a16:creationId xmlns:a16="http://schemas.microsoft.com/office/drawing/2014/main" id="{61E8C129-EF62-46A8-97F3-3CB5D014FBDD}"/>
              </a:ext>
            </a:extLst>
          </p:cNvPr>
          <p:cNvSpPr>
            <a:spLocks noGrp="1"/>
          </p:cNvSpPr>
          <p:nvPr>
            <p:ph type="body" sz="quarter" idx="15" hasCustomPrompt="1"/>
          </p:nvPr>
        </p:nvSpPr>
        <p:spPr>
          <a:xfrm>
            <a:off x="1095593" y="3191256"/>
            <a:ext cx="3200400" cy="2465883"/>
          </a:xfrm>
          <a:noFill/>
          <a:ln>
            <a:solidFill>
              <a:schemeClr val="accent2"/>
            </a:solidFill>
          </a:ln>
        </p:spPr>
        <p:txBody>
          <a:bodyPr lIns="182880" tIns="91440" rIns="182880" rtlCol="0" anchor="t" anchorCtr="1">
            <a:normAutofit/>
          </a:bodyPr>
          <a:lstStyle>
            <a:lvl1pPr marL="0" indent="0" algn="ctr">
              <a:lnSpc>
                <a:spcPts val="2400"/>
              </a:lnSpc>
              <a:spcBef>
                <a:spcPts val="0"/>
              </a:spcBef>
              <a:buFont typeface="Arial" panose="020B0604020202020204" pitchFamily="34" charset="0"/>
              <a:buNone/>
              <a:defRPr sz="1400">
                <a:solidFill>
                  <a:schemeClr val="tx1"/>
                </a:solidFill>
              </a:defRPr>
            </a:lvl1pPr>
          </a:lstStyle>
          <a:p>
            <a:pPr lvl="0" rtl="0"/>
            <a:r>
              <a:rPr lang="es-ES" noProof="0"/>
              <a:t>Haga clic para agregar texto</a:t>
            </a:r>
          </a:p>
        </p:txBody>
      </p:sp>
      <p:sp>
        <p:nvSpPr>
          <p:cNvPr id="16" name="Marcador de texto 15">
            <a:extLst>
              <a:ext uri="{FF2B5EF4-FFF2-40B4-BE49-F238E27FC236}">
                <a16:creationId xmlns:a16="http://schemas.microsoft.com/office/drawing/2014/main" id="{45F3F79F-C68B-4A8C-B9F0-4BF82DCC6D5F}"/>
              </a:ext>
            </a:extLst>
          </p:cNvPr>
          <p:cNvSpPr>
            <a:spLocks noGrp="1"/>
          </p:cNvSpPr>
          <p:nvPr>
            <p:ph type="body" sz="quarter" idx="24" hasCustomPrompt="1"/>
          </p:nvPr>
        </p:nvSpPr>
        <p:spPr>
          <a:xfrm>
            <a:off x="4625274" y="2458260"/>
            <a:ext cx="3200400" cy="731520"/>
          </a:xfrm>
          <a:solidFill>
            <a:schemeClr val="accent2"/>
          </a:solidFill>
        </p:spPr>
        <p:txBody>
          <a:bodyPr rtlCol="0" anchor="ctr" anchorCtr="1">
            <a:normAutofit/>
          </a:bodyPr>
          <a:lstStyle>
            <a:lvl1pPr marL="0" indent="0" algn="ctr">
              <a:buNone/>
              <a:defRPr sz="2000" b="0">
                <a:solidFill>
                  <a:schemeClr val="tx1"/>
                </a:solidFill>
                <a:latin typeface="+mj-lt"/>
              </a:defRPr>
            </a:lvl1pPr>
          </a:lstStyle>
          <a:p>
            <a:pPr lvl="0" rtl="0"/>
            <a:r>
              <a:rPr lang="es-ES" noProof="0"/>
              <a:t>Haga clic para agregar un subtítulo</a:t>
            </a:r>
          </a:p>
        </p:txBody>
      </p:sp>
      <p:sp>
        <p:nvSpPr>
          <p:cNvPr id="18" name="Marcador de texto 18">
            <a:extLst>
              <a:ext uri="{FF2B5EF4-FFF2-40B4-BE49-F238E27FC236}">
                <a16:creationId xmlns:a16="http://schemas.microsoft.com/office/drawing/2014/main" id="{7E2099CC-3C3F-4C3B-825F-C69EBE0F0D18}"/>
              </a:ext>
            </a:extLst>
          </p:cNvPr>
          <p:cNvSpPr>
            <a:spLocks noGrp="1"/>
          </p:cNvSpPr>
          <p:nvPr>
            <p:ph type="body" sz="quarter" idx="25" hasCustomPrompt="1"/>
          </p:nvPr>
        </p:nvSpPr>
        <p:spPr>
          <a:xfrm>
            <a:off x="4626864" y="3191256"/>
            <a:ext cx="3200400" cy="2465883"/>
          </a:xfrm>
          <a:noFill/>
          <a:ln>
            <a:solidFill>
              <a:schemeClr val="accent2"/>
            </a:solidFill>
          </a:ln>
        </p:spPr>
        <p:txBody>
          <a:bodyPr lIns="182880" tIns="182880" rIns="182880" rtlCol="0" anchor="t" anchorCtr="1">
            <a:normAutofit/>
          </a:bodyPr>
          <a:lstStyle>
            <a:lvl1pPr marL="0" indent="0" algn="ctr">
              <a:lnSpc>
                <a:spcPts val="2400"/>
              </a:lnSpc>
              <a:spcBef>
                <a:spcPts val="0"/>
              </a:spcBef>
              <a:buFont typeface="Arial" panose="020B0604020202020204" pitchFamily="34" charset="0"/>
              <a:buNone/>
              <a:defRPr sz="1400">
                <a:solidFill>
                  <a:schemeClr val="tx1"/>
                </a:solidFill>
              </a:defRPr>
            </a:lvl1pPr>
          </a:lstStyle>
          <a:p>
            <a:pPr lvl="0" rtl="0"/>
            <a:r>
              <a:rPr lang="es-ES" noProof="0"/>
              <a:t>Haga clic para agregar texto</a:t>
            </a:r>
          </a:p>
        </p:txBody>
      </p:sp>
      <p:sp>
        <p:nvSpPr>
          <p:cNvPr id="20" name="Marcador de texto 15">
            <a:extLst>
              <a:ext uri="{FF2B5EF4-FFF2-40B4-BE49-F238E27FC236}">
                <a16:creationId xmlns:a16="http://schemas.microsoft.com/office/drawing/2014/main" id="{D904408A-D9CD-40EC-A60A-5AFD4501F7B0}"/>
              </a:ext>
            </a:extLst>
          </p:cNvPr>
          <p:cNvSpPr>
            <a:spLocks noGrp="1"/>
          </p:cNvSpPr>
          <p:nvPr>
            <p:ph type="body" sz="quarter" idx="26" hasCustomPrompt="1"/>
          </p:nvPr>
        </p:nvSpPr>
        <p:spPr>
          <a:xfrm>
            <a:off x="8153269" y="2458260"/>
            <a:ext cx="3200400" cy="731520"/>
          </a:xfrm>
          <a:solidFill>
            <a:schemeClr val="accent2"/>
          </a:solidFill>
        </p:spPr>
        <p:txBody>
          <a:bodyPr rtlCol="0" anchor="ctr" anchorCtr="1">
            <a:normAutofit/>
          </a:bodyPr>
          <a:lstStyle>
            <a:lvl1pPr marL="0" indent="0" algn="ctr">
              <a:buNone/>
              <a:defRPr sz="2000" b="0">
                <a:solidFill>
                  <a:schemeClr val="tx1"/>
                </a:solidFill>
                <a:latin typeface="+mj-lt"/>
              </a:defRPr>
            </a:lvl1pPr>
          </a:lstStyle>
          <a:p>
            <a:pPr lvl="0" rtl="0"/>
            <a:r>
              <a:rPr lang="es-ES" noProof="0"/>
              <a:t>Haga clic para agregar un subtítulo</a:t>
            </a:r>
          </a:p>
        </p:txBody>
      </p:sp>
      <p:sp>
        <p:nvSpPr>
          <p:cNvPr id="21" name="Marcador de texto 18">
            <a:extLst>
              <a:ext uri="{FF2B5EF4-FFF2-40B4-BE49-F238E27FC236}">
                <a16:creationId xmlns:a16="http://schemas.microsoft.com/office/drawing/2014/main" id="{F6FD60C1-21C4-4DFB-A5A9-717DE2A98BA9}"/>
              </a:ext>
            </a:extLst>
          </p:cNvPr>
          <p:cNvSpPr>
            <a:spLocks noGrp="1"/>
          </p:cNvSpPr>
          <p:nvPr>
            <p:ph type="body" sz="quarter" idx="27" hasCustomPrompt="1"/>
          </p:nvPr>
        </p:nvSpPr>
        <p:spPr>
          <a:xfrm>
            <a:off x="8156448" y="3191256"/>
            <a:ext cx="3200400" cy="2465883"/>
          </a:xfrm>
          <a:noFill/>
          <a:ln>
            <a:solidFill>
              <a:schemeClr val="accent2"/>
            </a:solidFill>
          </a:ln>
        </p:spPr>
        <p:txBody>
          <a:bodyPr lIns="182880" tIns="182880" rIns="182880" rtlCol="0" anchor="t" anchorCtr="1">
            <a:normAutofit/>
          </a:bodyPr>
          <a:lstStyle>
            <a:lvl1pPr marL="0" indent="0" algn="ctr">
              <a:lnSpc>
                <a:spcPts val="2400"/>
              </a:lnSpc>
              <a:spcBef>
                <a:spcPts val="0"/>
              </a:spcBef>
              <a:buFont typeface="Arial" panose="020B0604020202020204" pitchFamily="34" charset="0"/>
              <a:buNone/>
              <a:defRPr sz="1400">
                <a:solidFill>
                  <a:schemeClr val="tx1"/>
                </a:solidFill>
              </a:defRPr>
            </a:lvl1pPr>
          </a:lstStyle>
          <a:p>
            <a:pPr lvl="0" rtl="0"/>
            <a:r>
              <a:rPr lang="es-ES" noProof="0"/>
              <a:t>Haga clic para agregar texto</a:t>
            </a:r>
          </a:p>
        </p:txBody>
      </p:sp>
      <p:sp>
        <p:nvSpPr>
          <p:cNvPr id="3" name="Marcador de fecha 2">
            <a:extLst>
              <a:ext uri="{FF2B5EF4-FFF2-40B4-BE49-F238E27FC236}">
                <a16:creationId xmlns:a16="http://schemas.microsoft.com/office/drawing/2014/main" id="{98EC90C5-A811-4E5C-ADD1-A89DB4E94DAA}"/>
              </a:ext>
            </a:extLst>
          </p:cNvPr>
          <p:cNvSpPr>
            <a:spLocks noGrp="1"/>
          </p:cNvSpPr>
          <p:nvPr>
            <p:ph type="dt" sz="half" idx="20"/>
          </p:nvPr>
        </p:nvSpPr>
        <p:spPr/>
        <p:txBody>
          <a:bodyPr rtlCol="0"/>
          <a:lstStyle/>
          <a:p>
            <a:pPr rtl="0"/>
            <a:r>
              <a:rPr lang="es-ES" noProof="0"/>
              <a:t>20XX</a:t>
            </a:r>
          </a:p>
        </p:txBody>
      </p:sp>
      <p:sp>
        <p:nvSpPr>
          <p:cNvPr id="4" name="Marcador de pie de página 3">
            <a:extLst>
              <a:ext uri="{FF2B5EF4-FFF2-40B4-BE49-F238E27FC236}">
                <a16:creationId xmlns:a16="http://schemas.microsoft.com/office/drawing/2014/main" id="{3356B621-AE19-45D3-B25F-23256C242DDD}"/>
              </a:ext>
            </a:extLst>
          </p:cNvPr>
          <p:cNvSpPr>
            <a:spLocks noGrp="1"/>
          </p:cNvSpPr>
          <p:nvPr>
            <p:ph type="ftr" sz="quarter" idx="21"/>
          </p:nvPr>
        </p:nvSpPr>
        <p:spPr/>
        <p:txBody>
          <a:bodyPr rtlCol="0"/>
          <a:lstStyle/>
          <a:p>
            <a:pPr rtl="0"/>
            <a:r>
              <a:rPr lang="es-ES" noProof="0"/>
              <a:t>Título de la presentación de lanzamiento</a:t>
            </a:r>
          </a:p>
        </p:txBody>
      </p:sp>
      <p:sp>
        <p:nvSpPr>
          <p:cNvPr id="5" name="Marcador de número de diapositiva 4">
            <a:extLst>
              <a:ext uri="{FF2B5EF4-FFF2-40B4-BE49-F238E27FC236}">
                <a16:creationId xmlns:a16="http://schemas.microsoft.com/office/drawing/2014/main" id="{158BDCB2-D8C3-4571-8154-76BEA9AE41A8}"/>
              </a:ext>
            </a:extLst>
          </p:cNvPr>
          <p:cNvSpPr>
            <a:spLocks noGrp="1"/>
          </p:cNvSpPr>
          <p:nvPr>
            <p:ph type="sldNum" sz="quarter" idx="22"/>
          </p:nvPr>
        </p:nvSpPr>
        <p:spPr/>
        <p:txBody>
          <a:bodyPr rtlCol="0"/>
          <a:lstStyle/>
          <a:p>
            <a:pPr rtl="0"/>
            <a:fld id="{B5CEABB6-07DC-46E8-9B57-56EC44A396E5}" type="slidenum">
              <a:rPr lang="es-ES" noProof="0" smtClean="0"/>
              <a:t>‹Nº›</a:t>
            </a:fld>
            <a:endParaRPr lang="es-ES" noProof="0"/>
          </a:p>
        </p:txBody>
      </p:sp>
    </p:spTree>
    <p:extLst>
      <p:ext uri="{BB962C8B-B14F-4D97-AF65-F5344CB8AC3E}">
        <p14:creationId xmlns:p14="http://schemas.microsoft.com/office/powerpoint/2010/main" val="9158638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abla del gráfic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E9E034D-C1DD-48C0-BB6B-FDC6F8EBA558}"/>
              </a:ext>
            </a:extLst>
          </p:cNvPr>
          <p:cNvSpPr>
            <a:spLocks noGrp="1"/>
          </p:cNvSpPr>
          <p:nvPr>
            <p:ph type="title"/>
          </p:nvPr>
        </p:nvSpPr>
        <p:spPr>
          <a:xfrm>
            <a:off x="839788" y="365125"/>
            <a:ext cx="10515600" cy="1325563"/>
          </a:xfrm>
        </p:spPr>
        <p:txBody>
          <a:bodyPr rtlCol="0"/>
          <a:lstStyle>
            <a:lvl1pPr algn="ctr">
              <a:defRPr/>
            </a:lvl1pPr>
          </a:lstStyle>
          <a:p>
            <a:pPr rtl="0"/>
            <a:r>
              <a:rPr lang="es-ES" noProof="0"/>
              <a:t>Haga clic para modificar el estilo de título del patrón</a:t>
            </a:r>
          </a:p>
        </p:txBody>
      </p:sp>
      <p:sp>
        <p:nvSpPr>
          <p:cNvPr id="10" name="Marcador de texto 2">
            <a:extLst>
              <a:ext uri="{FF2B5EF4-FFF2-40B4-BE49-F238E27FC236}">
                <a16:creationId xmlns:a16="http://schemas.microsoft.com/office/drawing/2014/main" id="{0DD8E1C1-2F29-4EF8-B7B9-75E2DC5049C7}"/>
              </a:ext>
            </a:extLst>
          </p:cNvPr>
          <p:cNvSpPr>
            <a:spLocks noGrp="1"/>
          </p:cNvSpPr>
          <p:nvPr>
            <p:ph type="body" idx="13"/>
          </p:nvPr>
        </p:nvSpPr>
        <p:spPr>
          <a:xfrm>
            <a:off x="831850" y="1426525"/>
            <a:ext cx="10515600" cy="457200"/>
          </a:xfrm>
        </p:spPr>
        <p:txBody>
          <a:bodyPr rtlCol="0">
            <a:normAutofit/>
          </a:bodyPr>
          <a:lstStyle>
            <a:lvl1pPr marL="0" indent="0" algn="ct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s-ES" noProof="0"/>
              <a:t>Haga clic para modificar los estilos de texto del patrón</a:t>
            </a:r>
          </a:p>
        </p:txBody>
      </p:sp>
      <p:sp>
        <p:nvSpPr>
          <p:cNvPr id="3" name="Marcador de texto 2">
            <a:extLst>
              <a:ext uri="{FF2B5EF4-FFF2-40B4-BE49-F238E27FC236}">
                <a16:creationId xmlns:a16="http://schemas.microsoft.com/office/drawing/2014/main" id="{D77FFB71-D3BF-4723-8C5E-44AD8F0E924D}"/>
              </a:ext>
            </a:extLst>
          </p:cNvPr>
          <p:cNvSpPr>
            <a:spLocks noGrp="1"/>
          </p:cNvSpPr>
          <p:nvPr>
            <p:ph type="body" idx="1"/>
          </p:nvPr>
        </p:nvSpPr>
        <p:spPr>
          <a:xfrm>
            <a:off x="706438" y="2071688"/>
            <a:ext cx="5029200" cy="457200"/>
          </a:xfrm>
        </p:spPr>
        <p:txBody>
          <a:bodyPr rtlCol="0" anchor="ctr" anchorCtr="0">
            <a:normAutofit/>
          </a:bodyPr>
          <a:lstStyle>
            <a:lvl1pPr marL="0" indent="0">
              <a:buNone/>
              <a:defRPr sz="2000" b="0">
                <a:solidFill>
                  <a:schemeClr val="tx1">
                    <a:lumMod val="65000"/>
                    <a:lumOff val="3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los estilos de texto del patrón</a:t>
            </a:r>
          </a:p>
        </p:txBody>
      </p:sp>
      <p:sp>
        <p:nvSpPr>
          <p:cNvPr id="4" name="Marcador de contenido 3">
            <a:extLst>
              <a:ext uri="{FF2B5EF4-FFF2-40B4-BE49-F238E27FC236}">
                <a16:creationId xmlns:a16="http://schemas.microsoft.com/office/drawing/2014/main" id="{A91BC8B9-8F2B-4131-A090-0ACBEEE80BB7}"/>
              </a:ext>
            </a:extLst>
          </p:cNvPr>
          <p:cNvSpPr>
            <a:spLocks noGrp="1"/>
          </p:cNvSpPr>
          <p:nvPr>
            <p:ph sz="half" idx="2"/>
          </p:nvPr>
        </p:nvSpPr>
        <p:spPr>
          <a:xfrm>
            <a:off x="706438" y="2641555"/>
            <a:ext cx="5029200" cy="3474720"/>
          </a:xfrm>
        </p:spPr>
        <p:txBody>
          <a:bodyPr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5" name="Marcador de texto 4">
            <a:extLst>
              <a:ext uri="{FF2B5EF4-FFF2-40B4-BE49-F238E27FC236}">
                <a16:creationId xmlns:a16="http://schemas.microsoft.com/office/drawing/2014/main" id="{1714E40B-C52C-407A-9311-46FDCD84CB5A}"/>
              </a:ext>
            </a:extLst>
          </p:cNvPr>
          <p:cNvSpPr>
            <a:spLocks noGrp="1"/>
          </p:cNvSpPr>
          <p:nvPr>
            <p:ph type="body" sz="quarter" idx="3"/>
          </p:nvPr>
        </p:nvSpPr>
        <p:spPr>
          <a:xfrm>
            <a:off x="6467475" y="2071688"/>
            <a:ext cx="5029200" cy="457200"/>
          </a:xfrm>
        </p:spPr>
        <p:txBody>
          <a:bodyPr rtlCol="0" anchor="ctr" anchorCtr="0">
            <a:normAutofit/>
          </a:bodyPr>
          <a:lstStyle>
            <a:lvl1pPr marL="0" indent="0">
              <a:buNone/>
              <a:defRPr sz="2000" b="0">
                <a:solidFill>
                  <a:schemeClr val="tx1">
                    <a:lumMod val="65000"/>
                    <a:lumOff val="3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los estilos de texto del patrón</a:t>
            </a:r>
          </a:p>
        </p:txBody>
      </p:sp>
      <p:sp>
        <p:nvSpPr>
          <p:cNvPr id="6" name="Marcador de contenido 5">
            <a:extLst>
              <a:ext uri="{FF2B5EF4-FFF2-40B4-BE49-F238E27FC236}">
                <a16:creationId xmlns:a16="http://schemas.microsoft.com/office/drawing/2014/main" id="{0596ED23-22F0-421E-849C-630BEABF8BD0}"/>
              </a:ext>
            </a:extLst>
          </p:cNvPr>
          <p:cNvSpPr>
            <a:spLocks noGrp="1"/>
          </p:cNvSpPr>
          <p:nvPr>
            <p:ph sz="quarter" idx="4"/>
          </p:nvPr>
        </p:nvSpPr>
        <p:spPr>
          <a:xfrm>
            <a:off x="6467475" y="2641555"/>
            <a:ext cx="5029200" cy="3474720"/>
          </a:xfrm>
        </p:spPr>
        <p:txBody>
          <a:bodyPr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7" name="Marcador de fecha 6">
            <a:extLst>
              <a:ext uri="{FF2B5EF4-FFF2-40B4-BE49-F238E27FC236}">
                <a16:creationId xmlns:a16="http://schemas.microsoft.com/office/drawing/2014/main" id="{860A2F77-6CFB-4347-9224-EFAA0C0EF3DB}"/>
              </a:ext>
            </a:extLst>
          </p:cNvPr>
          <p:cNvSpPr>
            <a:spLocks noGrp="1"/>
          </p:cNvSpPr>
          <p:nvPr>
            <p:ph type="dt" sz="half" idx="10"/>
          </p:nvPr>
        </p:nvSpPr>
        <p:spPr/>
        <p:txBody>
          <a:bodyPr rtlCol="0"/>
          <a:lstStyle/>
          <a:p>
            <a:pPr rtl="0"/>
            <a:r>
              <a:rPr lang="es-ES" noProof="0"/>
              <a:t>20XX</a:t>
            </a:r>
          </a:p>
        </p:txBody>
      </p:sp>
      <p:sp>
        <p:nvSpPr>
          <p:cNvPr id="8" name="Marcador de pie de página 7">
            <a:extLst>
              <a:ext uri="{FF2B5EF4-FFF2-40B4-BE49-F238E27FC236}">
                <a16:creationId xmlns:a16="http://schemas.microsoft.com/office/drawing/2014/main" id="{97C1F45E-8700-4861-AD21-BB7A09E1305A}"/>
              </a:ext>
            </a:extLst>
          </p:cNvPr>
          <p:cNvSpPr>
            <a:spLocks noGrp="1"/>
          </p:cNvSpPr>
          <p:nvPr>
            <p:ph type="ftr" sz="quarter" idx="11"/>
          </p:nvPr>
        </p:nvSpPr>
        <p:spPr/>
        <p:txBody>
          <a:bodyPr rtlCol="0"/>
          <a:lstStyle/>
          <a:p>
            <a:pPr rtl="0"/>
            <a:r>
              <a:rPr lang="es-ES" noProof="0"/>
              <a:t>Título de la presentación de lanzamiento</a:t>
            </a:r>
          </a:p>
        </p:txBody>
      </p:sp>
      <p:sp>
        <p:nvSpPr>
          <p:cNvPr id="9" name="Marcador de número de diapositiva 8">
            <a:extLst>
              <a:ext uri="{FF2B5EF4-FFF2-40B4-BE49-F238E27FC236}">
                <a16:creationId xmlns:a16="http://schemas.microsoft.com/office/drawing/2014/main" id="{B7283171-31EE-44C7-A031-9F840EDEC10C}"/>
              </a:ext>
            </a:extLst>
          </p:cNvPr>
          <p:cNvSpPr>
            <a:spLocks noGrp="1"/>
          </p:cNvSpPr>
          <p:nvPr>
            <p:ph type="sldNum" sz="quarter" idx="12"/>
          </p:nvPr>
        </p:nvSpPr>
        <p:spPr/>
        <p:txBody>
          <a:bodyPr rtlCol="0"/>
          <a:lstStyle/>
          <a:p>
            <a:pPr rtl="0"/>
            <a:fld id="{B5CEABB6-07DC-46E8-9B57-56EC44A396E5}" type="slidenum">
              <a:rPr lang="es-ES" noProof="0" smtClean="0"/>
              <a:t>‹Nº›</a:t>
            </a:fld>
            <a:endParaRPr lang="es-ES" noProof="0"/>
          </a:p>
        </p:txBody>
      </p:sp>
    </p:spTree>
    <p:extLst>
      <p:ext uri="{BB962C8B-B14F-4D97-AF65-F5344CB8AC3E}">
        <p14:creationId xmlns:p14="http://schemas.microsoft.com/office/powerpoint/2010/main" val="6926302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scala de tiemp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C626A5-4FF6-42BD-858A-AE4B2C23A6BC}"/>
              </a:ext>
            </a:extLst>
          </p:cNvPr>
          <p:cNvSpPr>
            <a:spLocks noGrp="1"/>
          </p:cNvSpPr>
          <p:nvPr>
            <p:ph type="title"/>
          </p:nvPr>
        </p:nvSpPr>
        <p:spPr/>
        <p:txBody>
          <a:bodyPr rtlCol="0"/>
          <a:lstStyle>
            <a:lvl1pPr algn="ctr">
              <a:defRPr>
                <a:solidFill>
                  <a:schemeClr val="tx1">
                    <a:lumMod val="50000"/>
                    <a:lumOff val="50000"/>
                  </a:schemeClr>
                </a:solidFill>
              </a:defRPr>
            </a:lvl1pPr>
          </a:lstStyle>
          <a:p>
            <a:pPr rtl="0"/>
            <a:r>
              <a:rPr lang="es-ES" noProof="0"/>
              <a:t>Haga clic para modificar el estilo de título del patrón</a:t>
            </a:r>
          </a:p>
        </p:txBody>
      </p:sp>
      <p:sp>
        <p:nvSpPr>
          <p:cNvPr id="64" name="Marcador de texto 3">
            <a:extLst>
              <a:ext uri="{FF2B5EF4-FFF2-40B4-BE49-F238E27FC236}">
                <a16:creationId xmlns:a16="http://schemas.microsoft.com/office/drawing/2014/main" id="{A8B6EDEE-DE90-436D-BFA9-9709BE86FD0A}"/>
              </a:ext>
            </a:extLst>
          </p:cNvPr>
          <p:cNvSpPr>
            <a:spLocks noGrp="1"/>
          </p:cNvSpPr>
          <p:nvPr>
            <p:ph type="body" sz="quarter" idx="59" hasCustomPrompt="1"/>
          </p:nvPr>
        </p:nvSpPr>
        <p:spPr>
          <a:xfrm>
            <a:off x="2258568" y="2304288"/>
            <a:ext cx="1554480" cy="561975"/>
          </a:xfrm>
          <a:solidFill>
            <a:schemeClr val="accent3"/>
          </a:solidFill>
          <a:ln>
            <a:noFill/>
          </a:ln>
        </p:spPr>
        <p:txBody>
          <a:bodyPr tIns="36000" rtlCol="0" anchor="ctr" anchorCtr="0">
            <a:normAutofit/>
          </a:bodyPr>
          <a:lstStyle>
            <a:lvl1pPr marL="0" indent="0" algn="ctr">
              <a:lnSpc>
                <a:spcPct val="150000"/>
              </a:lnSpc>
              <a:spcBef>
                <a:spcPts val="3600"/>
              </a:spcBef>
              <a:buNone/>
              <a:defRPr sz="1100">
                <a:solidFill>
                  <a:schemeClr val="tx1">
                    <a:lumMod val="75000"/>
                    <a:lumOff val="25000"/>
                  </a:schemeClr>
                </a:solidFill>
                <a:latin typeface="+mj-lt"/>
              </a:defRPr>
            </a:lvl1pPr>
          </a:lstStyle>
          <a:p>
            <a:pPr lvl="0" rtl="0"/>
            <a:r>
              <a:rPr lang="es-ES" noProof="0"/>
              <a:t>Título del elemento</a:t>
            </a:r>
          </a:p>
        </p:txBody>
      </p:sp>
      <p:sp>
        <p:nvSpPr>
          <p:cNvPr id="38" name="Marcador de texto 10">
            <a:extLst>
              <a:ext uri="{FF2B5EF4-FFF2-40B4-BE49-F238E27FC236}">
                <a16:creationId xmlns:a16="http://schemas.microsoft.com/office/drawing/2014/main" id="{5FBFE975-0A80-48E8-AA52-A4674F3B96A7}"/>
              </a:ext>
            </a:extLst>
          </p:cNvPr>
          <p:cNvSpPr>
            <a:spLocks noGrp="1"/>
          </p:cNvSpPr>
          <p:nvPr>
            <p:ph type="body" sz="quarter" idx="33" hasCustomPrompt="1"/>
          </p:nvPr>
        </p:nvSpPr>
        <p:spPr>
          <a:xfrm>
            <a:off x="914399" y="3354712"/>
            <a:ext cx="731520" cy="457200"/>
          </a:xfrm>
        </p:spPr>
        <p:txBody>
          <a:bodyPr rtlCol="0" anchor="ctr"/>
          <a:lstStyle>
            <a:lvl1pPr marL="0" indent="0" algn="ctr">
              <a:buNone/>
              <a:defRPr sz="1400" b="1">
                <a:solidFill>
                  <a:schemeClr val="tx1">
                    <a:lumMod val="65000"/>
                    <a:lumOff val="35000"/>
                  </a:schemeClr>
                </a:solidFill>
                <a:latin typeface="+mj-lt"/>
              </a:defRPr>
            </a:lvl1pPr>
          </a:lstStyle>
          <a:p>
            <a:pPr lvl="0" rtl="0"/>
            <a:r>
              <a:rPr lang="es-ES" noProof="0"/>
              <a:t>Año</a:t>
            </a:r>
          </a:p>
        </p:txBody>
      </p:sp>
      <p:sp>
        <p:nvSpPr>
          <p:cNvPr id="39" name="Marcador de texto 10">
            <a:extLst>
              <a:ext uri="{FF2B5EF4-FFF2-40B4-BE49-F238E27FC236}">
                <a16:creationId xmlns:a16="http://schemas.microsoft.com/office/drawing/2014/main" id="{8BD9D56F-24FE-4F7D-8E40-A0D0AC719791}"/>
              </a:ext>
            </a:extLst>
          </p:cNvPr>
          <p:cNvSpPr>
            <a:spLocks noGrp="1"/>
          </p:cNvSpPr>
          <p:nvPr>
            <p:ph type="body" sz="quarter" idx="34" hasCustomPrompt="1"/>
          </p:nvPr>
        </p:nvSpPr>
        <p:spPr>
          <a:xfrm>
            <a:off x="1965960" y="3502152"/>
            <a:ext cx="640080" cy="201776"/>
          </a:xfrm>
        </p:spPr>
        <p:txBody>
          <a:bodyPr rtlCol="0">
            <a:noAutofit/>
          </a:bodyPr>
          <a:lstStyle>
            <a:lvl1pPr marL="0" indent="0" algn="ctr">
              <a:buNone/>
              <a:defRPr sz="1000">
                <a:solidFill>
                  <a:schemeClr val="tx1"/>
                </a:solidFill>
              </a:defRPr>
            </a:lvl1pPr>
          </a:lstStyle>
          <a:p>
            <a:pPr lvl="0" rtl="0"/>
            <a:r>
              <a:rPr lang="es-ES" noProof="0"/>
              <a:t>MM</a:t>
            </a:r>
          </a:p>
        </p:txBody>
      </p:sp>
      <p:sp>
        <p:nvSpPr>
          <p:cNvPr id="40" name="Marcador de texto 10">
            <a:extLst>
              <a:ext uri="{FF2B5EF4-FFF2-40B4-BE49-F238E27FC236}">
                <a16:creationId xmlns:a16="http://schemas.microsoft.com/office/drawing/2014/main" id="{D46B7BD9-7D98-4035-8A5E-463BD7C3BF1D}"/>
              </a:ext>
            </a:extLst>
          </p:cNvPr>
          <p:cNvSpPr>
            <a:spLocks noGrp="1"/>
          </p:cNvSpPr>
          <p:nvPr>
            <p:ph type="body" sz="quarter" idx="35" hasCustomPrompt="1"/>
          </p:nvPr>
        </p:nvSpPr>
        <p:spPr>
          <a:xfrm>
            <a:off x="2753880" y="3502152"/>
            <a:ext cx="640080" cy="201776"/>
          </a:xfrm>
        </p:spPr>
        <p:txBody>
          <a:bodyPr rtlCol="0">
            <a:noAutofit/>
          </a:bodyPr>
          <a:lstStyle>
            <a:lvl1pPr marL="0" indent="0" algn="ctr">
              <a:buNone/>
              <a:defRPr sz="1000">
                <a:solidFill>
                  <a:schemeClr val="tx1"/>
                </a:solidFill>
              </a:defRPr>
            </a:lvl1pPr>
          </a:lstStyle>
          <a:p>
            <a:pPr lvl="0" rtl="0"/>
            <a:r>
              <a:rPr lang="es-ES" noProof="0"/>
              <a:t>MM</a:t>
            </a:r>
          </a:p>
        </p:txBody>
      </p:sp>
      <p:sp>
        <p:nvSpPr>
          <p:cNvPr id="41" name="Marcador de texto 10">
            <a:extLst>
              <a:ext uri="{FF2B5EF4-FFF2-40B4-BE49-F238E27FC236}">
                <a16:creationId xmlns:a16="http://schemas.microsoft.com/office/drawing/2014/main" id="{8AA70B58-94EB-4879-8CBB-F170B13437D5}"/>
              </a:ext>
            </a:extLst>
          </p:cNvPr>
          <p:cNvSpPr>
            <a:spLocks noGrp="1"/>
          </p:cNvSpPr>
          <p:nvPr>
            <p:ph type="body" sz="quarter" idx="36" hasCustomPrompt="1"/>
          </p:nvPr>
        </p:nvSpPr>
        <p:spPr>
          <a:xfrm>
            <a:off x="3541800" y="3502152"/>
            <a:ext cx="640080" cy="201776"/>
          </a:xfrm>
        </p:spPr>
        <p:txBody>
          <a:bodyPr rtlCol="0">
            <a:noAutofit/>
          </a:bodyPr>
          <a:lstStyle>
            <a:lvl1pPr marL="0" indent="0" algn="ctr">
              <a:buNone/>
              <a:defRPr sz="1000">
                <a:solidFill>
                  <a:schemeClr val="tx1"/>
                </a:solidFill>
              </a:defRPr>
            </a:lvl1pPr>
          </a:lstStyle>
          <a:p>
            <a:pPr lvl="0" rtl="0"/>
            <a:r>
              <a:rPr lang="es-ES" noProof="0"/>
              <a:t>MM</a:t>
            </a:r>
          </a:p>
        </p:txBody>
      </p:sp>
      <p:sp>
        <p:nvSpPr>
          <p:cNvPr id="42" name="Marcador de texto 10">
            <a:extLst>
              <a:ext uri="{FF2B5EF4-FFF2-40B4-BE49-F238E27FC236}">
                <a16:creationId xmlns:a16="http://schemas.microsoft.com/office/drawing/2014/main" id="{7309DED8-0AF6-493B-A2EC-E3C6524C4037}"/>
              </a:ext>
            </a:extLst>
          </p:cNvPr>
          <p:cNvSpPr>
            <a:spLocks noGrp="1"/>
          </p:cNvSpPr>
          <p:nvPr>
            <p:ph type="body" sz="quarter" idx="37" hasCustomPrompt="1"/>
          </p:nvPr>
        </p:nvSpPr>
        <p:spPr>
          <a:xfrm>
            <a:off x="4329720" y="3502152"/>
            <a:ext cx="640080" cy="201776"/>
          </a:xfrm>
        </p:spPr>
        <p:txBody>
          <a:bodyPr rtlCol="0">
            <a:noAutofit/>
          </a:bodyPr>
          <a:lstStyle>
            <a:lvl1pPr marL="0" indent="0" algn="ctr">
              <a:buNone/>
              <a:defRPr sz="1000">
                <a:solidFill>
                  <a:schemeClr val="tx1"/>
                </a:solidFill>
              </a:defRPr>
            </a:lvl1pPr>
          </a:lstStyle>
          <a:p>
            <a:pPr lvl="0" rtl="0"/>
            <a:r>
              <a:rPr lang="es-ES" noProof="0"/>
              <a:t>MM</a:t>
            </a:r>
          </a:p>
        </p:txBody>
      </p:sp>
      <p:sp>
        <p:nvSpPr>
          <p:cNvPr id="44" name="Marcador de texto 10">
            <a:extLst>
              <a:ext uri="{FF2B5EF4-FFF2-40B4-BE49-F238E27FC236}">
                <a16:creationId xmlns:a16="http://schemas.microsoft.com/office/drawing/2014/main" id="{634511C9-82EE-4918-850A-C11AB497D8C8}"/>
              </a:ext>
            </a:extLst>
          </p:cNvPr>
          <p:cNvSpPr>
            <a:spLocks noGrp="1"/>
          </p:cNvSpPr>
          <p:nvPr>
            <p:ph type="body" sz="quarter" idx="39" hasCustomPrompt="1"/>
          </p:nvPr>
        </p:nvSpPr>
        <p:spPr>
          <a:xfrm>
            <a:off x="5117640" y="3502152"/>
            <a:ext cx="640080" cy="201776"/>
          </a:xfrm>
        </p:spPr>
        <p:txBody>
          <a:bodyPr rtlCol="0">
            <a:noAutofit/>
          </a:bodyPr>
          <a:lstStyle>
            <a:lvl1pPr marL="0" indent="0" algn="ctr">
              <a:buNone/>
              <a:defRPr sz="1000">
                <a:solidFill>
                  <a:schemeClr val="tx1"/>
                </a:solidFill>
              </a:defRPr>
            </a:lvl1pPr>
          </a:lstStyle>
          <a:p>
            <a:pPr lvl="0" rtl="0"/>
            <a:r>
              <a:rPr lang="es-ES" noProof="0"/>
              <a:t>MM</a:t>
            </a:r>
          </a:p>
        </p:txBody>
      </p:sp>
      <p:sp>
        <p:nvSpPr>
          <p:cNvPr id="45" name="Marcador de texto 10">
            <a:extLst>
              <a:ext uri="{FF2B5EF4-FFF2-40B4-BE49-F238E27FC236}">
                <a16:creationId xmlns:a16="http://schemas.microsoft.com/office/drawing/2014/main" id="{9DFB519F-3772-4743-A8B2-EE749BE7907F}"/>
              </a:ext>
            </a:extLst>
          </p:cNvPr>
          <p:cNvSpPr>
            <a:spLocks noGrp="1"/>
          </p:cNvSpPr>
          <p:nvPr>
            <p:ph type="body" sz="quarter" idx="40" hasCustomPrompt="1"/>
          </p:nvPr>
        </p:nvSpPr>
        <p:spPr>
          <a:xfrm>
            <a:off x="5905560" y="3502152"/>
            <a:ext cx="640080" cy="201776"/>
          </a:xfrm>
        </p:spPr>
        <p:txBody>
          <a:bodyPr rtlCol="0">
            <a:noAutofit/>
          </a:bodyPr>
          <a:lstStyle>
            <a:lvl1pPr marL="0" indent="0" algn="ctr">
              <a:buNone/>
              <a:defRPr sz="1000">
                <a:solidFill>
                  <a:schemeClr val="tx1"/>
                </a:solidFill>
              </a:defRPr>
            </a:lvl1pPr>
          </a:lstStyle>
          <a:p>
            <a:pPr lvl="0" rtl="0"/>
            <a:r>
              <a:rPr lang="es-ES" noProof="0"/>
              <a:t>MM</a:t>
            </a:r>
          </a:p>
        </p:txBody>
      </p:sp>
      <p:sp>
        <p:nvSpPr>
          <p:cNvPr id="46" name="Marcador de texto 10">
            <a:extLst>
              <a:ext uri="{FF2B5EF4-FFF2-40B4-BE49-F238E27FC236}">
                <a16:creationId xmlns:a16="http://schemas.microsoft.com/office/drawing/2014/main" id="{FF1ED3A9-45CD-4A8C-94E6-BFD948CC06A3}"/>
              </a:ext>
            </a:extLst>
          </p:cNvPr>
          <p:cNvSpPr>
            <a:spLocks noGrp="1"/>
          </p:cNvSpPr>
          <p:nvPr>
            <p:ph type="body" sz="quarter" idx="41" hasCustomPrompt="1"/>
          </p:nvPr>
        </p:nvSpPr>
        <p:spPr>
          <a:xfrm>
            <a:off x="6693480" y="3502152"/>
            <a:ext cx="640080" cy="201776"/>
          </a:xfrm>
        </p:spPr>
        <p:txBody>
          <a:bodyPr rtlCol="0">
            <a:noAutofit/>
          </a:bodyPr>
          <a:lstStyle>
            <a:lvl1pPr marL="0" indent="0" algn="ctr">
              <a:buNone/>
              <a:defRPr sz="1000">
                <a:solidFill>
                  <a:schemeClr val="tx1"/>
                </a:solidFill>
              </a:defRPr>
            </a:lvl1pPr>
          </a:lstStyle>
          <a:p>
            <a:pPr lvl="0" rtl="0"/>
            <a:r>
              <a:rPr lang="es-ES" noProof="0"/>
              <a:t>MM</a:t>
            </a:r>
          </a:p>
        </p:txBody>
      </p:sp>
      <p:sp>
        <p:nvSpPr>
          <p:cNvPr id="48" name="Marcador de texto 10">
            <a:extLst>
              <a:ext uri="{FF2B5EF4-FFF2-40B4-BE49-F238E27FC236}">
                <a16:creationId xmlns:a16="http://schemas.microsoft.com/office/drawing/2014/main" id="{DF614219-217C-4657-8BF6-1BDE7D2907CA}"/>
              </a:ext>
            </a:extLst>
          </p:cNvPr>
          <p:cNvSpPr>
            <a:spLocks noGrp="1"/>
          </p:cNvSpPr>
          <p:nvPr>
            <p:ph type="body" sz="quarter" idx="43" hasCustomPrompt="1"/>
          </p:nvPr>
        </p:nvSpPr>
        <p:spPr>
          <a:xfrm>
            <a:off x="7481400" y="3502152"/>
            <a:ext cx="640080" cy="201776"/>
          </a:xfrm>
        </p:spPr>
        <p:txBody>
          <a:bodyPr rtlCol="0">
            <a:noAutofit/>
          </a:bodyPr>
          <a:lstStyle>
            <a:lvl1pPr marL="0" indent="0" algn="ctr">
              <a:buNone/>
              <a:defRPr sz="1000">
                <a:solidFill>
                  <a:schemeClr val="tx1"/>
                </a:solidFill>
              </a:defRPr>
            </a:lvl1pPr>
          </a:lstStyle>
          <a:p>
            <a:pPr lvl="0" rtl="0"/>
            <a:r>
              <a:rPr lang="es-ES" noProof="0"/>
              <a:t>MM</a:t>
            </a:r>
          </a:p>
        </p:txBody>
      </p:sp>
      <p:sp>
        <p:nvSpPr>
          <p:cNvPr id="49" name="Marcador de texto 10">
            <a:extLst>
              <a:ext uri="{FF2B5EF4-FFF2-40B4-BE49-F238E27FC236}">
                <a16:creationId xmlns:a16="http://schemas.microsoft.com/office/drawing/2014/main" id="{CF5EB19D-BC9E-40FA-BC6F-DA9B98DA7DCA}"/>
              </a:ext>
            </a:extLst>
          </p:cNvPr>
          <p:cNvSpPr>
            <a:spLocks noGrp="1"/>
          </p:cNvSpPr>
          <p:nvPr>
            <p:ph type="body" sz="quarter" idx="44" hasCustomPrompt="1"/>
          </p:nvPr>
        </p:nvSpPr>
        <p:spPr>
          <a:xfrm>
            <a:off x="8269320" y="3502152"/>
            <a:ext cx="640080" cy="201776"/>
          </a:xfrm>
        </p:spPr>
        <p:txBody>
          <a:bodyPr rtlCol="0">
            <a:noAutofit/>
          </a:bodyPr>
          <a:lstStyle>
            <a:lvl1pPr marL="0" indent="0" algn="ctr">
              <a:buNone/>
              <a:defRPr sz="1000">
                <a:solidFill>
                  <a:schemeClr val="tx1"/>
                </a:solidFill>
              </a:defRPr>
            </a:lvl1pPr>
          </a:lstStyle>
          <a:p>
            <a:pPr lvl="0" rtl="0"/>
            <a:r>
              <a:rPr lang="es-ES" noProof="0"/>
              <a:t>MM</a:t>
            </a:r>
          </a:p>
        </p:txBody>
      </p:sp>
      <p:sp>
        <p:nvSpPr>
          <p:cNvPr id="47" name="Marcador de texto 10">
            <a:extLst>
              <a:ext uri="{FF2B5EF4-FFF2-40B4-BE49-F238E27FC236}">
                <a16:creationId xmlns:a16="http://schemas.microsoft.com/office/drawing/2014/main" id="{1E8B9B06-EF32-482E-A7E7-C1BAFE1A45DC}"/>
              </a:ext>
            </a:extLst>
          </p:cNvPr>
          <p:cNvSpPr>
            <a:spLocks noGrp="1"/>
          </p:cNvSpPr>
          <p:nvPr>
            <p:ph type="body" sz="quarter" idx="42" hasCustomPrompt="1"/>
          </p:nvPr>
        </p:nvSpPr>
        <p:spPr>
          <a:xfrm>
            <a:off x="9057240" y="3502152"/>
            <a:ext cx="640080" cy="201776"/>
          </a:xfrm>
        </p:spPr>
        <p:txBody>
          <a:bodyPr rtlCol="0">
            <a:noAutofit/>
          </a:bodyPr>
          <a:lstStyle>
            <a:lvl1pPr marL="0" indent="0" algn="ctr">
              <a:buNone/>
              <a:defRPr sz="1000">
                <a:solidFill>
                  <a:schemeClr val="tx1"/>
                </a:solidFill>
              </a:defRPr>
            </a:lvl1pPr>
          </a:lstStyle>
          <a:p>
            <a:pPr lvl="0" rtl="0"/>
            <a:r>
              <a:rPr lang="es-ES" noProof="0"/>
              <a:t>MM</a:t>
            </a:r>
          </a:p>
        </p:txBody>
      </p:sp>
      <p:sp>
        <p:nvSpPr>
          <p:cNvPr id="50" name="Marcador de texto 10">
            <a:extLst>
              <a:ext uri="{FF2B5EF4-FFF2-40B4-BE49-F238E27FC236}">
                <a16:creationId xmlns:a16="http://schemas.microsoft.com/office/drawing/2014/main" id="{B243085E-635F-44B9-A90B-BCE5763AD3EB}"/>
              </a:ext>
            </a:extLst>
          </p:cNvPr>
          <p:cNvSpPr>
            <a:spLocks noGrp="1"/>
          </p:cNvSpPr>
          <p:nvPr>
            <p:ph type="body" sz="quarter" idx="45" hasCustomPrompt="1"/>
          </p:nvPr>
        </p:nvSpPr>
        <p:spPr>
          <a:xfrm>
            <a:off x="9845160" y="3502152"/>
            <a:ext cx="640080" cy="201776"/>
          </a:xfrm>
        </p:spPr>
        <p:txBody>
          <a:bodyPr rtlCol="0">
            <a:noAutofit/>
          </a:bodyPr>
          <a:lstStyle>
            <a:lvl1pPr marL="0" indent="0" algn="ctr">
              <a:buNone/>
              <a:defRPr sz="1000">
                <a:solidFill>
                  <a:schemeClr val="tx1"/>
                </a:solidFill>
              </a:defRPr>
            </a:lvl1pPr>
          </a:lstStyle>
          <a:p>
            <a:pPr lvl="0" rtl="0"/>
            <a:r>
              <a:rPr lang="es-ES" noProof="0"/>
              <a:t>MM</a:t>
            </a:r>
          </a:p>
        </p:txBody>
      </p:sp>
      <p:sp>
        <p:nvSpPr>
          <p:cNvPr id="51" name="Marcador de texto 10">
            <a:extLst>
              <a:ext uri="{FF2B5EF4-FFF2-40B4-BE49-F238E27FC236}">
                <a16:creationId xmlns:a16="http://schemas.microsoft.com/office/drawing/2014/main" id="{5E2D6E88-5F8C-4406-9211-D4A50B968BA2}"/>
              </a:ext>
            </a:extLst>
          </p:cNvPr>
          <p:cNvSpPr>
            <a:spLocks noGrp="1"/>
          </p:cNvSpPr>
          <p:nvPr>
            <p:ph type="body" sz="quarter" idx="46" hasCustomPrompt="1"/>
          </p:nvPr>
        </p:nvSpPr>
        <p:spPr>
          <a:xfrm>
            <a:off x="10633085" y="3502152"/>
            <a:ext cx="640080" cy="201776"/>
          </a:xfrm>
        </p:spPr>
        <p:txBody>
          <a:bodyPr rtlCol="0">
            <a:noAutofit/>
          </a:bodyPr>
          <a:lstStyle>
            <a:lvl1pPr marL="0" indent="0" algn="ctr">
              <a:buNone/>
              <a:defRPr sz="1000">
                <a:solidFill>
                  <a:schemeClr val="tx1"/>
                </a:solidFill>
              </a:defRPr>
            </a:lvl1pPr>
          </a:lstStyle>
          <a:p>
            <a:pPr lvl="0" rtl="0"/>
            <a:r>
              <a:rPr lang="es-ES" noProof="0"/>
              <a:t>MM</a:t>
            </a:r>
          </a:p>
        </p:txBody>
      </p:sp>
      <p:sp>
        <p:nvSpPr>
          <p:cNvPr id="43" name="Marcador de texto 10">
            <a:extLst>
              <a:ext uri="{FF2B5EF4-FFF2-40B4-BE49-F238E27FC236}">
                <a16:creationId xmlns:a16="http://schemas.microsoft.com/office/drawing/2014/main" id="{CC994534-ACB6-4B33-A7F8-59ED88636D97}"/>
              </a:ext>
            </a:extLst>
          </p:cNvPr>
          <p:cNvSpPr>
            <a:spLocks noGrp="1"/>
          </p:cNvSpPr>
          <p:nvPr>
            <p:ph type="body" sz="quarter" idx="38" hasCustomPrompt="1"/>
          </p:nvPr>
        </p:nvSpPr>
        <p:spPr>
          <a:xfrm>
            <a:off x="914400" y="4292468"/>
            <a:ext cx="731520" cy="457200"/>
          </a:xfrm>
        </p:spPr>
        <p:txBody>
          <a:bodyPr rtlCol="0" anchor="ctr"/>
          <a:lstStyle>
            <a:lvl1pPr marL="0" indent="0" algn="ctr">
              <a:buNone/>
              <a:defRPr sz="1400" b="1">
                <a:solidFill>
                  <a:schemeClr val="tx1">
                    <a:lumMod val="65000"/>
                    <a:lumOff val="35000"/>
                  </a:schemeClr>
                </a:solidFill>
                <a:latin typeface="+mj-lt"/>
              </a:defRPr>
            </a:lvl1pPr>
          </a:lstStyle>
          <a:p>
            <a:pPr lvl="0" rtl="0"/>
            <a:r>
              <a:rPr lang="es-ES" noProof="0"/>
              <a:t>Año</a:t>
            </a:r>
          </a:p>
        </p:txBody>
      </p:sp>
      <p:sp>
        <p:nvSpPr>
          <p:cNvPr id="52" name="Marcador de texto 10">
            <a:extLst>
              <a:ext uri="{FF2B5EF4-FFF2-40B4-BE49-F238E27FC236}">
                <a16:creationId xmlns:a16="http://schemas.microsoft.com/office/drawing/2014/main" id="{BFBFB5AF-B984-48A4-A2D5-B0F9A7168B93}"/>
              </a:ext>
            </a:extLst>
          </p:cNvPr>
          <p:cNvSpPr>
            <a:spLocks noGrp="1"/>
          </p:cNvSpPr>
          <p:nvPr>
            <p:ph type="body" sz="quarter" idx="47" hasCustomPrompt="1"/>
          </p:nvPr>
        </p:nvSpPr>
        <p:spPr>
          <a:xfrm>
            <a:off x="1969915" y="4425696"/>
            <a:ext cx="640080" cy="201776"/>
          </a:xfrm>
        </p:spPr>
        <p:txBody>
          <a:bodyPr rtlCol="0">
            <a:noAutofit/>
          </a:bodyPr>
          <a:lstStyle>
            <a:lvl1pPr marL="0" indent="0" algn="ctr">
              <a:buNone/>
              <a:defRPr sz="1000">
                <a:solidFill>
                  <a:schemeClr val="tx1"/>
                </a:solidFill>
              </a:defRPr>
            </a:lvl1pPr>
          </a:lstStyle>
          <a:p>
            <a:pPr lvl="0" rtl="0"/>
            <a:r>
              <a:rPr lang="es-ES" noProof="0"/>
              <a:t>MM</a:t>
            </a:r>
          </a:p>
        </p:txBody>
      </p:sp>
      <p:sp>
        <p:nvSpPr>
          <p:cNvPr id="53" name="Marcador de texto 10">
            <a:extLst>
              <a:ext uri="{FF2B5EF4-FFF2-40B4-BE49-F238E27FC236}">
                <a16:creationId xmlns:a16="http://schemas.microsoft.com/office/drawing/2014/main" id="{5920D2EA-A217-4744-834D-D00BD41BD38F}"/>
              </a:ext>
            </a:extLst>
          </p:cNvPr>
          <p:cNvSpPr>
            <a:spLocks noGrp="1"/>
          </p:cNvSpPr>
          <p:nvPr>
            <p:ph type="body" sz="quarter" idx="48" hasCustomPrompt="1"/>
          </p:nvPr>
        </p:nvSpPr>
        <p:spPr>
          <a:xfrm>
            <a:off x="2757602" y="4425696"/>
            <a:ext cx="640080" cy="201776"/>
          </a:xfrm>
        </p:spPr>
        <p:txBody>
          <a:bodyPr rtlCol="0">
            <a:noAutofit/>
          </a:bodyPr>
          <a:lstStyle>
            <a:lvl1pPr marL="0" indent="0" algn="ctr">
              <a:buNone/>
              <a:defRPr sz="1000">
                <a:solidFill>
                  <a:schemeClr val="tx1"/>
                </a:solidFill>
              </a:defRPr>
            </a:lvl1pPr>
          </a:lstStyle>
          <a:p>
            <a:pPr lvl="0" rtl="0"/>
            <a:r>
              <a:rPr lang="es-ES" noProof="0"/>
              <a:t>MM</a:t>
            </a:r>
          </a:p>
        </p:txBody>
      </p:sp>
      <p:sp>
        <p:nvSpPr>
          <p:cNvPr id="54" name="Marcador de texto 10">
            <a:extLst>
              <a:ext uri="{FF2B5EF4-FFF2-40B4-BE49-F238E27FC236}">
                <a16:creationId xmlns:a16="http://schemas.microsoft.com/office/drawing/2014/main" id="{FD2FC71C-590D-4C50-9D20-D98F73D84422}"/>
              </a:ext>
            </a:extLst>
          </p:cNvPr>
          <p:cNvSpPr>
            <a:spLocks noGrp="1"/>
          </p:cNvSpPr>
          <p:nvPr>
            <p:ph type="body" sz="quarter" idx="49" hasCustomPrompt="1"/>
          </p:nvPr>
        </p:nvSpPr>
        <p:spPr>
          <a:xfrm>
            <a:off x="3545289" y="4425696"/>
            <a:ext cx="640080" cy="201776"/>
          </a:xfrm>
        </p:spPr>
        <p:txBody>
          <a:bodyPr rtlCol="0">
            <a:noAutofit/>
          </a:bodyPr>
          <a:lstStyle>
            <a:lvl1pPr marL="0" indent="0" algn="ctr">
              <a:buNone/>
              <a:defRPr sz="1000">
                <a:solidFill>
                  <a:schemeClr val="tx1"/>
                </a:solidFill>
              </a:defRPr>
            </a:lvl1pPr>
          </a:lstStyle>
          <a:p>
            <a:pPr lvl="0" rtl="0"/>
            <a:r>
              <a:rPr lang="es-ES" noProof="0"/>
              <a:t>MM</a:t>
            </a:r>
          </a:p>
        </p:txBody>
      </p:sp>
      <p:sp>
        <p:nvSpPr>
          <p:cNvPr id="55" name="Marcador de texto 10">
            <a:extLst>
              <a:ext uri="{FF2B5EF4-FFF2-40B4-BE49-F238E27FC236}">
                <a16:creationId xmlns:a16="http://schemas.microsoft.com/office/drawing/2014/main" id="{AD895D25-09BE-492D-944C-8B0E710ADF19}"/>
              </a:ext>
            </a:extLst>
          </p:cNvPr>
          <p:cNvSpPr>
            <a:spLocks noGrp="1"/>
          </p:cNvSpPr>
          <p:nvPr>
            <p:ph type="body" sz="quarter" idx="50" hasCustomPrompt="1"/>
          </p:nvPr>
        </p:nvSpPr>
        <p:spPr>
          <a:xfrm>
            <a:off x="4332976" y="4425696"/>
            <a:ext cx="640080" cy="201776"/>
          </a:xfrm>
        </p:spPr>
        <p:txBody>
          <a:bodyPr rtlCol="0">
            <a:noAutofit/>
          </a:bodyPr>
          <a:lstStyle>
            <a:lvl1pPr marL="0" indent="0" algn="ctr">
              <a:buNone/>
              <a:defRPr sz="1000">
                <a:solidFill>
                  <a:schemeClr val="tx1"/>
                </a:solidFill>
              </a:defRPr>
            </a:lvl1pPr>
          </a:lstStyle>
          <a:p>
            <a:pPr lvl="0" rtl="0"/>
            <a:r>
              <a:rPr lang="es-ES" noProof="0"/>
              <a:t>MM</a:t>
            </a:r>
          </a:p>
        </p:txBody>
      </p:sp>
      <p:sp>
        <p:nvSpPr>
          <p:cNvPr id="56" name="Marcador de texto 10">
            <a:extLst>
              <a:ext uri="{FF2B5EF4-FFF2-40B4-BE49-F238E27FC236}">
                <a16:creationId xmlns:a16="http://schemas.microsoft.com/office/drawing/2014/main" id="{F6192086-61CF-42A5-905D-851D1EEBC250}"/>
              </a:ext>
            </a:extLst>
          </p:cNvPr>
          <p:cNvSpPr>
            <a:spLocks noGrp="1"/>
          </p:cNvSpPr>
          <p:nvPr>
            <p:ph type="body" sz="quarter" idx="51" hasCustomPrompt="1"/>
          </p:nvPr>
        </p:nvSpPr>
        <p:spPr>
          <a:xfrm>
            <a:off x="5120663" y="4425696"/>
            <a:ext cx="640080" cy="201776"/>
          </a:xfrm>
        </p:spPr>
        <p:txBody>
          <a:bodyPr rtlCol="0">
            <a:noAutofit/>
          </a:bodyPr>
          <a:lstStyle>
            <a:lvl1pPr marL="0" indent="0" algn="ctr">
              <a:buNone/>
              <a:defRPr sz="1000">
                <a:solidFill>
                  <a:schemeClr val="tx1"/>
                </a:solidFill>
              </a:defRPr>
            </a:lvl1pPr>
          </a:lstStyle>
          <a:p>
            <a:pPr lvl="0" rtl="0"/>
            <a:r>
              <a:rPr lang="es-ES" noProof="0"/>
              <a:t>MM</a:t>
            </a:r>
          </a:p>
        </p:txBody>
      </p:sp>
      <p:sp>
        <p:nvSpPr>
          <p:cNvPr id="57" name="Marcador de texto 10">
            <a:extLst>
              <a:ext uri="{FF2B5EF4-FFF2-40B4-BE49-F238E27FC236}">
                <a16:creationId xmlns:a16="http://schemas.microsoft.com/office/drawing/2014/main" id="{FD1AF556-814F-4B48-B1F0-29450A009046}"/>
              </a:ext>
            </a:extLst>
          </p:cNvPr>
          <p:cNvSpPr>
            <a:spLocks noGrp="1"/>
          </p:cNvSpPr>
          <p:nvPr>
            <p:ph type="body" sz="quarter" idx="52" hasCustomPrompt="1"/>
          </p:nvPr>
        </p:nvSpPr>
        <p:spPr>
          <a:xfrm>
            <a:off x="5908350" y="4425696"/>
            <a:ext cx="640080" cy="201776"/>
          </a:xfrm>
        </p:spPr>
        <p:txBody>
          <a:bodyPr rtlCol="0">
            <a:noAutofit/>
          </a:bodyPr>
          <a:lstStyle>
            <a:lvl1pPr marL="0" indent="0" algn="ctr">
              <a:buNone/>
              <a:defRPr sz="1000">
                <a:solidFill>
                  <a:schemeClr val="tx1"/>
                </a:solidFill>
              </a:defRPr>
            </a:lvl1pPr>
          </a:lstStyle>
          <a:p>
            <a:pPr lvl="0" rtl="0"/>
            <a:r>
              <a:rPr lang="es-ES" noProof="0"/>
              <a:t>MM</a:t>
            </a:r>
          </a:p>
        </p:txBody>
      </p:sp>
      <p:sp>
        <p:nvSpPr>
          <p:cNvPr id="58" name="Marcador de texto 10">
            <a:extLst>
              <a:ext uri="{FF2B5EF4-FFF2-40B4-BE49-F238E27FC236}">
                <a16:creationId xmlns:a16="http://schemas.microsoft.com/office/drawing/2014/main" id="{EEEE7A48-BA7F-4AD6-948F-8AF34748D377}"/>
              </a:ext>
            </a:extLst>
          </p:cNvPr>
          <p:cNvSpPr>
            <a:spLocks noGrp="1"/>
          </p:cNvSpPr>
          <p:nvPr>
            <p:ph type="body" sz="quarter" idx="53" hasCustomPrompt="1"/>
          </p:nvPr>
        </p:nvSpPr>
        <p:spPr>
          <a:xfrm>
            <a:off x="6696037" y="4425696"/>
            <a:ext cx="640080" cy="201776"/>
          </a:xfrm>
        </p:spPr>
        <p:txBody>
          <a:bodyPr rtlCol="0">
            <a:noAutofit/>
          </a:bodyPr>
          <a:lstStyle>
            <a:lvl1pPr marL="0" indent="0" algn="ctr">
              <a:buNone/>
              <a:defRPr sz="1000">
                <a:solidFill>
                  <a:schemeClr val="tx1"/>
                </a:solidFill>
              </a:defRPr>
            </a:lvl1pPr>
          </a:lstStyle>
          <a:p>
            <a:pPr lvl="0" rtl="0"/>
            <a:r>
              <a:rPr lang="es-ES" noProof="0"/>
              <a:t>MM</a:t>
            </a:r>
          </a:p>
        </p:txBody>
      </p:sp>
      <p:sp>
        <p:nvSpPr>
          <p:cNvPr id="60" name="Marcador de texto 10">
            <a:extLst>
              <a:ext uri="{FF2B5EF4-FFF2-40B4-BE49-F238E27FC236}">
                <a16:creationId xmlns:a16="http://schemas.microsoft.com/office/drawing/2014/main" id="{1ECC3963-8620-45EA-8E9B-B5ED79CD7A41}"/>
              </a:ext>
            </a:extLst>
          </p:cNvPr>
          <p:cNvSpPr>
            <a:spLocks noGrp="1"/>
          </p:cNvSpPr>
          <p:nvPr>
            <p:ph type="body" sz="quarter" idx="55" hasCustomPrompt="1"/>
          </p:nvPr>
        </p:nvSpPr>
        <p:spPr>
          <a:xfrm>
            <a:off x="7483724" y="4425696"/>
            <a:ext cx="640080" cy="201776"/>
          </a:xfrm>
        </p:spPr>
        <p:txBody>
          <a:bodyPr rtlCol="0">
            <a:noAutofit/>
          </a:bodyPr>
          <a:lstStyle>
            <a:lvl1pPr marL="0" indent="0" algn="ctr">
              <a:buNone/>
              <a:defRPr sz="1000">
                <a:solidFill>
                  <a:schemeClr val="tx1"/>
                </a:solidFill>
              </a:defRPr>
            </a:lvl1pPr>
          </a:lstStyle>
          <a:p>
            <a:pPr lvl="0" rtl="0"/>
            <a:r>
              <a:rPr lang="es-ES" noProof="0"/>
              <a:t>MM</a:t>
            </a:r>
          </a:p>
        </p:txBody>
      </p:sp>
      <p:sp>
        <p:nvSpPr>
          <p:cNvPr id="61" name="Marcador de texto 10">
            <a:extLst>
              <a:ext uri="{FF2B5EF4-FFF2-40B4-BE49-F238E27FC236}">
                <a16:creationId xmlns:a16="http://schemas.microsoft.com/office/drawing/2014/main" id="{8A5FB4BB-2FEF-496A-8E3A-C4D43AE0498C}"/>
              </a:ext>
            </a:extLst>
          </p:cNvPr>
          <p:cNvSpPr>
            <a:spLocks noGrp="1"/>
          </p:cNvSpPr>
          <p:nvPr>
            <p:ph type="body" sz="quarter" idx="56" hasCustomPrompt="1"/>
          </p:nvPr>
        </p:nvSpPr>
        <p:spPr>
          <a:xfrm>
            <a:off x="8271411" y="4425696"/>
            <a:ext cx="640080" cy="201776"/>
          </a:xfrm>
        </p:spPr>
        <p:txBody>
          <a:bodyPr rtlCol="0">
            <a:noAutofit/>
          </a:bodyPr>
          <a:lstStyle>
            <a:lvl1pPr marL="0" indent="0" algn="ctr">
              <a:buNone/>
              <a:defRPr sz="1000">
                <a:solidFill>
                  <a:schemeClr val="tx1"/>
                </a:solidFill>
              </a:defRPr>
            </a:lvl1pPr>
          </a:lstStyle>
          <a:p>
            <a:pPr lvl="0" rtl="0"/>
            <a:r>
              <a:rPr lang="es-ES" noProof="0"/>
              <a:t>MM</a:t>
            </a:r>
          </a:p>
        </p:txBody>
      </p:sp>
      <p:sp>
        <p:nvSpPr>
          <p:cNvPr id="59" name="Marcador de texto 10">
            <a:extLst>
              <a:ext uri="{FF2B5EF4-FFF2-40B4-BE49-F238E27FC236}">
                <a16:creationId xmlns:a16="http://schemas.microsoft.com/office/drawing/2014/main" id="{A7187E67-FC95-4CA0-9570-815E315916E5}"/>
              </a:ext>
            </a:extLst>
          </p:cNvPr>
          <p:cNvSpPr>
            <a:spLocks noGrp="1"/>
          </p:cNvSpPr>
          <p:nvPr>
            <p:ph type="body" sz="quarter" idx="54" hasCustomPrompt="1"/>
          </p:nvPr>
        </p:nvSpPr>
        <p:spPr>
          <a:xfrm>
            <a:off x="9059098" y="4425696"/>
            <a:ext cx="640080" cy="201776"/>
          </a:xfrm>
        </p:spPr>
        <p:txBody>
          <a:bodyPr rtlCol="0">
            <a:noAutofit/>
          </a:bodyPr>
          <a:lstStyle>
            <a:lvl1pPr marL="0" indent="0" algn="ctr">
              <a:buNone/>
              <a:defRPr sz="1000">
                <a:solidFill>
                  <a:schemeClr val="tx1"/>
                </a:solidFill>
              </a:defRPr>
            </a:lvl1pPr>
          </a:lstStyle>
          <a:p>
            <a:pPr lvl="0" rtl="0"/>
            <a:r>
              <a:rPr lang="es-ES" noProof="0"/>
              <a:t>MM</a:t>
            </a:r>
          </a:p>
        </p:txBody>
      </p:sp>
      <p:sp>
        <p:nvSpPr>
          <p:cNvPr id="62" name="Marcador de texto 10">
            <a:extLst>
              <a:ext uri="{FF2B5EF4-FFF2-40B4-BE49-F238E27FC236}">
                <a16:creationId xmlns:a16="http://schemas.microsoft.com/office/drawing/2014/main" id="{D03EF82F-F37F-48CB-A978-E3BAD66F5C7D}"/>
              </a:ext>
            </a:extLst>
          </p:cNvPr>
          <p:cNvSpPr>
            <a:spLocks noGrp="1"/>
          </p:cNvSpPr>
          <p:nvPr>
            <p:ph type="body" sz="quarter" idx="57" hasCustomPrompt="1"/>
          </p:nvPr>
        </p:nvSpPr>
        <p:spPr>
          <a:xfrm>
            <a:off x="9846785" y="4425696"/>
            <a:ext cx="640080" cy="201776"/>
          </a:xfrm>
        </p:spPr>
        <p:txBody>
          <a:bodyPr rtlCol="0">
            <a:noAutofit/>
          </a:bodyPr>
          <a:lstStyle>
            <a:lvl1pPr marL="0" indent="0" algn="ctr">
              <a:buNone/>
              <a:defRPr sz="1000">
                <a:solidFill>
                  <a:schemeClr val="tx1"/>
                </a:solidFill>
              </a:defRPr>
            </a:lvl1pPr>
          </a:lstStyle>
          <a:p>
            <a:pPr lvl="0" rtl="0"/>
            <a:r>
              <a:rPr lang="es-ES" noProof="0"/>
              <a:t>MM</a:t>
            </a:r>
          </a:p>
        </p:txBody>
      </p:sp>
      <p:sp>
        <p:nvSpPr>
          <p:cNvPr id="63" name="Marcador de texto 10">
            <a:extLst>
              <a:ext uri="{FF2B5EF4-FFF2-40B4-BE49-F238E27FC236}">
                <a16:creationId xmlns:a16="http://schemas.microsoft.com/office/drawing/2014/main" id="{5F250D41-02CE-4633-9E26-F722FCA110BB}"/>
              </a:ext>
            </a:extLst>
          </p:cNvPr>
          <p:cNvSpPr>
            <a:spLocks noGrp="1"/>
          </p:cNvSpPr>
          <p:nvPr>
            <p:ph type="body" sz="quarter" idx="58" hasCustomPrompt="1"/>
          </p:nvPr>
        </p:nvSpPr>
        <p:spPr>
          <a:xfrm>
            <a:off x="10634472" y="4425696"/>
            <a:ext cx="640080" cy="201776"/>
          </a:xfrm>
        </p:spPr>
        <p:txBody>
          <a:bodyPr rtlCol="0">
            <a:noAutofit/>
          </a:bodyPr>
          <a:lstStyle>
            <a:lvl1pPr marL="0" indent="0" algn="ctr">
              <a:buNone/>
              <a:defRPr sz="1000">
                <a:solidFill>
                  <a:schemeClr val="tx1"/>
                </a:solidFill>
              </a:defRPr>
            </a:lvl1pPr>
          </a:lstStyle>
          <a:p>
            <a:pPr lvl="0" rtl="0"/>
            <a:r>
              <a:rPr lang="es-ES" noProof="0"/>
              <a:t>MM</a:t>
            </a:r>
          </a:p>
        </p:txBody>
      </p:sp>
      <p:cxnSp>
        <p:nvCxnSpPr>
          <p:cNvPr id="8" name="Conector recto 7">
            <a:extLst>
              <a:ext uri="{FF2B5EF4-FFF2-40B4-BE49-F238E27FC236}">
                <a16:creationId xmlns:a16="http://schemas.microsoft.com/office/drawing/2014/main" id="{711E3559-68CA-437E-BD12-A9953AE1E88F}"/>
              </a:ext>
              <a:ext uri="{C183D7F6-B498-43B3-948B-1728B52AA6E4}">
                <adec:decorative xmlns:adec="http://schemas.microsoft.com/office/drawing/2017/decorative" val="1"/>
              </a:ext>
            </a:extLst>
          </p:cNvPr>
          <p:cNvCxnSpPr/>
          <p:nvPr userDrawn="1"/>
        </p:nvCxnSpPr>
        <p:spPr>
          <a:xfrm>
            <a:off x="940445" y="4069080"/>
            <a:ext cx="10332720" cy="0"/>
          </a:xfrm>
          <a:prstGeom prst="line">
            <a:avLst/>
          </a:prstGeom>
          <a:ln w="635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3" name="Marcador de fecha 1">
            <a:extLst>
              <a:ext uri="{FF2B5EF4-FFF2-40B4-BE49-F238E27FC236}">
                <a16:creationId xmlns:a16="http://schemas.microsoft.com/office/drawing/2014/main" id="{62C0F98D-B2D7-4EDC-ADD0-9B61A901FCEA}"/>
              </a:ext>
            </a:extLst>
          </p:cNvPr>
          <p:cNvSpPr>
            <a:spLocks noGrp="1"/>
          </p:cNvSpPr>
          <p:nvPr>
            <p:ph type="dt" sz="half" idx="60"/>
          </p:nvPr>
        </p:nvSpPr>
        <p:spPr>
          <a:xfrm>
            <a:off x="838200" y="6356350"/>
            <a:ext cx="2743200" cy="365125"/>
          </a:xfrm>
        </p:spPr>
        <p:txBody>
          <a:bodyPr rtlCol="0"/>
          <a:lstStyle/>
          <a:p>
            <a:pPr rtl="0"/>
            <a:r>
              <a:rPr lang="es-ES" noProof="0"/>
              <a:t>20XX</a:t>
            </a:r>
          </a:p>
        </p:txBody>
      </p:sp>
      <p:sp>
        <p:nvSpPr>
          <p:cNvPr id="6" name="Marcador de pie de página 5">
            <a:extLst>
              <a:ext uri="{FF2B5EF4-FFF2-40B4-BE49-F238E27FC236}">
                <a16:creationId xmlns:a16="http://schemas.microsoft.com/office/drawing/2014/main" id="{29E5E346-F307-4307-949D-77CDB6E6577A}"/>
              </a:ext>
            </a:extLst>
          </p:cNvPr>
          <p:cNvSpPr>
            <a:spLocks noGrp="1"/>
          </p:cNvSpPr>
          <p:nvPr>
            <p:ph type="ftr" sz="quarter" idx="10"/>
          </p:nvPr>
        </p:nvSpPr>
        <p:spPr/>
        <p:txBody>
          <a:bodyPr rtlCol="0"/>
          <a:lstStyle>
            <a:lvl1pPr>
              <a:defRPr>
                <a:solidFill>
                  <a:schemeClr val="tx1">
                    <a:lumMod val="75000"/>
                    <a:lumOff val="25000"/>
                  </a:schemeClr>
                </a:solidFill>
              </a:defRPr>
            </a:lvl1pPr>
          </a:lstStyle>
          <a:p>
            <a:pPr rtl="0"/>
            <a:r>
              <a:rPr lang="es-ES" noProof="0"/>
              <a:t>Título de la presentación de lanzamiento</a:t>
            </a:r>
          </a:p>
        </p:txBody>
      </p:sp>
      <p:sp>
        <p:nvSpPr>
          <p:cNvPr id="7" name="Marcador de número de diapositiva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rtlCol="0"/>
          <a:lstStyle>
            <a:lvl1pPr>
              <a:defRPr>
                <a:solidFill>
                  <a:schemeClr val="tx1">
                    <a:lumMod val="75000"/>
                    <a:lumOff val="25000"/>
                  </a:schemeClr>
                </a:solidFill>
              </a:defRPr>
            </a:lvl1pPr>
          </a:lstStyle>
          <a:p>
            <a:pPr rtl="0"/>
            <a:fld id="{19B51A1E-902D-48AF-9020-955120F399B6}" type="slidenum">
              <a:rPr lang="es-ES" noProof="0" smtClean="0"/>
              <a:pPr rtl="0"/>
              <a:t>‹Nº›</a:t>
            </a:fld>
            <a:endParaRPr lang="es-ES" noProof="0"/>
          </a:p>
        </p:txBody>
      </p:sp>
    </p:spTree>
    <p:extLst>
      <p:ext uri="{BB962C8B-B14F-4D97-AF65-F5344CB8AC3E}">
        <p14:creationId xmlns:p14="http://schemas.microsoft.com/office/powerpoint/2010/main" val="42428662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ítulo y contenido">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F8F5A6A-E29E-401A-801A-8FD9CAABA7A5}"/>
              </a:ext>
            </a:extLst>
          </p:cNvPr>
          <p:cNvSpPr>
            <a:spLocks noGrp="1"/>
          </p:cNvSpPr>
          <p:nvPr>
            <p:ph idx="1"/>
          </p:nvPr>
        </p:nvSpPr>
        <p:spPr>
          <a:xfrm>
            <a:off x="838200" y="1685925"/>
            <a:ext cx="10515600" cy="4097059"/>
          </a:xfrm>
        </p:spPr>
        <p:txBody>
          <a:bodyPr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2" name="Título 1">
            <a:extLst>
              <a:ext uri="{FF2B5EF4-FFF2-40B4-BE49-F238E27FC236}">
                <a16:creationId xmlns:a16="http://schemas.microsoft.com/office/drawing/2014/main" id="{A4AE12D1-08AF-45E9-A34A-BDE9E860BAA2}"/>
              </a:ext>
            </a:extLst>
          </p:cNvPr>
          <p:cNvSpPr>
            <a:spLocks noGrp="1"/>
          </p:cNvSpPr>
          <p:nvPr>
            <p:ph type="title"/>
          </p:nvPr>
        </p:nvSpPr>
        <p:spPr/>
        <p:txBody>
          <a:bodyPr rtlCol="0"/>
          <a:lstStyle>
            <a:lvl1pPr algn="ctr">
              <a:defRPr/>
            </a:lvl1pPr>
          </a:lstStyle>
          <a:p>
            <a:pPr rtl="0"/>
            <a:r>
              <a:rPr lang="es-ES" noProof="0"/>
              <a:t>Haga clic para modificar el estilo de título del patrón</a:t>
            </a:r>
          </a:p>
        </p:txBody>
      </p:sp>
      <p:sp>
        <p:nvSpPr>
          <p:cNvPr id="4" name="Marcador de fecha 3">
            <a:extLst>
              <a:ext uri="{FF2B5EF4-FFF2-40B4-BE49-F238E27FC236}">
                <a16:creationId xmlns:a16="http://schemas.microsoft.com/office/drawing/2014/main" id="{3EDAC16E-5725-4AC1-AB85-871F25D26688}"/>
              </a:ext>
            </a:extLst>
          </p:cNvPr>
          <p:cNvSpPr>
            <a:spLocks noGrp="1"/>
          </p:cNvSpPr>
          <p:nvPr>
            <p:ph type="dt" sz="half" idx="10"/>
          </p:nvPr>
        </p:nvSpPr>
        <p:spPr/>
        <p:txBody>
          <a:bodyPr rtlCol="0"/>
          <a:lstStyle/>
          <a:p>
            <a:pPr rtl="0"/>
            <a:r>
              <a:rPr lang="es-ES" noProof="0"/>
              <a:t>20XX</a:t>
            </a:r>
          </a:p>
        </p:txBody>
      </p:sp>
      <p:sp>
        <p:nvSpPr>
          <p:cNvPr id="5" name="Marcador de pie de página 4">
            <a:extLst>
              <a:ext uri="{FF2B5EF4-FFF2-40B4-BE49-F238E27FC236}">
                <a16:creationId xmlns:a16="http://schemas.microsoft.com/office/drawing/2014/main" id="{FD10B5D8-71E9-48DC-A04C-559359603CB0}"/>
              </a:ext>
            </a:extLst>
          </p:cNvPr>
          <p:cNvSpPr>
            <a:spLocks noGrp="1"/>
          </p:cNvSpPr>
          <p:nvPr>
            <p:ph type="ftr" sz="quarter" idx="11"/>
          </p:nvPr>
        </p:nvSpPr>
        <p:spPr/>
        <p:txBody>
          <a:bodyPr rtlCol="0"/>
          <a:lstStyle/>
          <a:p>
            <a:pPr rtl="0"/>
            <a:r>
              <a:rPr lang="es-ES" noProof="0"/>
              <a:t>Título de la presentación de lanzamiento</a:t>
            </a:r>
          </a:p>
        </p:txBody>
      </p:sp>
      <p:sp>
        <p:nvSpPr>
          <p:cNvPr id="6" name="Marcador de número de diapositiva 5">
            <a:extLst>
              <a:ext uri="{FF2B5EF4-FFF2-40B4-BE49-F238E27FC236}">
                <a16:creationId xmlns:a16="http://schemas.microsoft.com/office/drawing/2014/main" id="{A0FDD81F-9379-48E6-9B14-83486F920A39}"/>
              </a:ext>
            </a:extLst>
          </p:cNvPr>
          <p:cNvSpPr>
            <a:spLocks noGrp="1"/>
          </p:cNvSpPr>
          <p:nvPr>
            <p:ph type="sldNum" sz="quarter" idx="12"/>
          </p:nvPr>
        </p:nvSpPr>
        <p:spPr/>
        <p:txBody>
          <a:bodyPr rtlCol="0"/>
          <a:lstStyle/>
          <a:p>
            <a:pPr rtl="0"/>
            <a:fld id="{B5CEABB6-07DC-46E8-9B57-56EC44A396E5}" type="slidenum">
              <a:rPr lang="es-ES" noProof="0" smtClean="0"/>
              <a:t>‹Nº›</a:t>
            </a:fld>
            <a:endParaRPr lang="es-ES" noProof="0"/>
          </a:p>
        </p:txBody>
      </p:sp>
    </p:spTree>
    <p:extLst>
      <p:ext uri="{BB962C8B-B14F-4D97-AF65-F5344CB8AC3E}">
        <p14:creationId xmlns:p14="http://schemas.microsoft.com/office/powerpoint/2010/main" val="11645874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Opción de equipo 1">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1F8C642-49FB-4E16-A3A0-B2ACBEABFFD6}"/>
              </a:ext>
            </a:extLst>
          </p:cNvPr>
          <p:cNvSpPr>
            <a:spLocks noGrp="1"/>
          </p:cNvSpPr>
          <p:nvPr>
            <p:ph type="title"/>
          </p:nvPr>
        </p:nvSpPr>
        <p:spPr/>
        <p:txBody>
          <a:bodyPr rtlCol="0"/>
          <a:lstStyle>
            <a:lvl1pPr algn="ctr">
              <a:defRPr/>
            </a:lvl1pPr>
          </a:lstStyle>
          <a:p>
            <a:pPr rtl="0"/>
            <a:r>
              <a:rPr lang="es-ES" noProof="0"/>
              <a:t>Haga clic para modificar el estilo de título del patrón</a:t>
            </a:r>
          </a:p>
        </p:txBody>
      </p:sp>
      <p:sp>
        <p:nvSpPr>
          <p:cNvPr id="7" name="Marcador de posición de imagen 6">
            <a:extLst>
              <a:ext uri="{FF2B5EF4-FFF2-40B4-BE49-F238E27FC236}">
                <a16:creationId xmlns:a16="http://schemas.microsoft.com/office/drawing/2014/main" id="{37BA1CDE-376A-4ABA-B8B8-75D6A678096B}"/>
              </a:ext>
            </a:extLst>
          </p:cNvPr>
          <p:cNvSpPr>
            <a:spLocks noGrp="1"/>
          </p:cNvSpPr>
          <p:nvPr>
            <p:ph type="pic" sz="quarter" idx="13"/>
          </p:nvPr>
        </p:nvSpPr>
        <p:spPr>
          <a:xfrm>
            <a:off x="1335515" y="1718402"/>
            <a:ext cx="2286000" cy="3566160"/>
          </a:xfrm>
          <a:solidFill>
            <a:schemeClr val="accent6"/>
          </a:solidFill>
        </p:spPr>
        <p:txBody>
          <a:bodyPr rtlCol="0"/>
          <a:lstStyle/>
          <a:p>
            <a:pPr rtl="0"/>
            <a:r>
              <a:rPr lang="es-ES" noProof="0"/>
              <a:t>Haga clic en el icono para agregar una imagen</a:t>
            </a:r>
          </a:p>
        </p:txBody>
      </p:sp>
      <p:sp>
        <p:nvSpPr>
          <p:cNvPr id="9" name="Marcador de texto 8">
            <a:extLst>
              <a:ext uri="{FF2B5EF4-FFF2-40B4-BE49-F238E27FC236}">
                <a16:creationId xmlns:a16="http://schemas.microsoft.com/office/drawing/2014/main" id="{1B8F9B77-308B-48E1-BCAC-0C74FB9A1CF4}"/>
              </a:ext>
            </a:extLst>
          </p:cNvPr>
          <p:cNvSpPr>
            <a:spLocks noGrp="1"/>
          </p:cNvSpPr>
          <p:nvPr>
            <p:ph type="body" sz="quarter" idx="14" hasCustomPrompt="1"/>
          </p:nvPr>
        </p:nvSpPr>
        <p:spPr>
          <a:xfrm>
            <a:off x="1335515" y="5359799"/>
            <a:ext cx="2286000" cy="365125"/>
          </a:xfrm>
        </p:spPr>
        <p:txBody>
          <a:bodyPr rtlCol="0" anchor="ctr" anchorCtr="0">
            <a:noAutofit/>
          </a:bodyPr>
          <a:lstStyle>
            <a:lvl1pPr marL="0" indent="0" algn="ctr">
              <a:buNone/>
              <a:defRPr sz="1600">
                <a:latin typeface="+mj-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rtl="0"/>
            <a:r>
              <a:rPr lang="es-ES" noProof="0"/>
              <a:t>Nombre</a:t>
            </a:r>
          </a:p>
        </p:txBody>
      </p:sp>
      <p:sp>
        <p:nvSpPr>
          <p:cNvPr id="10" name="Marcador de texto 8">
            <a:extLst>
              <a:ext uri="{FF2B5EF4-FFF2-40B4-BE49-F238E27FC236}">
                <a16:creationId xmlns:a16="http://schemas.microsoft.com/office/drawing/2014/main" id="{50BA97C8-6774-46D2-9678-1BA2BE8C9D3E}"/>
              </a:ext>
            </a:extLst>
          </p:cNvPr>
          <p:cNvSpPr>
            <a:spLocks noGrp="1"/>
          </p:cNvSpPr>
          <p:nvPr>
            <p:ph type="body" sz="quarter" idx="15" hasCustomPrompt="1"/>
          </p:nvPr>
        </p:nvSpPr>
        <p:spPr>
          <a:xfrm>
            <a:off x="1335515" y="5743005"/>
            <a:ext cx="2286000" cy="365125"/>
          </a:xfrm>
        </p:spPr>
        <p:txBody>
          <a:bodyPr rtlCol="0">
            <a:noAutofit/>
          </a:bodyPr>
          <a:lstStyle>
            <a:lvl1pPr marL="0" indent="0" algn="ctr">
              <a:buNone/>
              <a:defRPr sz="1400">
                <a:latin typeface="+mn-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rtl="0"/>
            <a:r>
              <a:rPr lang="es-ES" noProof="0"/>
              <a:t>Título</a:t>
            </a:r>
          </a:p>
        </p:txBody>
      </p:sp>
      <p:sp>
        <p:nvSpPr>
          <p:cNvPr id="11" name="Marcador de posición de imagen 6">
            <a:extLst>
              <a:ext uri="{FF2B5EF4-FFF2-40B4-BE49-F238E27FC236}">
                <a16:creationId xmlns:a16="http://schemas.microsoft.com/office/drawing/2014/main" id="{D48977F0-CAE5-4054-B1AC-16B25EB28CBA}"/>
              </a:ext>
            </a:extLst>
          </p:cNvPr>
          <p:cNvSpPr>
            <a:spLocks noGrp="1"/>
          </p:cNvSpPr>
          <p:nvPr>
            <p:ph type="pic" sz="quarter" idx="16"/>
          </p:nvPr>
        </p:nvSpPr>
        <p:spPr>
          <a:xfrm>
            <a:off x="3754036" y="1718798"/>
            <a:ext cx="2286000" cy="3566160"/>
          </a:xfrm>
          <a:solidFill>
            <a:schemeClr val="accent6"/>
          </a:solidFill>
        </p:spPr>
        <p:txBody>
          <a:bodyPr rtlCol="0"/>
          <a:lstStyle/>
          <a:p>
            <a:pPr rtl="0"/>
            <a:r>
              <a:rPr lang="es-ES" noProof="0"/>
              <a:t>Haga clic en el icono para agregar una imagen</a:t>
            </a:r>
          </a:p>
        </p:txBody>
      </p:sp>
      <p:sp>
        <p:nvSpPr>
          <p:cNvPr id="12" name="Marcador de texto 8">
            <a:extLst>
              <a:ext uri="{FF2B5EF4-FFF2-40B4-BE49-F238E27FC236}">
                <a16:creationId xmlns:a16="http://schemas.microsoft.com/office/drawing/2014/main" id="{035550F1-A852-48F3-9C1C-C64F3B8D4D7E}"/>
              </a:ext>
            </a:extLst>
          </p:cNvPr>
          <p:cNvSpPr>
            <a:spLocks noGrp="1"/>
          </p:cNvSpPr>
          <p:nvPr>
            <p:ph type="body" sz="quarter" idx="17" hasCustomPrompt="1"/>
          </p:nvPr>
        </p:nvSpPr>
        <p:spPr>
          <a:xfrm>
            <a:off x="3754036" y="5360195"/>
            <a:ext cx="2286000" cy="365125"/>
          </a:xfrm>
        </p:spPr>
        <p:txBody>
          <a:bodyPr rtlCol="0" anchor="ctr" anchorCtr="0">
            <a:noAutofit/>
          </a:bodyPr>
          <a:lstStyle>
            <a:lvl1pPr marL="0" indent="0" algn="ctr">
              <a:buNone/>
              <a:defRPr sz="1600">
                <a:latin typeface="+mj-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rtl="0"/>
            <a:r>
              <a:rPr lang="es-ES" noProof="0"/>
              <a:t>Nombre</a:t>
            </a:r>
          </a:p>
        </p:txBody>
      </p:sp>
      <p:sp>
        <p:nvSpPr>
          <p:cNvPr id="13" name="Marcador de texto 8">
            <a:extLst>
              <a:ext uri="{FF2B5EF4-FFF2-40B4-BE49-F238E27FC236}">
                <a16:creationId xmlns:a16="http://schemas.microsoft.com/office/drawing/2014/main" id="{D757D7CE-02BE-4D9B-A676-F2967D660EC0}"/>
              </a:ext>
            </a:extLst>
          </p:cNvPr>
          <p:cNvSpPr>
            <a:spLocks noGrp="1"/>
          </p:cNvSpPr>
          <p:nvPr>
            <p:ph type="body" sz="quarter" idx="18" hasCustomPrompt="1"/>
          </p:nvPr>
        </p:nvSpPr>
        <p:spPr>
          <a:xfrm>
            <a:off x="3754036" y="5743401"/>
            <a:ext cx="2286000" cy="365125"/>
          </a:xfrm>
        </p:spPr>
        <p:txBody>
          <a:bodyPr rtlCol="0">
            <a:noAutofit/>
          </a:bodyPr>
          <a:lstStyle>
            <a:lvl1pPr marL="0" indent="0" algn="ctr">
              <a:buNone/>
              <a:defRPr sz="1400">
                <a:latin typeface="+mn-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rtl="0"/>
            <a:r>
              <a:rPr lang="es-ES" noProof="0"/>
              <a:t>Título</a:t>
            </a:r>
          </a:p>
        </p:txBody>
      </p:sp>
      <p:sp>
        <p:nvSpPr>
          <p:cNvPr id="14" name="Marcador de posición de imagen 6">
            <a:extLst>
              <a:ext uri="{FF2B5EF4-FFF2-40B4-BE49-F238E27FC236}">
                <a16:creationId xmlns:a16="http://schemas.microsoft.com/office/drawing/2014/main" id="{64C29CA7-3B83-4C84-8407-F05C8CA7084D}"/>
              </a:ext>
            </a:extLst>
          </p:cNvPr>
          <p:cNvSpPr>
            <a:spLocks noGrp="1"/>
          </p:cNvSpPr>
          <p:nvPr>
            <p:ph type="pic" sz="quarter" idx="19"/>
          </p:nvPr>
        </p:nvSpPr>
        <p:spPr>
          <a:xfrm>
            <a:off x="6172557" y="1718402"/>
            <a:ext cx="2286000" cy="3566160"/>
          </a:xfrm>
          <a:solidFill>
            <a:schemeClr val="accent6"/>
          </a:solidFill>
        </p:spPr>
        <p:txBody>
          <a:bodyPr rtlCol="0"/>
          <a:lstStyle/>
          <a:p>
            <a:pPr rtl="0"/>
            <a:r>
              <a:rPr lang="es-ES" noProof="0"/>
              <a:t>Haga clic en el icono para agregar una imagen</a:t>
            </a:r>
          </a:p>
        </p:txBody>
      </p:sp>
      <p:sp>
        <p:nvSpPr>
          <p:cNvPr id="15" name="Marcador de texto 8">
            <a:extLst>
              <a:ext uri="{FF2B5EF4-FFF2-40B4-BE49-F238E27FC236}">
                <a16:creationId xmlns:a16="http://schemas.microsoft.com/office/drawing/2014/main" id="{62304448-704D-4C85-87B3-13204A597E05}"/>
              </a:ext>
            </a:extLst>
          </p:cNvPr>
          <p:cNvSpPr>
            <a:spLocks noGrp="1"/>
          </p:cNvSpPr>
          <p:nvPr>
            <p:ph type="body" sz="quarter" idx="20" hasCustomPrompt="1"/>
          </p:nvPr>
        </p:nvSpPr>
        <p:spPr>
          <a:xfrm>
            <a:off x="6172557" y="5360195"/>
            <a:ext cx="2286000" cy="365125"/>
          </a:xfrm>
        </p:spPr>
        <p:txBody>
          <a:bodyPr rtlCol="0" anchor="ctr" anchorCtr="0">
            <a:noAutofit/>
          </a:bodyPr>
          <a:lstStyle>
            <a:lvl1pPr marL="0" indent="0" algn="ctr">
              <a:buNone/>
              <a:defRPr sz="1600">
                <a:latin typeface="+mj-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rtl="0"/>
            <a:r>
              <a:rPr lang="es-ES" noProof="0"/>
              <a:t>Nombre</a:t>
            </a:r>
          </a:p>
        </p:txBody>
      </p:sp>
      <p:sp>
        <p:nvSpPr>
          <p:cNvPr id="16" name="Marcador de texto 8">
            <a:extLst>
              <a:ext uri="{FF2B5EF4-FFF2-40B4-BE49-F238E27FC236}">
                <a16:creationId xmlns:a16="http://schemas.microsoft.com/office/drawing/2014/main" id="{BB608A2D-D2B2-4E41-89DB-745BBE2D8B47}"/>
              </a:ext>
            </a:extLst>
          </p:cNvPr>
          <p:cNvSpPr>
            <a:spLocks noGrp="1"/>
          </p:cNvSpPr>
          <p:nvPr>
            <p:ph type="body" sz="quarter" idx="21" hasCustomPrompt="1"/>
          </p:nvPr>
        </p:nvSpPr>
        <p:spPr>
          <a:xfrm>
            <a:off x="6172557" y="5743401"/>
            <a:ext cx="2286000" cy="365125"/>
          </a:xfrm>
        </p:spPr>
        <p:txBody>
          <a:bodyPr rtlCol="0">
            <a:noAutofit/>
          </a:bodyPr>
          <a:lstStyle>
            <a:lvl1pPr marL="0" indent="0" algn="ctr">
              <a:buNone/>
              <a:defRPr sz="1400">
                <a:latin typeface="+mn-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rtl="0"/>
            <a:r>
              <a:rPr lang="es-ES" noProof="0"/>
              <a:t>Título</a:t>
            </a:r>
          </a:p>
        </p:txBody>
      </p:sp>
      <p:sp>
        <p:nvSpPr>
          <p:cNvPr id="17" name="Marcador de posición de imagen 6">
            <a:extLst>
              <a:ext uri="{FF2B5EF4-FFF2-40B4-BE49-F238E27FC236}">
                <a16:creationId xmlns:a16="http://schemas.microsoft.com/office/drawing/2014/main" id="{B1A1DC22-0E05-43FC-8E91-0BE7AA25EEF8}"/>
              </a:ext>
            </a:extLst>
          </p:cNvPr>
          <p:cNvSpPr>
            <a:spLocks noGrp="1"/>
          </p:cNvSpPr>
          <p:nvPr>
            <p:ph type="pic" sz="quarter" idx="22"/>
          </p:nvPr>
        </p:nvSpPr>
        <p:spPr>
          <a:xfrm>
            <a:off x="8578378" y="1718798"/>
            <a:ext cx="2286000" cy="3566160"/>
          </a:xfrm>
          <a:solidFill>
            <a:schemeClr val="accent6"/>
          </a:solidFill>
        </p:spPr>
        <p:txBody>
          <a:bodyPr rtlCol="0"/>
          <a:lstStyle/>
          <a:p>
            <a:pPr rtl="0"/>
            <a:r>
              <a:rPr lang="es-ES" noProof="0"/>
              <a:t>Haga clic en el icono para agregar una imagen</a:t>
            </a:r>
          </a:p>
        </p:txBody>
      </p:sp>
      <p:sp>
        <p:nvSpPr>
          <p:cNvPr id="18" name="Marcador de texto 8">
            <a:extLst>
              <a:ext uri="{FF2B5EF4-FFF2-40B4-BE49-F238E27FC236}">
                <a16:creationId xmlns:a16="http://schemas.microsoft.com/office/drawing/2014/main" id="{25676C67-0CCC-403A-9B15-B42740FCF064}"/>
              </a:ext>
            </a:extLst>
          </p:cNvPr>
          <p:cNvSpPr>
            <a:spLocks noGrp="1"/>
          </p:cNvSpPr>
          <p:nvPr>
            <p:ph type="body" sz="quarter" idx="23" hasCustomPrompt="1"/>
          </p:nvPr>
        </p:nvSpPr>
        <p:spPr>
          <a:xfrm>
            <a:off x="8578378" y="5360195"/>
            <a:ext cx="2286000" cy="365125"/>
          </a:xfrm>
        </p:spPr>
        <p:txBody>
          <a:bodyPr rtlCol="0" anchor="ctr" anchorCtr="0">
            <a:noAutofit/>
          </a:bodyPr>
          <a:lstStyle>
            <a:lvl1pPr marL="0" indent="0" algn="ctr">
              <a:buNone/>
              <a:defRPr sz="1600">
                <a:latin typeface="+mj-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rtl="0"/>
            <a:r>
              <a:rPr lang="es-ES" noProof="0"/>
              <a:t>Nombre</a:t>
            </a:r>
          </a:p>
        </p:txBody>
      </p:sp>
      <p:sp>
        <p:nvSpPr>
          <p:cNvPr id="19" name="Marcador de texto 8">
            <a:extLst>
              <a:ext uri="{FF2B5EF4-FFF2-40B4-BE49-F238E27FC236}">
                <a16:creationId xmlns:a16="http://schemas.microsoft.com/office/drawing/2014/main" id="{25CC45AB-977D-4580-9F1A-2E786542EE50}"/>
              </a:ext>
            </a:extLst>
          </p:cNvPr>
          <p:cNvSpPr>
            <a:spLocks noGrp="1"/>
          </p:cNvSpPr>
          <p:nvPr>
            <p:ph type="body" sz="quarter" idx="24" hasCustomPrompt="1"/>
          </p:nvPr>
        </p:nvSpPr>
        <p:spPr>
          <a:xfrm>
            <a:off x="8578378" y="5743401"/>
            <a:ext cx="2286000" cy="365125"/>
          </a:xfrm>
        </p:spPr>
        <p:txBody>
          <a:bodyPr rtlCol="0">
            <a:noAutofit/>
          </a:bodyPr>
          <a:lstStyle>
            <a:lvl1pPr marL="0" indent="0" algn="ctr">
              <a:buNone/>
              <a:defRPr sz="1400">
                <a:latin typeface="+mn-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rtl="0"/>
            <a:r>
              <a:rPr lang="es-ES" noProof="0"/>
              <a:t>Título</a:t>
            </a:r>
          </a:p>
        </p:txBody>
      </p:sp>
      <p:sp>
        <p:nvSpPr>
          <p:cNvPr id="3" name="Marcador de fecha 2">
            <a:extLst>
              <a:ext uri="{FF2B5EF4-FFF2-40B4-BE49-F238E27FC236}">
                <a16:creationId xmlns:a16="http://schemas.microsoft.com/office/drawing/2014/main" id="{9CAF00A3-1058-4FA9-A985-03711701054C}"/>
              </a:ext>
            </a:extLst>
          </p:cNvPr>
          <p:cNvSpPr>
            <a:spLocks noGrp="1"/>
          </p:cNvSpPr>
          <p:nvPr>
            <p:ph type="dt" sz="half" idx="10"/>
          </p:nvPr>
        </p:nvSpPr>
        <p:spPr/>
        <p:txBody>
          <a:bodyPr rtlCol="0"/>
          <a:lstStyle/>
          <a:p>
            <a:pPr rtl="0"/>
            <a:r>
              <a:rPr lang="es-ES" noProof="0"/>
              <a:t>20XX</a:t>
            </a:r>
          </a:p>
        </p:txBody>
      </p:sp>
      <p:sp>
        <p:nvSpPr>
          <p:cNvPr id="4" name="Marcador de pie de página 3">
            <a:extLst>
              <a:ext uri="{FF2B5EF4-FFF2-40B4-BE49-F238E27FC236}">
                <a16:creationId xmlns:a16="http://schemas.microsoft.com/office/drawing/2014/main" id="{A00F60BE-20E1-40C5-85E7-AEAABD0C0DE6}"/>
              </a:ext>
            </a:extLst>
          </p:cNvPr>
          <p:cNvSpPr>
            <a:spLocks noGrp="1"/>
          </p:cNvSpPr>
          <p:nvPr>
            <p:ph type="ftr" sz="quarter" idx="11"/>
          </p:nvPr>
        </p:nvSpPr>
        <p:spPr/>
        <p:txBody>
          <a:bodyPr rtlCol="0"/>
          <a:lstStyle/>
          <a:p>
            <a:pPr rtl="0"/>
            <a:r>
              <a:rPr lang="es-ES" noProof="0"/>
              <a:t>Título de la presentación de lanzamiento</a:t>
            </a:r>
          </a:p>
        </p:txBody>
      </p:sp>
      <p:sp>
        <p:nvSpPr>
          <p:cNvPr id="5" name="Marcador de número de diapositiva 4">
            <a:extLst>
              <a:ext uri="{FF2B5EF4-FFF2-40B4-BE49-F238E27FC236}">
                <a16:creationId xmlns:a16="http://schemas.microsoft.com/office/drawing/2014/main" id="{05DC939B-94C9-4FF9-B0C8-1149DEFA6CF8}"/>
              </a:ext>
            </a:extLst>
          </p:cNvPr>
          <p:cNvSpPr>
            <a:spLocks noGrp="1"/>
          </p:cNvSpPr>
          <p:nvPr>
            <p:ph type="sldNum" sz="quarter" idx="12"/>
          </p:nvPr>
        </p:nvSpPr>
        <p:spPr/>
        <p:txBody>
          <a:bodyPr rtlCol="0"/>
          <a:lstStyle/>
          <a:p>
            <a:pPr rtl="0"/>
            <a:fld id="{B5CEABB6-07DC-46E8-9B57-56EC44A396E5}" type="slidenum">
              <a:rPr lang="es-ES" noProof="0" smtClean="0"/>
              <a:t>‹Nº›</a:t>
            </a:fld>
            <a:endParaRPr lang="es-ES" noProof="0"/>
          </a:p>
        </p:txBody>
      </p:sp>
    </p:spTree>
    <p:extLst>
      <p:ext uri="{BB962C8B-B14F-4D97-AF65-F5344CB8AC3E}">
        <p14:creationId xmlns:p14="http://schemas.microsoft.com/office/powerpoint/2010/main" val="39566992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Opción de equipo 2">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1F8C642-49FB-4E16-A3A0-B2ACBEABFFD6}"/>
              </a:ext>
            </a:extLst>
          </p:cNvPr>
          <p:cNvSpPr>
            <a:spLocks noGrp="1"/>
          </p:cNvSpPr>
          <p:nvPr>
            <p:ph type="title"/>
          </p:nvPr>
        </p:nvSpPr>
        <p:spPr/>
        <p:txBody>
          <a:bodyPr rtlCol="0"/>
          <a:lstStyle>
            <a:lvl1pPr algn="ctr">
              <a:defRPr/>
            </a:lvl1pPr>
          </a:lstStyle>
          <a:p>
            <a:pPr rtl="0"/>
            <a:r>
              <a:rPr lang="es-ES" noProof="0"/>
              <a:t>Haga clic para modificar el estilo de título del patrón</a:t>
            </a:r>
          </a:p>
        </p:txBody>
      </p:sp>
      <p:sp>
        <p:nvSpPr>
          <p:cNvPr id="7" name="Marcador de posición de imagen 6">
            <a:extLst>
              <a:ext uri="{FF2B5EF4-FFF2-40B4-BE49-F238E27FC236}">
                <a16:creationId xmlns:a16="http://schemas.microsoft.com/office/drawing/2014/main" id="{37BA1CDE-376A-4ABA-B8B8-75D6A678096B}"/>
              </a:ext>
            </a:extLst>
          </p:cNvPr>
          <p:cNvSpPr>
            <a:spLocks noGrp="1"/>
          </p:cNvSpPr>
          <p:nvPr>
            <p:ph type="pic" sz="quarter" idx="13"/>
          </p:nvPr>
        </p:nvSpPr>
        <p:spPr>
          <a:xfrm>
            <a:off x="1335515" y="1717141"/>
            <a:ext cx="2286000" cy="1554480"/>
          </a:xfrm>
          <a:solidFill>
            <a:schemeClr val="accent6"/>
          </a:solidFill>
        </p:spPr>
        <p:txBody>
          <a:bodyPr rtlCol="0"/>
          <a:lstStyle/>
          <a:p>
            <a:pPr rtl="0"/>
            <a:r>
              <a:rPr lang="es-ES" noProof="0"/>
              <a:t>Haga clic en el icono para agregar una imagen</a:t>
            </a:r>
          </a:p>
        </p:txBody>
      </p:sp>
      <p:sp>
        <p:nvSpPr>
          <p:cNvPr id="9" name="Marcador de texto 8">
            <a:extLst>
              <a:ext uri="{FF2B5EF4-FFF2-40B4-BE49-F238E27FC236}">
                <a16:creationId xmlns:a16="http://schemas.microsoft.com/office/drawing/2014/main" id="{1B8F9B77-308B-48E1-BCAC-0C74FB9A1CF4}"/>
              </a:ext>
            </a:extLst>
          </p:cNvPr>
          <p:cNvSpPr>
            <a:spLocks noGrp="1"/>
          </p:cNvSpPr>
          <p:nvPr>
            <p:ph type="body" sz="quarter" idx="14" hasCustomPrompt="1"/>
          </p:nvPr>
        </p:nvSpPr>
        <p:spPr>
          <a:xfrm>
            <a:off x="1335515" y="3323013"/>
            <a:ext cx="2286000" cy="274320"/>
          </a:xfrm>
        </p:spPr>
        <p:txBody>
          <a:bodyPr rtlCol="0" anchor="ctr" anchorCtr="0">
            <a:noAutofit/>
          </a:bodyPr>
          <a:lstStyle>
            <a:lvl1pPr marL="0" indent="0" algn="ctr">
              <a:buNone/>
              <a:defRPr sz="1400">
                <a:latin typeface="+mj-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rtl="0"/>
            <a:r>
              <a:rPr lang="es-ES" noProof="0"/>
              <a:t>Nombre</a:t>
            </a:r>
          </a:p>
        </p:txBody>
      </p:sp>
      <p:sp>
        <p:nvSpPr>
          <p:cNvPr id="10" name="Marcador de texto 8">
            <a:extLst>
              <a:ext uri="{FF2B5EF4-FFF2-40B4-BE49-F238E27FC236}">
                <a16:creationId xmlns:a16="http://schemas.microsoft.com/office/drawing/2014/main" id="{50BA97C8-6774-46D2-9678-1BA2BE8C9D3E}"/>
              </a:ext>
            </a:extLst>
          </p:cNvPr>
          <p:cNvSpPr>
            <a:spLocks noGrp="1"/>
          </p:cNvSpPr>
          <p:nvPr>
            <p:ph type="body" sz="quarter" idx="15" hasCustomPrompt="1"/>
          </p:nvPr>
        </p:nvSpPr>
        <p:spPr>
          <a:xfrm>
            <a:off x="1335515" y="3610807"/>
            <a:ext cx="2286000" cy="274320"/>
          </a:xfrm>
        </p:spPr>
        <p:txBody>
          <a:bodyPr rtlCol="0">
            <a:noAutofit/>
          </a:bodyPr>
          <a:lstStyle>
            <a:lvl1pPr marL="0" indent="0" algn="ctr">
              <a:buNone/>
              <a:defRPr sz="1200">
                <a:latin typeface="+mn-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rtl="0"/>
            <a:r>
              <a:rPr lang="es-ES" noProof="0"/>
              <a:t>Título</a:t>
            </a:r>
          </a:p>
        </p:txBody>
      </p:sp>
      <p:sp>
        <p:nvSpPr>
          <p:cNvPr id="11" name="Marcador de posición de imagen 6">
            <a:extLst>
              <a:ext uri="{FF2B5EF4-FFF2-40B4-BE49-F238E27FC236}">
                <a16:creationId xmlns:a16="http://schemas.microsoft.com/office/drawing/2014/main" id="{D48977F0-CAE5-4054-B1AC-16B25EB28CBA}"/>
              </a:ext>
            </a:extLst>
          </p:cNvPr>
          <p:cNvSpPr>
            <a:spLocks noGrp="1"/>
          </p:cNvSpPr>
          <p:nvPr>
            <p:ph type="pic" sz="quarter" idx="16"/>
          </p:nvPr>
        </p:nvSpPr>
        <p:spPr>
          <a:xfrm>
            <a:off x="3754036" y="1717537"/>
            <a:ext cx="2286000" cy="1554480"/>
          </a:xfrm>
          <a:solidFill>
            <a:schemeClr val="accent6"/>
          </a:solidFill>
        </p:spPr>
        <p:txBody>
          <a:bodyPr rtlCol="0"/>
          <a:lstStyle/>
          <a:p>
            <a:pPr rtl="0"/>
            <a:r>
              <a:rPr lang="es-ES" noProof="0"/>
              <a:t>Haga clic en el icono para agregar una imagen</a:t>
            </a:r>
          </a:p>
        </p:txBody>
      </p:sp>
      <p:sp>
        <p:nvSpPr>
          <p:cNvPr id="12" name="Marcador de texto 8">
            <a:extLst>
              <a:ext uri="{FF2B5EF4-FFF2-40B4-BE49-F238E27FC236}">
                <a16:creationId xmlns:a16="http://schemas.microsoft.com/office/drawing/2014/main" id="{035550F1-A852-48F3-9C1C-C64F3B8D4D7E}"/>
              </a:ext>
            </a:extLst>
          </p:cNvPr>
          <p:cNvSpPr>
            <a:spLocks noGrp="1"/>
          </p:cNvSpPr>
          <p:nvPr>
            <p:ph type="body" sz="quarter" idx="17" hasCustomPrompt="1"/>
          </p:nvPr>
        </p:nvSpPr>
        <p:spPr>
          <a:xfrm>
            <a:off x="3754036" y="3323409"/>
            <a:ext cx="2286000" cy="274320"/>
          </a:xfrm>
        </p:spPr>
        <p:txBody>
          <a:bodyPr rtlCol="0" anchor="ctr" anchorCtr="0">
            <a:noAutofit/>
          </a:bodyPr>
          <a:lstStyle>
            <a:lvl1pPr marL="0" indent="0" algn="ctr">
              <a:buNone/>
              <a:defRPr sz="1400">
                <a:latin typeface="+mj-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rtl="0"/>
            <a:r>
              <a:rPr lang="es-ES" noProof="0"/>
              <a:t>Nombre</a:t>
            </a:r>
          </a:p>
        </p:txBody>
      </p:sp>
      <p:sp>
        <p:nvSpPr>
          <p:cNvPr id="13" name="Marcador de texto 8">
            <a:extLst>
              <a:ext uri="{FF2B5EF4-FFF2-40B4-BE49-F238E27FC236}">
                <a16:creationId xmlns:a16="http://schemas.microsoft.com/office/drawing/2014/main" id="{D757D7CE-02BE-4D9B-A676-F2967D660EC0}"/>
              </a:ext>
            </a:extLst>
          </p:cNvPr>
          <p:cNvSpPr>
            <a:spLocks noGrp="1"/>
          </p:cNvSpPr>
          <p:nvPr>
            <p:ph type="body" sz="quarter" idx="18" hasCustomPrompt="1"/>
          </p:nvPr>
        </p:nvSpPr>
        <p:spPr>
          <a:xfrm>
            <a:off x="3754036" y="3611203"/>
            <a:ext cx="2286000" cy="274320"/>
          </a:xfrm>
        </p:spPr>
        <p:txBody>
          <a:bodyPr rtlCol="0">
            <a:noAutofit/>
          </a:bodyPr>
          <a:lstStyle>
            <a:lvl1pPr marL="0" indent="0" algn="ctr">
              <a:buNone/>
              <a:defRPr sz="1200">
                <a:latin typeface="+mn-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rtl="0"/>
            <a:r>
              <a:rPr lang="es-ES" noProof="0"/>
              <a:t>Título</a:t>
            </a:r>
          </a:p>
        </p:txBody>
      </p:sp>
      <p:sp>
        <p:nvSpPr>
          <p:cNvPr id="14" name="Marcador de posición de imagen 6">
            <a:extLst>
              <a:ext uri="{FF2B5EF4-FFF2-40B4-BE49-F238E27FC236}">
                <a16:creationId xmlns:a16="http://schemas.microsoft.com/office/drawing/2014/main" id="{64C29CA7-3B83-4C84-8407-F05C8CA7084D}"/>
              </a:ext>
            </a:extLst>
          </p:cNvPr>
          <p:cNvSpPr>
            <a:spLocks noGrp="1"/>
          </p:cNvSpPr>
          <p:nvPr>
            <p:ph type="pic" sz="quarter" idx="19"/>
          </p:nvPr>
        </p:nvSpPr>
        <p:spPr>
          <a:xfrm>
            <a:off x="6172557" y="1717141"/>
            <a:ext cx="2286000" cy="1554480"/>
          </a:xfrm>
          <a:solidFill>
            <a:schemeClr val="accent6"/>
          </a:solidFill>
        </p:spPr>
        <p:txBody>
          <a:bodyPr rtlCol="0"/>
          <a:lstStyle/>
          <a:p>
            <a:pPr rtl="0"/>
            <a:r>
              <a:rPr lang="es-ES" noProof="0"/>
              <a:t>Haga clic en el icono para agregar una imagen</a:t>
            </a:r>
          </a:p>
        </p:txBody>
      </p:sp>
      <p:sp>
        <p:nvSpPr>
          <p:cNvPr id="15" name="Marcador de texto 8">
            <a:extLst>
              <a:ext uri="{FF2B5EF4-FFF2-40B4-BE49-F238E27FC236}">
                <a16:creationId xmlns:a16="http://schemas.microsoft.com/office/drawing/2014/main" id="{62304448-704D-4C85-87B3-13204A597E05}"/>
              </a:ext>
            </a:extLst>
          </p:cNvPr>
          <p:cNvSpPr>
            <a:spLocks noGrp="1"/>
          </p:cNvSpPr>
          <p:nvPr>
            <p:ph type="body" sz="quarter" idx="20" hasCustomPrompt="1"/>
          </p:nvPr>
        </p:nvSpPr>
        <p:spPr>
          <a:xfrm>
            <a:off x="6172557" y="3323013"/>
            <a:ext cx="2286000" cy="274320"/>
          </a:xfrm>
        </p:spPr>
        <p:txBody>
          <a:bodyPr rtlCol="0" anchor="ctr" anchorCtr="0">
            <a:noAutofit/>
          </a:bodyPr>
          <a:lstStyle>
            <a:lvl1pPr marL="0" indent="0" algn="ctr">
              <a:buNone/>
              <a:defRPr sz="1400">
                <a:latin typeface="+mj-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rtl="0"/>
            <a:r>
              <a:rPr lang="es-ES" noProof="0"/>
              <a:t>Nombre</a:t>
            </a:r>
          </a:p>
        </p:txBody>
      </p:sp>
      <p:sp>
        <p:nvSpPr>
          <p:cNvPr id="16" name="Marcador de texto 8">
            <a:extLst>
              <a:ext uri="{FF2B5EF4-FFF2-40B4-BE49-F238E27FC236}">
                <a16:creationId xmlns:a16="http://schemas.microsoft.com/office/drawing/2014/main" id="{BB608A2D-D2B2-4E41-89DB-745BBE2D8B47}"/>
              </a:ext>
            </a:extLst>
          </p:cNvPr>
          <p:cNvSpPr>
            <a:spLocks noGrp="1"/>
          </p:cNvSpPr>
          <p:nvPr>
            <p:ph type="body" sz="quarter" idx="21" hasCustomPrompt="1"/>
          </p:nvPr>
        </p:nvSpPr>
        <p:spPr>
          <a:xfrm>
            <a:off x="6172557" y="3610807"/>
            <a:ext cx="2286000" cy="274320"/>
          </a:xfrm>
        </p:spPr>
        <p:txBody>
          <a:bodyPr rtlCol="0">
            <a:noAutofit/>
          </a:bodyPr>
          <a:lstStyle>
            <a:lvl1pPr marL="0" indent="0" algn="ctr">
              <a:buNone/>
              <a:defRPr sz="1200">
                <a:latin typeface="+mn-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rtl="0"/>
            <a:r>
              <a:rPr lang="es-ES" noProof="0"/>
              <a:t>Título</a:t>
            </a:r>
          </a:p>
        </p:txBody>
      </p:sp>
      <p:sp>
        <p:nvSpPr>
          <p:cNvPr id="17" name="Marcador de posición de imagen 6">
            <a:extLst>
              <a:ext uri="{FF2B5EF4-FFF2-40B4-BE49-F238E27FC236}">
                <a16:creationId xmlns:a16="http://schemas.microsoft.com/office/drawing/2014/main" id="{B1A1DC22-0E05-43FC-8E91-0BE7AA25EEF8}"/>
              </a:ext>
            </a:extLst>
          </p:cNvPr>
          <p:cNvSpPr>
            <a:spLocks noGrp="1"/>
          </p:cNvSpPr>
          <p:nvPr>
            <p:ph type="pic" sz="quarter" idx="22"/>
          </p:nvPr>
        </p:nvSpPr>
        <p:spPr>
          <a:xfrm>
            <a:off x="8578378" y="1717141"/>
            <a:ext cx="2286000" cy="1554480"/>
          </a:xfrm>
          <a:solidFill>
            <a:schemeClr val="accent6"/>
          </a:solidFill>
        </p:spPr>
        <p:txBody>
          <a:bodyPr rtlCol="0"/>
          <a:lstStyle/>
          <a:p>
            <a:pPr rtl="0"/>
            <a:r>
              <a:rPr lang="es-ES" noProof="0"/>
              <a:t>Haga clic en el icono para agregar una imagen</a:t>
            </a:r>
          </a:p>
        </p:txBody>
      </p:sp>
      <p:sp>
        <p:nvSpPr>
          <p:cNvPr id="18" name="Marcador de texto 8">
            <a:extLst>
              <a:ext uri="{FF2B5EF4-FFF2-40B4-BE49-F238E27FC236}">
                <a16:creationId xmlns:a16="http://schemas.microsoft.com/office/drawing/2014/main" id="{25676C67-0CCC-403A-9B15-B42740FCF064}"/>
              </a:ext>
            </a:extLst>
          </p:cNvPr>
          <p:cNvSpPr>
            <a:spLocks noGrp="1"/>
          </p:cNvSpPr>
          <p:nvPr>
            <p:ph type="body" sz="quarter" idx="23" hasCustomPrompt="1"/>
          </p:nvPr>
        </p:nvSpPr>
        <p:spPr>
          <a:xfrm>
            <a:off x="8578378" y="3323013"/>
            <a:ext cx="2286000" cy="274320"/>
          </a:xfrm>
        </p:spPr>
        <p:txBody>
          <a:bodyPr rtlCol="0" anchor="ctr" anchorCtr="0">
            <a:noAutofit/>
          </a:bodyPr>
          <a:lstStyle>
            <a:lvl1pPr marL="0" indent="0" algn="ctr">
              <a:buNone/>
              <a:defRPr sz="1400">
                <a:latin typeface="+mj-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rtl="0"/>
            <a:r>
              <a:rPr lang="es-ES" noProof="0"/>
              <a:t>Nombre</a:t>
            </a:r>
          </a:p>
        </p:txBody>
      </p:sp>
      <p:sp>
        <p:nvSpPr>
          <p:cNvPr id="19" name="Marcador de texto 8">
            <a:extLst>
              <a:ext uri="{FF2B5EF4-FFF2-40B4-BE49-F238E27FC236}">
                <a16:creationId xmlns:a16="http://schemas.microsoft.com/office/drawing/2014/main" id="{25CC45AB-977D-4580-9F1A-2E786542EE50}"/>
              </a:ext>
            </a:extLst>
          </p:cNvPr>
          <p:cNvSpPr>
            <a:spLocks noGrp="1"/>
          </p:cNvSpPr>
          <p:nvPr>
            <p:ph type="body" sz="quarter" idx="24" hasCustomPrompt="1"/>
          </p:nvPr>
        </p:nvSpPr>
        <p:spPr>
          <a:xfrm>
            <a:off x="8578378" y="3610807"/>
            <a:ext cx="2286000" cy="274320"/>
          </a:xfrm>
        </p:spPr>
        <p:txBody>
          <a:bodyPr rtlCol="0">
            <a:noAutofit/>
          </a:bodyPr>
          <a:lstStyle>
            <a:lvl1pPr marL="0" indent="0" algn="ctr">
              <a:buNone/>
              <a:defRPr sz="1200">
                <a:latin typeface="+mn-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rtl="0"/>
            <a:r>
              <a:rPr lang="es-ES" noProof="0"/>
              <a:t>Título</a:t>
            </a:r>
          </a:p>
        </p:txBody>
      </p:sp>
      <p:sp>
        <p:nvSpPr>
          <p:cNvPr id="44" name="Marcador de posición de imagen 6">
            <a:extLst>
              <a:ext uri="{FF2B5EF4-FFF2-40B4-BE49-F238E27FC236}">
                <a16:creationId xmlns:a16="http://schemas.microsoft.com/office/drawing/2014/main" id="{27688D91-F8AA-4C0A-BF29-90F8FE202DAC}"/>
              </a:ext>
            </a:extLst>
          </p:cNvPr>
          <p:cNvSpPr>
            <a:spLocks noGrp="1"/>
          </p:cNvSpPr>
          <p:nvPr>
            <p:ph type="pic" sz="quarter" idx="25"/>
          </p:nvPr>
        </p:nvSpPr>
        <p:spPr>
          <a:xfrm>
            <a:off x="1325219" y="4131915"/>
            <a:ext cx="2286000" cy="1554480"/>
          </a:xfrm>
          <a:solidFill>
            <a:schemeClr val="accent6"/>
          </a:solidFill>
        </p:spPr>
        <p:txBody>
          <a:bodyPr rtlCol="0"/>
          <a:lstStyle/>
          <a:p>
            <a:pPr rtl="0"/>
            <a:r>
              <a:rPr lang="es-ES" noProof="0"/>
              <a:t>Haga clic en el icono para agregar una imagen</a:t>
            </a:r>
          </a:p>
        </p:txBody>
      </p:sp>
      <p:sp>
        <p:nvSpPr>
          <p:cNvPr id="45" name="Marcador de texto 8">
            <a:extLst>
              <a:ext uri="{FF2B5EF4-FFF2-40B4-BE49-F238E27FC236}">
                <a16:creationId xmlns:a16="http://schemas.microsoft.com/office/drawing/2014/main" id="{D9AECBF7-0508-4905-9DF6-C0FF9D9ADA48}"/>
              </a:ext>
            </a:extLst>
          </p:cNvPr>
          <p:cNvSpPr>
            <a:spLocks noGrp="1"/>
          </p:cNvSpPr>
          <p:nvPr>
            <p:ph type="body" sz="quarter" idx="26" hasCustomPrompt="1"/>
          </p:nvPr>
        </p:nvSpPr>
        <p:spPr>
          <a:xfrm>
            <a:off x="1325219" y="5737787"/>
            <a:ext cx="2286000" cy="274320"/>
          </a:xfrm>
        </p:spPr>
        <p:txBody>
          <a:bodyPr rtlCol="0" anchor="ctr" anchorCtr="0">
            <a:noAutofit/>
          </a:bodyPr>
          <a:lstStyle>
            <a:lvl1pPr marL="0" indent="0" algn="ctr">
              <a:buNone/>
              <a:defRPr sz="1400">
                <a:latin typeface="+mj-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rtl="0"/>
            <a:r>
              <a:rPr lang="es-ES" noProof="0"/>
              <a:t>Nombre</a:t>
            </a:r>
          </a:p>
        </p:txBody>
      </p:sp>
      <p:sp>
        <p:nvSpPr>
          <p:cNvPr id="46" name="Marcador de texto 8">
            <a:extLst>
              <a:ext uri="{FF2B5EF4-FFF2-40B4-BE49-F238E27FC236}">
                <a16:creationId xmlns:a16="http://schemas.microsoft.com/office/drawing/2014/main" id="{A7F920A3-CA67-4CD0-A639-1CE803DE26F8}"/>
              </a:ext>
            </a:extLst>
          </p:cNvPr>
          <p:cNvSpPr>
            <a:spLocks noGrp="1"/>
          </p:cNvSpPr>
          <p:nvPr>
            <p:ph type="body" sz="quarter" idx="27" hasCustomPrompt="1"/>
          </p:nvPr>
        </p:nvSpPr>
        <p:spPr>
          <a:xfrm>
            <a:off x="1325219" y="6025581"/>
            <a:ext cx="2286000" cy="274320"/>
          </a:xfrm>
        </p:spPr>
        <p:txBody>
          <a:bodyPr rtlCol="0">
            <a:noAutofit/>
          </a:bodyPr>
          <a:lstStyle>
            <a:lvl1pPr marL="0" indent="0" algn="ctr">
              <a:buNone/>
              <a:defRPr sz="1200">
                <a:latin typeface="+mn-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rtl="0"/>
            <a:r>
              <a:rPr lang="es-ES" noProof="0"/>
              <a:t>Título</a:t>
            </a:r>
          </a:p>
        </p:txBody>
      </p:sp>
      <p:sp>
        <p:nvSpPr>
          <p:cNvPr id="47" name="Marcador de posición de imagen 6">
            <a:extLst>
              <a:ext uri="{FF2B5EF4-FFF2-40B4-BE49-F238E27FC236}">
                <a16:creationId xmlns:a16="http://schemas.microsoft.com/office/drawing/2014/main" id="{463E2C69-9A20-4A90-8F45-4EE6CFD469B6}"/>
              </a:ext>
            </a:extLst>
          </p:cNvPr>
          <p:cNvSpPr>
            <a:spLocks noGrp="1"/>
          </p:cNvSpPr>
          <p:nvPr>
            <p:ph type="pic" sz="quarter" idx="28"/>
          </p:nvPr>
        </p:nvSpPr>
        <p:spPr>
          <a:xfrm>
            <a:off x="3743740" y="4132311"/>
            <a:ext cx="2286000" cy="1554480"/>
          </a:xfrm>
          <a:solidFill>
            <a:schemeClr val="accent6"/>
          </a:solidFill>
        </p:spPr>
        <p:txBody>
          <a:bodyPr rtlCol="0"/>
          <a:lstStyle/>
          <a:p>
            <a:pPr rtl="0"/>
            <a:r>
              <a:rPr lang="es-ES" noProof="0"/>
              <a:t>Haga clic en el icono para agregar una imagen</a:t>
            </a:r>
          </a:p>
        </p:txBody>
      </p:sp>
      <p:sp>
        <p:nvSpPr>
          <p:cNvPr id="48" name="Marcador de texto 8">
            <a:extLst>
              <a:ext uri="{FF2B5EF4-FFF2-40B4-BE49-F238E27FC236}">
                <a16:creationId xmlns:a16="http://schemas.microsoft.com/office/drawing/2014/main" id="{D33409A7-C60B-4AD7-AFDF-23C2F042CECE}"/>
              </a:ext>
            </a:extLst>
          </p:cNvPr>
          <p:cNvSpPr>
            <a:spLocks noGrp="1"/>
          </p:cNvSpPr>
          <p:nvPr>
            <p:ph type="body" sz="quarter" idx="29" hasCustomPrompt="1"/>
          </p:nvPr>
        </p:nvSpPr>
        <p:spPr>
          <a:xfrm>
            <a:off x="3743740" y="5738183"/>
            <a:ext cx="2286000" cy="274320"/>
          </a:xfrm>
        </p:spPr>
        <p:txBody>
          <a:bodyPr rtlCol="0" anchor="ctr" anchorCtr="0">
            <a:noAutofit/>
          </a:bodyPr>
          <a:lstStyle>
            <a:lvl1pPr marL="0" indent="0" algn="ctr">
              <a:buNone/>
              <a:defRPr sz="1400">
                <a:latin typeface="+mj-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rtl="0"/>
            <a:r>
              <a:rPr lang="es-ES" noProof="0"/>
              <a:t>Nombre</a:t>
            </a:r>
          </a:p>
        </p:txBody>
      </p:sp>
      <p:sp>
        <p:nvSpPr>
          <p:cNvPr id="49" name="Marcador de texto 8">
            <a:extLst>
              <a:ext uri="{FF2B5EF4-FFF2-40B4-BE49-F238E27FC236}">
                <a16:creationId xmlns:a16="http://schemas.microsoft.com/office/drawing/2014/main" id="{4870155B-647D-44E9-AE54-24D2BB2404BF}"/>
              </a:ext>
            </a:extLst>
          </p:cNvPr>
          <p:cNvSpPr>
            <a:spLocks noGrp="1"/>
          </p:cNvSpPr>
          <p:nvPr>
            <p:ph type="body" sz="quarter" idx="30" hasCustomPrompt="1"/>
          </p:nvPr>
        </p:nvSpPr>
        <p:spPr>
          <a:xfrm>
            <a:off x="3743740" y="6025977"/>
            <a:ext cx="2286000" cy="274320"/>
          </a:xfrm>
        </p:spPr>
        <p:txBody>
          <a:bodyPr rtlCol="0">
            <a:noAutofit/>
          </a:bodyPr>
          <a:lstStyle>
            <a:lvl1pPr marL="0" indent="0" algn="ctr">
              <a:buNone/>
              <a:defRPr sz="1200">
                <a:latin typeface="+mn-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rtl="0"/>
            <a:r>
              <a:rPr lang="es-ES" noProof="0"/>
              <a:t>Título</a:t>
            </a:r>
          </a:p>
        </p:txBody>
      </p:sp>
      <p:sp>
        <p:nvSpPr>
          <p:cNvPr id="50" name="Marcador de posición de imagen 6">
            <a:extLst>
              <a:ext uri="{FF2B5EF4-FFF2-40B4-BE49-F238E27FC236}">
                <a16:creationId xmlns:a16="http://schemas.microsoft.com/office/drawing/2014/main" id="{3876D40F-6DE8-45F1-B56E-986312109BAC}"/>
              </a:ext>
            </a:extLst>
          </p:cNvPr>
          <p:cNvSpPr>
            <a:spLocks noGrp="1"/>
          </p:cNvSpPr>
          <p:nvPr>
            <p:ph type="pic" sz="quarter" idx="31"/>
          </p:nvPr>
        </p:nvSpPr>
        <p:spPr>
          <a:xfrm>
            <a:off x="6162261" y="4131915"/>
            <a:ext cx="2286000" cy="1554480"/>
          </a:xfrm>
          <a:solidFill>
            <a:schemeClr val="accent6"/>
          </a:solidFill>
        </p:spPr>
        <p:txBody>
          <a:bodyPr rtlCol="0"/>
          <a:lstStyle/>
          <a:p>
            <a:pPr rtl="0"/>
            <a:r>
              <a:rPr lang="es-ES" noProof="0"/>
              <a:t>Haga clic en el icono para agregar una imagen</a:t>
            </a:r>
          </a:p>
        </p:txBody>
      </p:sp>
      <p:sp>
        <p:nvSpPr>
          <p:cNvPr id="51" name="Marcador de texto 8">
            <a:extLst>
              <a:ext uri="{FF2B5EF4-FFF2-40B4-BE49-F238E27FC236}">
                <a16:creationId xmlns:a16="http://schemas.microsoft.com/office/drawing/2014/main" id="{D0A39ABE-EF7B-477F-A346-C5CDA9F5D63A}"/>
              </a:ext>
            </a:extLst>
          </p:cNvPr>
          <p:cNvSpPr>
            <a:spLocks noGrp="1"/>
          </p:cNvSpPr>
          <p:nvPr>
            <p:ph type="body" sz="quarter" idx="32" hasCustomPrompt="1"/>
          </p:nvPr>
        </p:nvSpPr>
        <p:spPr>
          <a:xfrm>
            <a:off x="6162261" y="5737787"/>
            <a:ext cx="2286000" cy="274320"/>
          </a:xfrm>
        </p:spPr>
        <p:txBody>
          <a:bodyPr rtlCol="0" anchor="ctr" anchorCtr="0">
            <a:noAutofit/>
          </a:bodyPr>
          <a:lstStyle>
            <a:lvl1pPr marL="0" indent="0" algn="ctr">
              <a:buNone/>
              <a:defRPr sz="1400">
                <a:latin typeface="+mj-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rtl="0"/>
            <a:r>
              <a:rPr lang="es-ES" noProof="0"/>
              <a:t>Nombre</a:t>
            </a:r>
          </a:p>
        </p:txBody>
      </p:sp>
      <p:sp>
        <p:nvSpPr>
          <p:cNvPr id="52" name="Marcador de texto 8">
            <a:extLst>
              <a:ext uri="{FF2B5EF4-FFF2-40B4-BE49-F238E27FC236}">
                <a16:creationId xmlns:a16="http://schemas.microsoft.com/office/drawing/2014/main" id="{7787A6CA-4AF6-46F5-BA39-50F328D9A86E}"/>
              </a:ext>
            </a:extLst>
          </p:cNvPr>
          <p:cNvSpPr>
            <a:spLocks noGrp="1"/>
          </p:cNvSpPr>
          <p:nvPr>
            <p:ph type="body" sz="quarter" idx="33" hasCustomPrompt="1"/>
          </p:nvPr>
        </p:nvSpPr>
        <p:spPr>
          <a:xfrm>
            <a:off x="6162261" y="6025581"/>
            <a:ext cx="2286000" cy="274320"/>
          </a:xfrm>
        </p:spPr>
        <p:txBody>
          <a:bodyPr rtlCol="0">
            <a:noAutofit/>
          </a:bodyPr>
          <a:lstStyle>
            <a:lvl1pPr marL="0" indent="0" algn="ctr">
              <a:buNone/>
              <a:defRPr sz="1200">
                <a:latin typeface="+mn-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rtl="0"/>
            <a:r>
              <a:rPr lang="es-ES" noProof="0"/>
              <a:t>Título</a:t>
            </a:r>
          </a:p>
        </p:txBody>
      </p:sp>
      <p:sp>
        <p:nvSpPr>
          <p:cNvPr id="53" name="Marcador de posición de imagen 6">
            <a:extLst>
              <a:ext uri="{FF2B5EF4-FFF2-40B4-BE49-F238E27FC236}">
                <a16:creationId xmlns:a16="http://schemas.microsoft.com/office/drawing/2014/main" id="{EC171A7C-639D-47C1-A626-7E4772629B28}"/>
              </a:ext>
            </a:extLst>
          </p:cNvPr>
          <p:cNvSpPr>
            <a:spLocks noGrp="1"/>
          </p:cNvSpPr>
          <p:nvPr>
            <p:ph type="pic" sz="quarter" idx="34"/>
          </p:nvPr>
        </p:nvSpPr>
        <p:spPr>
          <a:xfrm>
            <a:off x="8580782" y="4131915"/>
            <a:ext cx="2286000" cy="1554480"/>
          </a:xfrm>
          <a:solidFill>
            <a:schemeClr val="accent6"/>
          </a:solidFill>
        </p:spPr>
        <p:txBody>
          <a:bodyPr rtlCol="0"/>
          <a:lstStyle/>
          <a:p>
            <a:pPr rtl="0"/>
            <a:r>
              <a:rPr lang="es-ES" noProof="0"/>
              <a:t>Haga clic en el icono para agregar una imagen</a:t>
            </a:r>
          </a:p>
        </p:txBody>
      </p:sp>
      <p:sp>
        <p:nvSpPr>
          <p:cNvPr id="54" name="Marcador de texto 8">
            <a:extLst>
              <a:ext uri="{FF2B5EF4-FFF2-40B4-BE49-F238E27FC236}">
                <a16:creationId xmlns:a16="http://schemas.microsoft.com/office/drawing/2014/main" id="{674313BD-D2AD-4F0E-96FE-469C176818BD}"/>
              </a:ext>
            </a:extLst>
          </p:cNvPr>
          <p:cNvSpPr>
            <a:spLocks noGrp="1"/>
          </p:cNvSpPr>
          <p:nvPr>
            <p:ph type="body" sz="quarter" idx="35" hasCustomPrompt="1"/>
          </p:nvPr>
        </p:nvSpPr>
        <p:spPr>
          <a:xfrm>
            <a:off x="8580782" y="5737787"/>
            <a:ext cx="2286000" cy="274320"/>
          </a:xfrm>
        </p:spPr>
        <p:txBody>
          <a:bodyPr rtlCol="0" anchor="ctr" anchorCtr="0">
            <a:noAutofit/>
          </a:bodyPr>
          <a:lstStyle>
            <a:lvl1pPr marL="0" indent="0" algn="ctr">
              <a:buNone/>
              <a:defRPr sz="1400">
                <a:latin typeface="+mj-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rtl="0"/>
            <a:r>
              <a:rPr lang="es-ES" noProof="0"/>
              <a:t>Nombre</a:t>
            </a:r>
          </a:p>
        </p:txBody>
      </p:sp>
      <p:sp>
        <p:nvSpPr>
          <p:cNvPr id="55" name="Marcador de texto 8">
            <a:extLst>
              <a:ext uri="{FF2B5EF4-FFF2-40B4-BE49-F238E27FC236}">
                <a16:creationId xmlns:a16="http://schemas.microsoft.com/office/drawing/2014/main" id="{7141AE4E-36D0-4176-9FCB-E5803788939E}"/>
              </a:ext>
            </a:extLst>
          </p:cNvPr>
          <p:cNvSpPr>
            <a:spLocks noGrp="1"/>
          </p:cNvSpPr>
          <p:nvPr>
            <p:ph type="body" sz="quarter" idx="36" hasCustomPrompt="1"/>
          </p:nvPr>
        </p:nvSpPr>
        <p:spPr>
          <a:xfrm>
            <a:off x="8580782" y="6025581"/>
            <a:ext cx="2286000" cy="274320"/>
          </a:xfrm>
        </p:spPr>
        <p:txBody>
          <a:bodyPr rtlCol="0">
            <a:noAutofit/>
          </a:bodyPr>
          <a:lstStyle>
            <a:lvl1pPr marL="0" indent="0" algn="ctr">
              <a:buNone/>
              <a:defRPr sz="1200">
                <a:latin typeface="+mn-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rtl="0"/>
            <a:r>
              <a:rPr lang="es-ES" noProof="0"/>
              <a:t>Título</a:t>
            </a:r>
          </a:p>
        </p:txBody>
      </p:sp>
      <p:sp>
        <p:nvSpPr>
          <p:cNvPr id="3" name="Marcador de fecha 2">
            <a:extLst>
              <a:ext uri="{FF2B5EF4-FFF2-40B4-BE49-F238E27FC236}">
                <a16:creationId xmlns:a16="http://schemas.microsoft.com/office/drawing/2014/main" id="{9CAF00A3-1058-4FA9-A985-03711701054C}"/>
              </a:ext>
            </a:extLst>
          </p:cNvPr>
          <p:cNvSpPr>
            <a:spLocks noGrp="1"/>
          </p:cNvSpPr>
          <p:nvPr>
            <p:ph type="dt" sz="half" idx="10"/>
          </p:nvPr>
        </p:nvSpPr>
        <p:spPr/>
        <p:txBody>
          <a:bodyPr rtlCol="0"/>
          <a:lstStyle/>
          <a:p>
            <a:pPr rtl="0"/>
            <a:r>
              <a:rPr lang="es-ES" noProof="0"/>
              <a:t>20XX</a:t>
            </a:r>
          </a:p>
        </p:txBody>
      </p:sp>
      <p:sp>
        <p:nvSpPr>
          <p:cNvPr id="4" name="Marcador de pie de página 3">
            <a:extLst>
              <a:ext uri="{FF2B5EF4-FFF2-40B4-BE49-F238E27FC236}">
                <a16:creationId xmlns:a16="http://schemas.microsoft.com/office/drawing/2014/main" id="{A00F60BE-20E1-40C5-85E7-AEAABD0C0DE6}"/>
              </a:ext>
            </a:extLst>
          </p:cNvPr>
          <p:cNvSpPr>
            <a:spLocks noGrp="1"/>
          </p:cNvSpPr>
          <p:nvPr>
            <p:ph type="ftr" sz="quarter" idx="11"/>
          </p:nvPr>
        </p:nvSpPr>
        <p:spPr/>
        <p:txBody>
          <a:bodyPr rtlCol="0"/>
          <a:lstStyle/>
          <a:p>
            <a:pPr rtl="0"/>
            <a:r>
              <a:rPr lang="es-ES" noProof="0"/>
              <a:t>Título de la presentación de lanzamiento</a:t>
            </a:r>
          </a:p>
        </p:txBody>
      </p:sp>
      <p:sp>
        <p:nvSpPr>
          <p:cNvPr id="5" name="Marcador de número de diapositiva 4">
            <a:extLst>
              <a:ext uri="{FF2B5EF4-FFF2-40B4-BE49-F238E27FC236}">
                <a16:creationId xmlns:a16="http://schemas.microsoft.com/office/drawing/2014/main" id="{05DC939B-94C9-4FF9-B0C8-1149DEFA6CF8}"/>
              </a:ext>
            </a:extLst>
          </p:cNvPr>
          <p:cNvSpPr>
            <a:spLocks noGrp="1"/>
          </p:cNvSpPr>
          <p:nvPr>
            <p:ph type="sldNum" sz="quarter" idx="12"/>
          </p:nvPr>
        </p:nvSpPr>
        <p:spPr/>
        <p:txBody>
          <a:bodyPr rtlCol="0"/>
          <a:lstStyle/>
          <a:p>
            <a:pPr rtl="0"/>
            <a:fld id="{B5CEABB6-07DC-46E8-9B57-56EC44A396E5}" type="slidenum">
              <a:rPr lang="es-ES" noProof="0" smtClean="0"/>
              <a:t>‹Nº›</a:t>
            </a:fld>
            <a:endParaRPr lang="es-ES" noProof="0"/>
          </a:p>
        </p:txBody>
      </p:sp>
    </p:spTree>
    <p:extLst>
      <p:ext uri="{BB962C8B-B14F-4D97-AF65-F5344CB8AC3E}">
        <p14:creationId xmlns:p14="http://schemas.microsoft.com/office/powerpoint/2010/main" val="15074016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inanci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AE12D1-08AF-45E9-A34A-BDE9E860BAA2}"/>
              </a:ext>
            </a:extLst>
          </p:cNvPr>
          <p:cNvSpPr>
            <a:spLocks noGrp="1"/>
          </p:cNvSpPr>
          <p:nvPr>
            <p:ph type="title"/>
          </p:nvPr>
        </p:nvSpPr>
        <p:spPr/>
        <p:txBody>
          <a:bodyPr rtlCol="0"/>
          <a:lstStyle>
            <a:lvl1pPr algn="ctr">
              <a:defRPr/>
            </a:lvl1pPr>
          </a:lstStyle>
          <a:p>
            <a:pPr rtl="0"/>
            <a:r>
              <a:rPr lang="es-ES" noProof="0"/>
              <a:t>Haga clic para modificar el estilo de título del patrón</a:t>
            </a:r>
          </a:p>
        </p:txBody>
      </p:sp>
      <p:sp>
        <p:nvSpPr>
          <p:cNvPr id="14" name="Marcador de contenido 13">
            <a:extLst>
              <a:ext uri="{FF2B5EF4-FFF2-40B4-BE49-F238E27FC236}">
                <a16:creationId xmlns:a16="http://schemas.microsoft.com/office/drawing/2014/main" id="{01F6AC7C-4EFC-4C76-8784-963130151FD5}"/>
              </a:ext>
            </a:extLst>
          </p:cNvPr>
          <p:cNvSpPr>
            <a:spLocks noGrp="1"/>
          </p:cNvSpPr>
          <p:nvPr>
            <p:ph sz="quarter" idx="28" hasCustomPrompt="1"/>
          </p:nvPr>
        </p:nvSpPr>
        <p:spPr>
          <a:xfrm>
            <a:off x="1137509" y="1859777"/>
            <a:ext cx="1819656" cy="1517904"/>
          </a:xfrm>
        </p:spPr>
        <p:txBody>
          <a:bodyPr rtlCol="0" anchor="ctr">
            <a:normAutofit/>
          </a:bodyPr>
          <a:lstStyle>
            <a:lvl1pPr marL="0" indent="0" algn="ctr">
              <a:buNone/>
              <a:defRPr sz="1800"/>
            </a:lvl1pPr>
          </a:lstStyle>
          <a:p>
            <a:pPr lvl="0" rtl="0"/>
            <a:r>
              <a:rPr lang="es-ES" noProof="0"/>
              <a:t>Agregar contenido</a:t>
            </a:r>
          </a:p>
        </p:txBody>
      </p:sp>
      <p:sp>
        <p:nvSpPr>
          <p:cNvPr id="8" name="Marcador de texto 7">
            <a:extLst>
              <a:ext uri="{FF2B5EF4-FFF2-40B4-BE49-F238E27FC236}">
                <a16:creationId xmlns:a16="http://schemas.microsoft.com/office/drawing/2014/main" id="{02AED95B-59A7-4359-BD74-24F920F7153F}"/>
              </a:ext>
            </a:extLst>
          </p:cNvPr>
          <p:cNvSpPr>
            <a:spLocks noGrp="1"/>
          </p:cNvSpPr>
          <p:nvPr>
            <p:ph type="body" sz="quarter" idx="13" hasCustomPrompt="1"/>
          </p:nvPr>
        </p:nvSpPr>
        <p:spPr>
          <a:xfrm>
            <a:off x="1018637" y="3444752"/>
            <a:ext cx="2057400" cy="640080"/>
          </a:xfrm>
        </p:spPr>
        <p:txBody>
          <a:bodyPr rtlCol="0">
            <a:noAutofit/>
          </a:bodyPr>
          <a:lstStyle>
            <a:lvl1pPr marL="0" indent="0" algn="ctr">
              <a:buNone/>
              <a:defRPr sz="2000">
                <a:solidFill>
                  <a:schemeClr val="accent4"/>
                </a:solidFill>
                <a:latin typeface="+mj-lt"/>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rtl="0"/>
            <a:r>
              <a:rPr lang="es-ES" noProof="0"/>
              <a:t>Título de sección</a:t>
            </a:r>
          </a:p>
        </p:txBody>
      </p:sp>
      <p:sp>
        <p:nvSpPr>
          <p:cNvPr id="9" name="Marcador de texto 7">
            <a:extLst>
              <a:ext uri="{FF2B5EF4-FFF2-40B4-BE49-F238E27FC236}">
                <a16:creationId xmlns:a16="http://schemas.microsoft.com/office/drawing/2014/main" id="{286DAE13-A93D-453A-8164-3F1E97F8F24B}"/>
              </a:ext>
            </a:extLst>
          </p:cNvPr>
          <p:cNvSpPr>
            <a:spLocks noGrp="1"/>
          </p:cNvSpPr>
          <p:nvPr>
            <p:ph type="body" sz="quarter" idx="14" hasCustomPrompt="1"/>
          </p:nvPr>
        </p:nvSpPr>
        <p:spPr>
          <a:xfrm>
            <a:off x="1034480" y="4110604"/>
            <a:ext cx="2057400" cy="365760"/>
          </a:xfrm>
        </p:spPr>
        <p:txBody>
          <a:bodyPr rtlCol="0">
            <a:noAutofit/>
          </a:bodyPr>
          <a:lstStyle>
            <a:lvl1pPr marL="0" indent="0" algn="ctr">
              <a:buNone/>
              <a:defRPr sz="1600" b="1"/>
            </a:lvl1pPr>
            <a:lvl2pPr marL="457200" indent="0">
              <a:buNone/>
              <a:defRPr sz="2000"/>
            </a:lvl2pPr>
            <a:lvl3pPr marL="914400" indent="0">
              <a:buNone/>
              <a:defRPr sz="2000"/>
            </a:lvl3pPr>
            <a:lvl4pPr marL="1371600" indent="0">
              <a:buNone/>
              <a:defRPr sz="2000"/>
            </a:lvl4pPr>
            <a:lvl5pPr marL="1828800" indent="0">
              <a:buNone/>
              <a:defRPr sz="2000"/>
            </a:lvl5pPr>
          </a:lstStyle>
          <a:p>
            <a:pPr lvl="0" rtl="0"/>
            <a:r>
              <a:rPr lang="es-ES" noProof="0"/>
              <a:t>Título de sección</a:t>
            </a:r>
          </a:p>
        </p:txBody>
      </p:sp>
      <p:sp>
        <p:nvSpPr>
          <p:cNvPr id="10" name="Marcador de texto 7">
            <a:extLst>
              <a:ext uri="{FF2B5EF4-FFF2-40B4-BE49-F238E27FC236}">
                <a16:creationId xmlns:a16="http://schemas.microsoft.com/office/drawing/2014/main" id="{1FD2C3F4-5FD0-4B09-A5D5-7365D61084F0}"/>
              </a:ext>
            </a:extLst>
          </p:cNvPr>
          <p:cNvSpPr>
            <a:spLocks noGrp="1"/>
          </p:cNvSpPr>
          <p:nvPr>
            <p:ph type="body" sz="quarter" idx="15" hasCustomPrompt="1"/>
          </p:nvPr>
        </p:nvSpPr>
        <p:spPr>
          <a:xfrm>
            <a:off x="1034480" y="4483110"/>
            <a:ext cx="2057400" cy="914400"/>
          </a:xfrm>
        </p:spPr>
        <p:txBody>
          <a:bodyPr rtlCol="0">
            <a:noAutofit/>
          </a:bodyPr>
          <a:lstStyle>
            <a:lvl1pPr marL="0" indent="0" algn="ctr">
              <a:buNone/>
              <a:defRPr sz="1400"/>
            </a:lvl1pPr>
            <a:lvl2pPr marL="457200" indent="0">
              <a:buNone/>
              <a:defRPr sz="2000"/>
            </a:lvl2pPr>
            <a:lvl3pPr marL="914400" indent="0">
              <a:buNone/>
              <a:defRPr sz="2000"/>
            </a:lvl3pPr>
            <a:lvl4pPr marL="1371600" indent="0">
              <a:buNone/>
              <a:defRPr sz="2000"/>
            </a:lvl4pPr>
            <a:lvl5pPr marL="1828800" indent="0">
              <a:buNone/>
              <a:defRPr sz="2000"/>
            </a:lvl5pPr>
          </a:lstStyle>
          <a:p>
            <a:pPr lvl="0" rtl="0"/>
            <a:r>
              <a:rPr lang="es-ES" noProof="0"/>
              <a:t>Descripción de la sección</a:t>
            </a:r>
          </a:p>
        </p:txBody>
      </p:sp>
      <p:sp>
        <p:nvSpPr>
          <p:cNvPr id="28" name="Marcador de contenido 13">
            <a:extLst>
              <a:ext uri="{FF2B5EF4-FFF2-40B4-BE49-F238E27FC236}">
                <a16:creationId xmlns:a16="http://schemas.microsoft.com/office/drawing/2014/main" id="{7BF6ABBB-7B41-4F0C-8416-9C72862D93CB}"/>
              </a:ext>
            </a:extLst>
          </p:cNvPr>
          <p:cNvSpPr>
            <a:spLocks noGrp="1"/>
          </p:cNvSpPr>
          <p:nvPr>
            <p:ph sz="quarter" idx="29" hasCustomPrompt="1"/>
          </p:nvPr>
        </p:nvSpPr>
        <p:spPr>
          <a:xfrm>
            <a:off x="3859487" y="1859777"/>
            <a:ext cx="1819656" cy="1517904"/>
          </a:xfrm>
        </p:spPr>
        <p:txBody>
          <a:bodyPr rtlCol="0" anchor="ctr">
            <a:normAutofit/>
          </a:bodyPr>
          <a:lstStyle>
            <a:lvl1pPr marL="0" indent="0" algn="ctr">
              <a:buNone/>
              <a:defRPr sz="1800"/>
            </a:lvl1pPr>
          </a:lstStyle>
          <a:p>
            <a:pPr lvl="0" rtl="0"/>
            <a:r>
              <a:rPr lang="es-ES" noProof="0"/>
              <a:t>Agregar contenido</a:t>
            </a:r>
          </a:p>
        </p:txBody>
      </p:sp>
      <p:sp>
        <p:nvSpPr>
          <p:cNvPr id="30" name="Marcador de texto 7">
            <a:extLst>
              <a:ext uri="{FF2B5EF4-FFF2-40B4-BE49-F238E27FC236}">
                <a16:creationId xmlns:a16="http://schemas.microsoft.com/office/drawing/2014/main" id="{E1B58033-4461-43F1-8E7C-C6E5988BDE88}"/>
              </a:ext>
            </a:extLst>
          </p:cNvPr>
          <p:cNvSpPr>
            <a:spLocks noGrp="1"/>
          </p:cNvSpPr>
          <p:nvPr>
            <p:ph type="body" sz="quarter" idx="17" hasCustomPrompt="1"/>
          </p:nvPr>
        </p:nvSpPr>
        <p:spPr>
          <a:xfrm>
            <a:off x="3740615" y="3444752"/>
            <a:ext cx="2057400" cy="640080"/>
          </a:xfrm>
        </p:spPr>
        <p:txBody>
          <a:bodyPr rtlCol="0">
            <a:noAutofit/>
          </a:bodyPr>
          <a:lstStyle>
            <a:lvl1pPr marL="0" indent="0" algn="ctr">
              <a:buNone/>
              <a:defRPr sz="2000">
                <a:solidFill>
                  <a:schemeClr val="accent4"/>
                </a:solidFill>
                <a:latin typeface="+mj-lt"/>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rtl="0"/>
            <a:r>
              <a:rPr lang="es-ES" noProof="0"/>
              <a:t>Título de sección</a:t>
            </a:r>
          </a:p>
        </p:txBody>
      </p:sp>
      <p:sp>
        <p:nvSpPr>
          <p:cNvPr id="31" name="Marcador de texto 7">
            <a:extLst>
              <a:ext uri="{FF2B5EF4-FFF2-40B4-BE49-F238E27FC236}">
                <a16:creationId xmlns:a16="http://schemas.microsoft.com/office/drawing/2014/main" id="{80CE999C-FC94-4BF1-BBCE-0A3A9340971B}"/>
              </a:ext>
            </a:extLst>
          </p:cNvPr>
          <p:cNvSpPr>
            <a:spLocks noGrp="1"/>
          </p:cNvSpPr>
          <p:nvPr>
            <p:ph type="body" sz="quarter" idx="18" hasCustomPrompt="1"/>
          </p:nvPr>
        </p:nvSpPr>
        <p:spPr>
          <a:xfrm>
            <a:off x="3756458" y="4110604"/>
            <a:ext cx="2057400" cy="365760"/>
          </a:xfrm>
        </p:spPr>
        <p:txBody>
          <a:bodyPr rtlCol="0">
            <a:noAutofit/>
          </a:bodyPr>
          <a:lstStyle>
            <a:lvl1pPr marL="0" indent="0" algn="ctr">
              <a:buNone/>
              <a:defRPr sz="1600" b="1"/>
            </a:lvl1pPr>
            <a:lvl2pPr marL="457200" indent="0">
              <a:buNone/>
              <a:defRPr sz="2000"/>
            </a:lvl2pPr>
            <a:lvl3pPr marL="914400" indent="0">
              <a:buNone/>
              <a:defRPr sz="2000"/>
            </a:lvl3pPr>
            <a:lvl4pPr marL="1371600" indent="0">
              <a:buNone/>
              <a:defRPr sz="2000"/>
            </a:lvl4pPr>
            <a:lvl5pPr marL="1828800" indent="0">
              <a:buNone/>
              <a:defRPr sz="2000"/>
            </a:lvl5pPr>
          </a:lstStyle>
          <a:p>
            <a:pPr lvl="0" rtl="0"/>
            <a:r>
              <a:rPr lang="es-ES" noProof="0"/>
              <a:t>Título de sección</a:t>
            </a:r>
          </a:p>
        </p:txBody>
      </p:sp>
      <p:sp>
        <p:nvSpPr>
          <p:cNvPr id="32" name="Marcador de texto 7">
            <a:extLst>
              <a:ext uri="{FF2B5EF4-FFF2-40B4-BE49-F238E27FC236}">
                <a16:creationId xmlns:a16="http://schemas.microsoft.com/office/drawing/2014/main" id="{6AFDE949-FC25-431E-8298-75F5A7B83A16}"/>
              </a:ext>
            </a:extLst>
          </p:cNvPr>
          <p:cNvSpPr>
            <a:spLocks noGrp="1"/>
          </p:cNvSpPr>
          <p:nvPr>
            <p:ph type="body" sz="quarter" idx="19" hasCustomPrompt="1"/>
          </p:nvPr>
        </p:nvSpPr>
        <p:spPr>
          <a:xfrm>
            <a:off x="3756458" y="4483110"/>
            <a:ext cx="2057400" cy="914400"/>
          </a:xfrm>
        </p:spPr>
        <p:txBody>
          <a:bodyPr rtlCol="0">
            <a:noAutofit/>
          </a:bodyPr>
          <a:lstStyle>
            <a:lvl1pPr marL="0" indent="0" algn="ctr">
              <a:buNone/>
              <a:defRPr sz="1400"/>
            </a:lvl1pPr>
            <a:lvl2pPr marL="457200" indent="0">
              <a:buNone/>
              <a:defRPr sz="2000"/>
            </a:lvl2pPr>
            <a:lvl3pPr marL="914400" indent="0">
              <a:buNone/>
              <a:defRPr sz="2000"/>
            </a:lvl3pPr>
            <a:lvl4pPr marL="1371600" indent="0">
              <a:buNone/>
              <a:defRPr sz="2000"/>
            </a:lvl4pPr>
            <a:lvl5pPr marL="1828800" indent="0">
              <a:buNone/>
              <a:defRPr sz="2000"/>
            </a:lvl5pPr>
          </a:lstStyle>
          <a:p>
            <a:pPr lvl="0" rtl="0"/>
            <a:r>
              <a:rPr lang="es-ES" noProof="0"/>
              <a:t>Descripción de la sección</a:t>
            </a:r>
          </a:p>
        </p:txBody>
      </p:sp>
      <p:sp>
        <p:nvSpPr>
          <p:cNvPr id="29" name="Marcador de contenido 13">
            <a:extLst>
              <a:ext uri="{FF2B5EF4-FFF2-40B4-BE49-F238E27FC236}">
                <a16:creationId xmlns:a16="http://schemas.microsoft.com/office/drawing/2014/main" id="{426B07AE-648A-4C6E-8FE4-B8C6D4A1B42E}"/>
              </a:ext>
            </a:extLst>
          </p:cNvPr>
          <p:cNvSpPr>
            <a:spLocks noGrp="1"/>
          </p:cNvSpPr>
          <p:nvPr>
            <p:ph sz="quarter" idx="30" hasCustomPrompt="1"/>
          </p:nvPr>
        </p:nvSpPr>
        <p:spPr>
          <a:xfrm>
            <a:off x="6549780" y="1859777"/>
            <a:ext cx="1819656" cy="1517904"/>
          </a:xfrm>
        </p:spPr>
        <p:txBody>
          <a:bodyPr rtlCol="0" anchor="ctr">
            <a:normAutofit/>
          </a:bodyPr>
          <a:lstStyle>
            <a:lvl1pPr marL="0" indent="0" algn="ctr">
              <a:buNone/>
              <a:defRPr sz="1800"/>
            </a:lvl1pPr>
          </a:lstStyle>
          <a:p>
            <a:pPr lvl="0" rtl="0"/>
            <a:r>
              <a:rPr lang="es-ES" noProof="0"/>
              <a:t>Agregar contenido</a:t>
            </a:r>
          </a:p>
        </p:txBody>
      </p:sp>
      <p:sp>
        <p:nvSpPr>
          <p:cNvPr id="34" name="Marcador de texto 7">
            <a:extLst>
              <a:ext uri="{FF2B5EF4-FFF2-40B4-BE49-F238E27FC236}">
                <a16:creationId xmlns:a16="http://schemas.microsoft.com/office/drawing/2014/main" id="{BAB49F71-4118-47B2-B571-8DC9A3E94024}"/>
              </a:ext>
            </a:extLst>
          </p:cNvPr>
          <p:cNvSpPr>
            <a:spLocks noGrp="1"/>
          </p:cNvSpPr>
          <p:nvPr>
            <p:ph type="body" sz="quarter" idx="21" hasCustomPrompt="1"/>
          </p:nvPr>
        </p:nvSpPr>
        <p:spPr>
          <a:xfrm>
            <a:off x="6430908" y="3444752"/>
            <a:ext cx="2057400" cy="640080"/>
          </a:xfrm>
        </p:spPr>
        <p:txBody>
          <a:bodyPr rtlCol="0">
            <a:noAutofit/>
          </a:bodyPr>
          <a:lstStyle>
            <a:lvl1pPr marL="0" indent="0" algn="ctr">
              <a:buNone/>
              <a:defRPr sz="2000">
                <a:solidFill>
                  <a:schemeClr val="accent4"/>
                </a:solidFill>
                <a:latin typeface="+mj-lt"/>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rtl="0"/>
            <a:r>
              <a:rPr lang="es-ES" noProof="0"/>
              <a:t>Título de sección</a:t>
            </a:r>
          </a:p>
        </p:txBody>
      </p:sp>
      <p:sp>
        <p:nvSpPr>
          <p:cNvPr id="35" name="Marcador de texto 7">
            <a:extLst>
              <a:ext uri="{FF2B5EF4-FFF2-40B4-BE49-F238E27FC236}">
                <a16:creationId xmlns:a16="http://schemas.microsoft.com/office/drawing/2014/main" id="{E6D674D8-A1E4-4A7E-929B-32FBA30823A3}"/>
              </a:ext>
            </a:extLst>
          </p:cNvPr>
          <p:cNvSpPr>
            <a:spLocks noGrp="1"/>
          </p:cNvSpPr>
          <p:nvPr>
            <p:ph type="body" sz="quarter" idx="22" hasCustomPrompt="1"/>
          </p:nvPr>
        </p:nvSpPr>
        <p:spPr>
          <a:xfrm>
            <a:off x="6430908" y="4110604"/>
            <a:ext cx="2057400" cy="365760"/>
          </a:xfrm>
        </p:spPr>
        <p:txBody>
          <a:bodyPr rtlCol="0">
            <a:noAutofit/>
          </a:bodyPr>
          <a:lstStyle>
            <a:lvl1pPr marL="0" indent="0" algn="ctr">
              <a:buNone/>
              <a:defRPr sz="1600" b="1"/>
            </a:lvl1pPr>
            <a:lvl2pPr marL="457200" indent="0">
              <a:buNone/>
              <a:defRPr sz="2000"/>
            </a:lvl2pPr>
            <a:lvl3pPr marL="914400" indent="0">
              <a:buNone/>
              <a:defRPr sz="2000"/>
            </a:lvl3pPr>
            <a:lvl4pPr marL="1371600" indent="0">
              <a:buNone/>
              <a:defRPr sz="2000"/>
            </a:lvl4pPr>
            <a:lvl5pPr marL="1828800" indent="0">
              <a:buNone/>
              <a:defRPr sz="2000"/>
            </a:lvl5pPr>
          </a:lstStyle>
          <a:p>
            <a:pPr lvl="0" rtl="0"/>
            <a:r>
              <a:rPr lang="es-ES" noProof="0"/>
              <a:t>Título de sección</a:t>
            </a:r>
          </a:p>
        </p:txBody>
      </p:sp>
      <p:sp>
        <p:nvSpPr>
          <p:cNvPr id="36" name="Marcador de texto 7">
            <a:extLst>
              <a:ext uri="{FF2B5EF4-FFF2-40B4-BE49-F238E27FC236}">
                <a16:creationId xmlns:a16="http://schemas.microsoft.com/office/drawing/2014/main" id="{18E1E8CE-0AA4-4E2F-8DD0-006946935ADA}"/>
              </a:ext>
            </a:extLst>
          </p:cNvPr>
          <p:cNvSpPr>
            <a:spLocks noGrp="1"/>
          </p:cNvSpPr>
          <p:nvPr>
            <p:ph type="body" sz="quarter" idx="23" hasCustomPrompt="1"/>
          </p:nvPr>
        </p:nvSpPr>
        <p:spPr>
          <a:xfrm>
            <a:off x="6430908" y="4483110"/>
            <a:ext cx="2057400" cy="914400"/>
          </a:xfrm>
        </p:spPr>
        <p:txBody>
          <a:bodyPr rtlCol="0">
            <a:noAutofit/>
          </a:bodyPr>
          <a:lstStyle>
            <a:lvl1pPr marL="0" indent="0" algn="ctr">
              <a:buNone/>
              <a:defRPr sz="1400"/>
            </a:lvl1pPr>
            <a:lvl2pPr marL="457200" indent="0">
              <a:buNone/>
              <a:defRPr sz="2000"/>
            </a:lvl2pPr>
            <a:lvl3pPr marL="914400" indent="0">
              <a:buNone/>
              <a:defRPr sz="2000"/>
            </a:lvl3pPr>
            <a:lvl4pPr marL="1371600" indent="0">
              <a:buNone/>
              <a:defRPr sz="2000"/>
            </a:lvl4pPr>
            <a:lvl5pPr marL="1828800" indent="0">
              <a:buNone/>
              <a:defRPr sz="2000"/>
            </a:lvl5pPr>
          </a:lstStyle>
          <a:p>
            <a:pPr lvl="0" rtl="0"/>
            <a:r>
              <a:rPr lang="es-ES" noProof="0"/>
              <a:t>Descripción de la sección</a:t>
            </a:r>
          </a:p>
        </p:txBody>
      </p:sp>
      <p:sp>
        <p:nvSpPr>
          <p:cNvPr id="42" name="Marcador de contenido 13">
            <a:extLst>
              <a:ext uri="{FF2B5EF4-FFF2-40B4-BE49-F238E27FC236}">
                <a16:creationId xmlns:a16="http://schemas.microsoft.com/office/drawing/2014/main" id="{0C1E203C-1E7A-4194-97B0-B477E6F37235}"/>
              </a:ext>
            </a:extLst>
          </p:cNvPr>
          <p:cNvSpPr>
            <a:spLocks noGrp="1"/>
          </p:cNvSpPr>
          <p:nvPr>
            <p:ph sz="quarter" idx="31" hasCustomPrompt="1"/>
          </p:nvPr>
        </p:nvSpPr>
        <p:spPr>
          <a:xfrm>
            <a:off x="9264601" y="1859777"/>
            <a:ext cx="1819656" cy="1517904"/>
          </a:xfrm>
        </p:spPr>
        <p:txBody>
          <a:bodyPr rtlCol="0" anchor="ctr">
            <a:normAutofit/>
          </a:bodyPr>
          <a:lstStyle>
            <a:lvl1pPr marL="0" indent="0" algn="ctr">
              <a:buNone/>
              <a:defRPr sz="1800"/>
            </a:lvl1pPr>
          </a:lstStyle>
          <a:p>
            <a:pPr lvl="0" rtl="0"/>
            <a:r>
              <a:rPr lang="es-ES" noProof="0"/>
              <a:t>Agregar contenido</a:t>
            </a:r>
          </a:p>
        </p:txBody>
      </p:sp>
      <p:sp>
        <p:nvSpPr>
          <p:cNvPr id="38" name="Marcador de texto 7">
            <a:extLst>
              <a:ext uri="{FF2B5EF4-FFF2-40B4-BE49-F238E27FC236}">
                <a16:creationId xmlns:a16="http://schemas.microsoft.com/office/drawing/2014/main" id="{C03A45F5-F36F-429B-9C83-90B1DB716F22}"/>
              </a:ext>
            </a:extLst>
          </p:cNvPr>
          <p:cNvSpPr>
            <a:spLocks noGrp="1"/>
          </p:cNvSpPr>
          <p:nvPr>
            <p:ph type="body" sz="quarter" idx="25" hasCustomPrompt="1"/>
          </p:nvPr>
        </p:nvSpPr>
        <p:spPr>
          <a:xfrm>
            <a:off x="9145729" y="3444752"/>
            <a:ext cx="2057400" cy="640080"/>
          </a:xfrm>
        </p:spPr>
        <p:txBody>
          <a:bodyPr rtlCol="0">
            <a:noAutofit/>
          </a:bodyPr>
          <a:lstStyle>
            <a:lvl1pPr marL="0" indent="0" algn="ctr">
              <a:buNone/>
              <a:defRPr sz="2000">
                <a:solidFill>
                  <a:schemeClr val="accent4"/>
                </a:solidFill>
                <a:latin typeface="+mj-lt"/>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rtl="0"/>
            <a:r>
              <a:rPr lang="es-ES" noProof="0"/>
              <a:t>Título de sección</a:t>
            </a:r>
          </a:p>
        </p:txBody>
      </p:sp>
      <p:sp>
        <p:nvSpPr>
          <p:cNvPr id="39" name="Marcador de texto 7">
            <a:extLst>
              <a:ext uri="{FF2B5EF4-FFF2-40B4-BE49-F238E27FC236}">
                <a16:creationId xmlns:a16="http://schemas.microsoft.com/office/drawing/2014/main" id="{6A7CD68A-F84C-4F36-A46D-DB7BA329AB0B}"/>
              </a:ext>
            </a:extLst>
          </p:cNvPr>
          <p:cNvSpPr>
            <a:spLocks noGrp="1"/>
          </p:cNvSpPr>
          <p:nvPr>
            <p:ph type="body" sz="quarter" idx="26" hasCustomPrompt="1"/>
          </p:nvPr>
        </p:nvSpPr>
        <p:spPr>
          <a:xfrm>
            <a:off x="9145729" y="4110604"/>
            <a:ext cx="2057400" cy="365760"/>
          </a:xfrm>
        </p:spPr>
        <p:txBody>
          <a:bodyPr rtlCol="0">
            <a:noAutofit/>
          </a:bodyPr>
          <a:lstStyle>
            <a:lvl1pPr marL="0" indent="0" algn="ctr">
              <a:buNone/>
              <a:defRPr sz="1600" b="1"/>
            </a:lvl1pPr>
            <a:lvl2pPr marL="457200" indent="0">
              <a:buNone/>
              <a:defRPr sz="2000"/>
            </a:lvl2pPr>
            <a:lvl3pPr marL="914400" indent="0">
              <a:buNone/>
              <a:defRPr sz="2000"/>
            </a:lvl3pPr>
            <a:lvl4pPr marL="1371600" indent="0">
              <a:buNone/>
              <a:defRPr sz="2000"/>
            </a:lvl4pPr>
            <a:lvl5pPr marL="1828800" indent="0">
              <a:buNone/>
              <a:defRPr sz="2000"/>
            </a:lvl5pPr>
          </a:lstStyle>
          <a:p>
            <a:pPr lvl="0" rtl="0"/>
            <a:r>
              <a:rPr lang="es-ES" noProof="0"/>
              <a:t>Título de sección</a:t>
            </a:r>
          </a:p>
        </p:txBody>
      </p:sp>
      <p:sp>
        <p:nvSpPr>
          <p:cNvPr id="40" name="Marcador de texto 7">
            <a:extLst>
              <a:ext uri="{FF2B5EF4-FFF2-40B4-BE49-F238E27FC236}">
                <a16:creationId xmlns:a16="http://schemas.microsoft.com/office/drawing/2014/main" id="{E67019EA-0584-46F5-BDB3-D2B3C717B019}"/>
              </a:ext>
            </a:extLst>
          </p:cNvPr>
          <p:cNvSpPr>
            <a:spLocks noGrp="1"/>
          </p:cNvSpPr>
          <p:nvPr>
            <p:ph type="body" sz="quarter" idx="27" hasCustomPrompt="1"/>
          </p:nvPr>
        </p:nvSpPr>
        <p:spPr>
          <a:xfrm>
            <a:off x="9145729" y="4483110"/>
            <a:ext cx="2057400" cy="914400"/>
          </a:xfrm>
        </p:spPr>
        <p:txBody>
          <a:bodyPr rtlCol="0">
            <a:noAutofit/>
          </a:bodyPr>
          <a:lstStyle>
            <a:lvl1pPr marL="0" indent="0" algn="ctr">
              <a:buNone/>
              <a:defRPr sz="1400"/>
            </a:lvl1pPr>
            <a:lvl2pPr marL="457200" indent="0">
              <a:buNone/>
              <a:defRPr sz="2000"/>
            </a:lvl2pPr>
            <a:lvl3pPr marL="914400" indent="0">
              <a:buNone/>
              <a:defRPr sz="2000"/>
            </a:lvl3pPr>
            <a:lvl4pPr marL="1371600" indent="0">
              <a:buNone/>
              <a:defRPr sz="2000"/>
            </a:lvl4pPr>
            <a:lvl5pPr marL="1828800" indent="0">
              <a:buNone/>
              <a:defRPr sz="2000"/>
            </a:lvl5pPr>
          </a:lstStyle>
          <a:p>
            <a:pPr lvl="0" rtl="0"/>
            <a:r>
              <a:rPr lang="es-ES" noProof="0"/>
              <a:t>Descripción de la sección</a:t>
            </a:r>
          </a:p>
        </p:txBody>
      </p:sp>
      <p:sp>
        <p:nvSpPr>
          <p:cNvPr id="3" name="Rectángulo 2">
            <a:extLst>
              <a:ext uri="{FF2B5EF4-FFF2-40B4-BE49-F238E27FC236}">
                <a16:creationId xmlns:a16="http://schemas.microsoft.com/office/drawing/2014/main" id="{38EA36FF-A158-49B3-9C17-39C94920B271}"/>
              </a:ext>
              <a:ext uri="{C183D7F6-B498-43B3-948B-1728B52AA6E4}">
                <adec:decorative xmlns:adec="http://schemas.microsoft.com/office/drawing/2017/decorative" val="1"/>
              </a:ext>
            </a:extLst>
          </p:cNvPr>
          <p:cNvSpPr/>
          <p:nvPr userDrawn="1"/>
        </p:nvSpPr>
        <p:spPr>
          <a:xfrm>
            <a:off x="858617" y="1792705"/>
            <a:ext cx="2377440" cy="381401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7" name="Rectángulo 6">
            <a:extLst>
              <a:ext uri="{FF2B5EF4-FFF2-40B4-BE49-F238E27FC236}">
                <a16:creationId xmlns:a16="http://schemas.microsoft.com/office/drawing/2014/main" id="{1FF42D5D-9DBF-475A-BC06-666D080D3137}"/>
              </a:ext>
              <a:ext uri="{C183D7F6-B498-43B3-948B-1728B52AA6E4}">
                <adec:decorative xmlns:adec="http://schemas.microsoft.com/office/drawing/2017/decorative" val="1"/>
              </a:ext>
            </a:extLst>
          </p:cNvPr>
          <p:cNvSpPr/>
          <p:nvPr userDrawn="1"/>
        </p:nvSpPr>
        <p:spPr>
          <a:xfrm>
            <a:off x="3580595" y="1800726"/>
            <a:ext cx="2377440" cy="381401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11" name="Rectángulo 10">
            <a:extLst>
              <a:ext uri="{FF2B5EF4-FFF2-40B4-BE49-F238E27FC236}">
                <a16:creationId xmlns:a16="http://schemas.microsoft.com/office/drawing/2014/main" id="{A6AEDC3F-C3D2-4184-860D-65645BBD6E87}"/>
              </a:ext>
              <a:ext uri="{C183D7F6-B498-43B3-948B-1728B52AA6E4}">
                <adec:decorative xmlns:adec="http://schemas.microsoft.com/office/drawing/2017/decorative" val="1"/>
              </a:ext>
            </a:extLst>
          </p:cNvPr>
          <p:cNvSpPr/>
          <p:nvPr userDrawn="1"/>
        </p:nvSpPr>
        <p:spPr>
          <a:xfrm>
            <a:off x="6270888" y="1800725"/>
            <a:ext cx="2377440" cy="381401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12" name="Rectángulo 11">
            <a:extLst>
              <a:ext uri="{FF2B5EF4-FFF2-40B4-BE49-F238E27FC236}">
                <a16:creationId xmlns:a16="http://schemas.microsoft.com/office/drawing/2014/main" id="{5C227352-6F71-4914-9AB1-AB4448667EE9}"/>
              </a:ext>
              <a:ext uri="{C183D7F6-B498-43B3-948B-1728B52AA6E4}">
                <adec:decorative xmlns:adec="http://schemas.microsoft.com/office/drawing/2017/decorative" val="1"/>
              </a:ext>
            </a:extLst>
          </p:cNvPr>
          <p:cNvSpPr/>
          <p:nvPr userDrawn="1"/>
        </p:nvSpPr>
        <p:spPr>
          <a:xfrm>
            <a:off x="8985709" y="1820775"/>
            <a:ext cx="2377440" cy="381401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4" name="Marcador de fecha 3">
            <a:extLst>
              <a:ext uri="{FF2B5EF4-FFF2-40B4-BE49-F238E27FC236}">
                <a16:creationId xmlns:a16="http://schemas.microsoft.com/office/drawing/2014/main" id="{3EDAC16E-5725-4AC1-AB85-871F25D26688}"/>
              </a:ext>
            </a:extLst>
          </p:cNvPr>
          <p:cNvSpPr>
            <a:spLocks noGrp="1"/>
          </p:cNvSpPr>
          <p:nvPr>
            <p:ph type="dt" sz="half" idx="10"/>
          </p:nvPr>
        </p:nvSpPr>
        <p:spPr/>
        <p:txBody>
          <a:bodyPr rtlCol="0"/>
          <a:lstStyle/>
          <a:p>
            <a:pPr rtl="0"/>
            <a:r>
              <a:rPr lang="es-ES" noProof="0"/>
              <a:t>20XX</a:t>
            </a:r>
          </a:p>
        </p:txBody>
      </p:sp>
      <p:sp>
        <p:nvSpPr>
          <p:cNvPr id="5" name="Marcador de pie de página 4">
            <a:extLst>
              <a:ext uri="{FF2B5EF4-FFF2-40B4-BE49-F238E27FC236}">
                <a16:creationId xmlns:a16="http://schemas.microsoft.com/office/drawing/2014/main" id="{FD10B5D8-71E9-48DC-A04C-559359603CB0}"/>
              </a:ext>
            </a:extLst>
          </p:cNvPr>
          <p:cNvSpPr>
            <a:spLocks noGrp="1"/>
          </p:cNvSpPr>
          <p:nvPr>
            <p:ph type="ftr" sz="quarter" idx="11"/>
          </p:nvPr>
        </p:nvSpPr>
        <p:spPr/>
        <p:txBody>
          <a:bodyPr rtlCol="0"/>
          <a:lstStyle/>
          <a:p>
            <a:pPr rtl="0"/>
            <a:r>
              <a:rPr lang="es-ES" noProof="0"/>
              <a:t>Título de la presentación de lanzamiento</a:t>
            </a:r>
          </a:p>
        </p:txBody>
      </p:sp>
      <p:sp>
        <p:nvSpPr>
          <p:cNvPr id="6" name="Marcador de número de diapositiva 5">
            <a:extLst>
              <a:ext uri="{FF2B5EF4-FFF2-40B4-BE49-F238E27FC236}">
                <a16:creationId xmlns:a16="http://schemas.microsoft.com/office/drawing/2014/main" id="{A0FDD81F-9379-48E6-9B14-83486F920A39}"/>
              </a:ext>
            </a:extLst>
          </p:cNvPr>
          <p:cNvSpPr>
            <a:spLocks noGrp="1"/>
          </p:cNvSpPr>
          <p:nvPr>
            <p:ph type="sldNum" sz="quarter" idx="12"/>
          </p:nvPr>
        </p:nvSpPr>
        <p:spPr/>
        <p:txBody>
          <a:bodyPr rtlCol="0"/>
          <a:lstStyle/>
          <a:p>
            <a:pPr rtl="0"/>
            <a:fld id="{B5CEABB6-07DC-46E8-9B57-56EC44A396E5}" type="slidenum">
              <a:rPr lang="es-ES" noProof="0" smtClean="0"/>
              <a:t>‹Nº›</a:t>
            </a:fld>
            <a:endParaRPr lang="es-ES" noProof="0"/>
          </a:p>
        </p:txBody>
      </p:sp>
    </p:spTree>
    <p:extLst>
      <p:ext uri="{BB962C8B-B14F-4D97-AF65-F5344CB8AC3E}">
        <p14:creationId xmlns:p14="http://schemas.microsoft.com/office/powerpoint/2010/main" val="24228944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Resumen">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E6B487E6-6563-4EEC-A349-2257BBAFD4DD}"/>
              </a:ext>
              <a:ext uri="{C183D7F6-B498-43B3-948B-1728B52AA6E4}">
                <adec:decorative xmlns:adec="http://schemas.microsoft.com/office/drawing/2017/decorative" val="1"/>
              </a:ext>
            </a:extLst>
          </p:cNvPr>
          <p:cNvSpPr/>
          <p:nvPr userDrawn="1"/>
        </p:nvSpPr>
        <p:spPr>
          <a:xfrm>
            <a:off x="-20548" y="0"/>
            <a:ext cx="3051110" cy="6858000"/>
          </a:xfrm>
          <a:prstGeom prst="rect">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2" name="Título 1">
            <a:extLst>
              <a:ext uri="{FF2B5EF4-FFF2-40B4-BE49-F238E27FC236}">
                <a16:creationId xmlns:a16="http://schemas.microsoft.com/office/drawing/2014/main" id="{A1F8C642-49FB-4E16-A3A0-B2ACBEABFFD6}"/>
              </a:ext>
            </a:extLst>
          </p:cNvPr>
          <p:cNvSpPr>
            <a:spLocks noGrp="1"/>
          </p:cNvSpPr>
          <p:nvPr>
            <p:ph type="title"/>
          </p:nvPr>
        </p:nvSpPr>
        <p:spPr>
          <a:xfrm>
            <a:off x="6348334" y="1062164"/>
            <a:ext cx="5005466" cy="1325563"/>
          </a:xfrm>
        </p:spPr>
        <p:txBody>
          <a:bodyPr rtlCol="0"/>
          <a:lstStyle>
            <a:lvl1pPr>
              <a:defRPr>
                <a:solidFill>
                  <a:schemeClr val="tx1">
                    <a:lumMod val="50000"/>
                    <a:lumOff val="50000"/>
                  </a:schemeClr>
                </a:solidFill>
              </a:defRPr>
            </a:lvl1pPr>
          </a:lstStyle>
          <a:p>
            <a:pPr rtl="0"/>
            <a:r>
              <a:rPr lang="es-ES" noProof="0"/>
              <a:t>Haga clic para modificar el estilo de título del patrón</a:t>
            </a:r>
          </a:p>
        </p:txBody>
      </p:sp>
      <p:sp>
        <p:nvSpPr>
          <p:cNvPr id="7" name="Marcador de posición de imagen 6">
            <a:extLst>
              <a:ext uri="{FF2B5EF4-FFF2-40B4-BE49-F238E27FC236}">
                <a16:creationId xmlns:a16="http://schemas.microsoft.com/office/drawing/2014/main" id="{EED971A8-4C6D-471D-A690-8CD666292205}"/>
              </a:ext>
            </a:extLst>
          </p:cNvPr>
          <p:cNvSpPr>
            <a:spLocks noGrp="1"/>
          </p:cNvSpPr>
          <p:nvPr>
            <p:ph type="pic" sz="quarter" idx="13"/>
          </p:nvPr>
        </p:nvSpPr>
        <p:spPr>
          <a:xfrm>
            <a:off x="861935" y="1143000"/>
            <a:ext cx="4953000" cy="4572000"/>
          </a:xfrm>
          <a:solidFill>
            <a:schemeClr val="accent6"/>
          </a:solidFill>
        </p:spPr>
        <p:txBody>
          <a:bodyPr rtlCol="0"/>
          <a:lstStyle/>
          <a:p>
            <a:pPr rtl="0"/>
            <a:r>
              <a:rPr lang="es-ES" noProof="0"/>
              <a:t>Haga clic en el icono para agregar una imagen</a:t>
            </a:r>
          </a:p>
        </p:txBody>
      </p:sp>
      <p:sp>
        <p:nvSpPr>
          <p:cNvPr id="10" name="Marcador de texto 9">
            <a:extLst>
              <a:ext uri="{FF2B5EF4-FFF2-40B4-BE49-F238E27FC236}">
                <a16:creationId xmlns:a16="http://schemas.microsoft.com/office/drawing/2014/main" id="{0ECB8E5B-4859-4892-A062-C831DA527F75}"/>
              </a:ext>
            </a:extLst>
          </p:cNvPr>
          <p:cNvSpPr>
            <a:spLocks noGrp="1"/>
          </p:cNvSpPr>
          <p:nvPr>
            <p:ph type="body" sz="quarter" idx="14"/>
          </p:nvPr>
        </p:nvSpPr>
        <p:spPr>
          <a:xfrm>
            <a:off x="6376988" y="2555875"/>
            <a:ext cx="4953000" cy="3159125"/>
          </a:xfrm>
        </p:spPr>
        <p:txBody>
          <a:bodyPr rtlCol="0">
            <a:normAutofit/>
          </a:bodyPr>
          <a:lstStyle>
            <a:lvl1pPr marL="0" indent="0">
              <a:lnSpc>
                <a:spcPts val="2600"/>
              </a:lnSpc>
              <a:spcBef>
                <a:spcPts val="0"/>
              </a:spcBef>
              <a:buNone/>
              <a:defRPr sz="1600">
                <a:solidFill>
                  <a:schemeClr val="tx1">
                    <a:lumMod val="65000"/>
                    <a:lumOff val="35000"/>
                  </a:schemeClr>
                </a:solidFill>
                <a:latin typeface="+mn-lt"/>
              </a:defRPr>
            </a:lvl1pPr>
            <a:lvl2pPr marL="457200" indent="0">
              <a:lnSpc>
                <a:spcPts val="2600"/>
              </a:lnSpc>
              <a:spcBef>
                <a:spcPts val="0"/>
              </a:spcBef>
              <a:buNone/>
              <a:defRPr sz="1600">
                <a:solidFill>
                  <a:schemeClr val="tx1">
                    <a:lumMod val="65000"/>
                    <a:lumOff val="35000"/>
                  </a:schemeClr>
                </a:solidFill>
                <a:latin typeface="+mn-lt"/>
              </a:defRPr>
            </a:lvl2pPr>
            <a:lvl3pPr marL="914400" indent="0">
              <a:lnSpc>
                <a:spcPts val="2600"/>
              </a:lnSpc>
              <a:spcBef>
                <a:spcPts val="0"/>
              </a:spcBef>
              <a:buNone/>
              <a:defRPr sz="1600">
                <a:solidFill>
                  <a:schemeClr val="tx1">
                    <a:lumMod val="65000"/>
                    <a:lumOff val="35000"/>
                  </a:schemeClr>
                </a:solidFill>
                <a:latin typeface="+mn-lt"/>
              </a:defRPr>
            </a:lvl3pPr>
            <a:lvl4pPr marL="1371600" indent="0">
              <a:lnSpc>
                <a:spcPts val="2600"/>
              </a:lnSpc>
              <a:spcBef>
                <a:spcPts val="0"/>
              </a:spcBef>
              <a:buNone/>
              <a:defRPr sz="1600">
                <a:solidFill>
                  <a:schemeClr val="tx1">
                    <a:lumMod val="65000"/>
                    <a:lumOff val="35000"/>
                  </a:schemeClr>
                </a:solidFill>
                <a:latin typeface="+mn-lt"/>
              </a:defRPr>
            </a:lvl4pPr>
            <a:lvl5pPr marL="1828800" indent="0">
              <a:lnSpc>
                <a:spcPts val="2600"/>
              </a:lnSpc>
              <a:spcBef>
                <a:spcPts val="0"/>
              </a:spcBef>
              <a:buNone/>
              <a:defRPr sz="1600">
                <a:solidFill>
                  <a:schemeClr val="tx1">
                    <a:lumMod val="65000"/>
                    <a:lumOff val="35000"/>
                  </a:schemeClr>
                </a:solidFill>
                <a:latin typeface="+mn-lt"/>
              </a:defRPr>
            </a:lvl5p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3" name="Marcador de fecha 2">
            <a:extLst>
              <a:ext uri="{FF2B5EF4-FFF2-40B4-BE49-F238E27FC236}">
                <a16:creationId xmlns:a16="http://schemas.microsoft.com/office/drawing/2014/main" id="{9CAF00A3-1058-4FA9-A985-03711701054C}"/>
              </a:ext>
            </a:extLst>
          </p:cNvPr>
          <p:cNvSpPr>
            <a:spLocks noGrp="1"/>
          </p:cNvSpPr>
          <p:nvPr>
            <p:ph type="dt" sz="half" idx="10"/>
          </p:nvPr>
        </p:nvSpPr>
        <p:spPr/>
        <p:txBody>
          <a:bodyPr rtlCol="0"/>
          <a:lstStyle/>
          <a:p>
            <a:pPr rtl="0"/>
            <a:r>
              <a:rPr lang="es-ES" noProof="0"/>
              <a:t>20XX</a:t>
            </a:r>
          </a:p>
        </p:txBody>
      </p:sp>
      <p:sp>
        <p:nvSpPr>
          <p:cNvPr id="4" name="Marcador de pie de página 3">
            <a:extLst>
              <a:ext uri="{FF2B5EF4-FFF2-40B4-BE49-F238E27FC236}">
                <a16:creationId xmlns:a16="http://schemas.microsoft.com/office/drawing/2014/main" id="{A00F60BE-20E1-40C5-85E7-AEAABD0C0DE6}"/>
              </a:ext>
            </a:extLst>
          </p:cNvPr>
          <p:cNvSpPr>
            <a:spLocks noGrp="1"/>
          </p:cNvSpPr>
          <p:nvPr>
            <p:ph type="ftr" sz="quarter" idx="11"/>
          </p:nvPr>
        </p:nvSpPr>
        <p:spPr/>
        <p:txBody>
          <a:bodyPr rtlCol="0"/>
          <a:lstStyle/>
          <a:p>
            <a:pPr rtl="0"/>
            <a:r>
              <a:rPr lang="es-ES" noProof="0"/>
              <a:t>Título de la presentación de lanzamiento</a:t>
            </a:r>
          </a:p>
        </p:txBody>
      </p:sp>
      <p:sp>
        <p:nvSpPr>
          <p:cNvPr id="5" name="Marcador de número de diapositiva 4">
            <a:extLst>
              <a:ext uri="{FF2B5EF4-FFF2-40B4-BE49-F238E27FC236}">
                <a16:creationId xmlns:a16="http://schemas.microsoft.com/office/drawing/2014/main" id="{05DC939B-94C9-4FF9-B0C8-1149DEFA6CF8}"/>
              </a:ext>
            </a:extLst>
          </p:cNvPr>
          <p:cNvSpPr>
            <a:spLocks noGrp="1"/>
          </p:cNvSpPr>
          <p:nvPr>
            <p:ph type="sldNum" sz="quarter" idx="12"/>
          </p:nvPr>
        </p:nvSpPr>
        <p:spPr/>
        <p:txBody>
          <a:bodyPr rtlCol="0"/>
          <a:lstStyle/>
          <a:p>
            <a:pPr rtl="0"/>
            <a:fld id="{B5CEABB6-07DC-46E8-9B57-56EC44A396E5}" type="slidenum">
              <a:rPr lang="es-ES" noProof="0" smtClean="0"/>
              <a:t>‹Nº›</a:t>
            </a:fld>
            <a:endParaRPr lang="es-ES" noProof="0"/>
          </a:p>
        </p:txBody>
      </p:sp>
    </p:spTree>
    <p:extLst>
      <p:ext uri="{BB962C8B-B14F-4D97-AF65-F5344CB8AC3E}">
        <p14:creationId xmlns:p14="http://schemas.microsoft.com/office/powerpoint/2010/main" val="2893847496"/>
      </p:ext>
    </p:extLst>
  </p:cSld>
  <p:clrMapOvr>
    <a:masterClrMapping/>
  </p:clrMapOvr>
  <p:extLst>
    <p:ext uri="{DCECCB84-F9BA-43D5-87BE-67443E8EF086}">
      <p15:sldGuideLst xmlns:p15="http://schemas.microsoft.com/office/powerpoint/2012/main">
        <p15:guide id="1" pos="3840" userDrawn="1">
          <p15:clr>
            <a:srgbClr val="FBAE40"/>
          </p15:clr>
        </p15:guide>
        <p15:guide id="2" pos="528"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Muchas gracia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E3D039-0A18-4031-8A63-D83666B066F6}"/>
              </a:ext>
            </a:extLst>
          </p:cNvPr>
          <p:cNvSpPr>
            <a:spLocks noGrp="1"/>
          </p:cNvSpPr>
          <p:nvPr>
            <p:ph type="title"/>
          </p:nvPr>
        </p:nvSpPr>
        <p:spPr>
          <a:xfrm>
            <a:off x="719425" y="4689888"/>
            <a:ext cx="5029200" cy="1371600"/>
          </a:xfrm>
        </p:spPr>
        <p:txBody>
          <a:bodyPr rtlCol="0" anchor="ctr" anchorCtr="0">
            <a:normAutofit/>
          </a:bodyPr>
          <a:lstStyle>
            <a:lvl1pPr algn="ctr">
              <a:defRPr sz="4400"/>
            </a:lvl1pPr>
          </a:lstStyle>
          <a:p>
            <a:pPr rtl="0"/>
            <a:r>
              <a:rPr lang="es-ES" noProof="0"/>
              <a:t>Haga clic para modificar el estilo de título del patrón</a:t>
            </a:r>
          </a:p>
        </p:txBody>
      </p:sp>
      <p:sp>
        <p:nvSpPr>
          <p:cNvPr id="8" name="Marcador de posición de imagen 7">
            <a:extLst>
              <a:ext uri="{FF2B5EF4-FFF2-40B4-BE49-F238E27FC236}">
                <a16:creationId xmlns:a16="http://schemas.microsoft.com/office/drawing/2014/main" id="{87C02F5D-0AFB-480B-A152-5FC08DB4DCD7}"/>
              </a:ext>
            </a:extLst>
          </p:cNvPr>
          <p:cNvSpPr>
            <a:spLocks noGrp="1"/>
          </p:cNvSpPr>
          <p:nvPr>
            <p:ph type="pic" sz="quarter" idx="13"/>
          </p:nvPr>
        </p:nvSpPr>
        <p:spPr>
          <a:xfrm>
            <a:off x="458724" y="390524"/>
            <a:ext cx="5637276" cy="4114800"/>
          </a:xfrm>
          <a:solidFill>
            <a:schemeClr val="accent6"/>
          </a:solidFill>
        </p:spPr>
        <p:txBody>
          <a:bodyPr rtlCol="0"/>
          <a:lstStyle/>
          <a:p>
            <a:pPr rtl="0"/>
            <a:r>
              <a:rPr lang="es-ES" noProof="0"/>
              <a:t>Haga clic en el icono para agregar una imagen</a:t>
            </a:r>
          </a:p>
        </p:txBody>
      </p:sp>
      <p:sp>
        <p:nvSpPr>
          <p:cNvPr id="10" name="Marcador de posición de imagen 7">
            <a:extLst>
              <a:ext uri="{FF2B5EF4-FFF2-40B4-BE49-F238E27FC236}">
                <a16:creationId xmlns:a16="http://schemas.microsoft.com/office/drawing/2014/main" id="{6B717642-3C5E-4830-BCBC-E7FAE8B77949}"/>
              </a:ext>
            </a:extLst>
          </p:cNvPr>
          <p:cNvSpPr>
            <a:spLocks noGrp="1"/>
          </p:cNvSpPr>
          <p:nvPr>
            <p:ph type="pic" sz="quarter" idx="15"/>
          </p:nvPr>
        </p:nvSpPr>
        <p:spPr>
          <a:xfrm>
            <a:off x="6096000" y="390524"/>
            <a:ext cx="5637276" cy="4114800"/>
          </a:xfrm>
          <a:solidFill>
            <a:schemeClr val="accent6"/>
          </a:solidFill>
        </p:spPr>
        <p:txBody>
          <a:bodyPr rtlCol="0"/>
          <a:lstStyle/>
          <a:p>
            <a:pPr rtl="0"/>
            <a:r>
              <a:rPr lang="es-ES" noProof="0"/>
              <a:t>Haga clic en el icono para agregar una imagen</a:t>
            </a:r>
          </a:p>
        </p:txBody>
      </p:sp>
      <p:sp>
        <p:nvSpPr>
          <p:cNvPr id="9" name="Marcador de texto 8">
            <a:extLst>
              <a:ext uri="{FF2B5EF4-FFF2-40B4-BE49-F238E27FC236}">
                <a16:creationId xmlns:a16="http://schemas.microsoft.com/office/drawing/2014/main" id="{1A83FC01-0C03-4607-B5EA-8C230EA7CABF}"/>
              </a:ext>
            </a:extLst>
          </p:cNvPr>
          <p:cNvSpPr>
            <a:spLocks noGrp="1"/>
          </p:cNvSpPr>
          <p:nvPr>
            <p:ph type="body" sz="quarter" idx="14"/>
          </p:nvPr>
        </p:nvSpPr>
        <p:spPr>
          <a:xfrm>
            <a:off x="6460759" y="4687863"/>
            <a:ext cx="5029200" cy="1463040"/>
          </a:xfrm>
        </p:spPr>
        <p:txBody>
          <a:bodyPr rtlCol="0" anchor="ctr" anchorCtr="0">
            <a:noAutofit/>
          </a:bodyPr>
          <a:lstStyle>
            <a:lvl1pPr marL="0" indent="0">
              <a:lnSpc>
                <a:spcPts val="2000"/>
              </a:lnSpc>
              <a:buNone/>
              <a:defRPr sz="1600"/>
            </a:lvl1pPr>
            <a:lvl2pPr marL="457200" indent="0">
              <a:lnSpc>
                <a:spcPts val="2000"/>
              </a:lnSpc>
              <a:buNone/>
              <a:defRPr sz="1600"/>
            </a:lvl2pPr>
            <a:lvl3pPr marL="914400" indent="0">
              <a:lnSpc>
                <a:spcPts val="2000"/>
              </a:lnSpc>
              <a:spcBef>
                <a:spcPts val="0"/>
              </a:spcBef>
              <a:buNone/>
              <a:defRPr sz="1600"/>
            </a:lvl3pPr>
            <a:lvl4pPr marL="1371600" indent="0">
              <a:lnSpc>
                <a:spcPts val="2000"/>
              </a:lnSpc>
              <a:buNone/>
              <a:defRPr sz="1600"/>
            </a:lvl4pPr>
            <a:lvl5pPr marL="1828800" indent="0">
              <a:lnSpc>
                <a:spcPts val="2000"/>
              </a:lnSpc>
              <a:buNone/>
              <a:defRPr sz="1600"/>
            </a:lvl5p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fecha 3">
            <a:extLst>
              <a:ext uri="{FF2B5EF4-FFF2-40B4-BE49-F238E27FC236}">
                <a16:creationId xmlns:a16="http://schemas.microsoft.com/office/drawing/2014/main" id="{68EB05F6-A3ED-45AB-B103-D5E34BFD605F}"/>
              </a:ext>
            </a:extLst>
          </p:cNvPr>
          <p:cNvSpPr>
            <a:spLocks noGrp="1"/>
          </p:cNvSpPr>
          <p:nvPr>
            <p:ph type="dt" sz="half" idx="10"/>
          </p:nvPr>
        </p:nvSpPr>
        <p:spPr/>
        <p:txBody>
          <a:bodyPr rtlCol="0"/>
          <a:lstStyle/>
          <a:p>
            <a:pPr rtl="0"/>
            <a:r>
              <a:rPr lang="es-ES" noProof="0"/>
              <a:t>20XX</a:t>
            </a:r>
          </a:p>
        </p:txBody>
      </p:sp>
      <p:sp>
        <p:nvSpPr>
          <p:cNvPr id="5" name="Marcador de pie de página 4">
            <a:extLst>
              <a:ext uri="{FF2B5EF4-FFF2-40B4-BE49-F238E27FC236}">
                <a16:creationId xmlns:a16="http://schemas.microsoft.com/office/drawing/2014/main" id="{2F029C1C-740D-4213-96FE-1FAA3072FF83}"/>
              </a:ext>
            </a:extLst>
          </p:cNvPr>
          <p:cNvSpPr>
            <a:spLocks noGrp="1"/>
          </p:cNvSpPr>
          <p:nvPr>
            <p:ph type="ftr" sz="quarter" idx="11"/>
          </p:nvPr>
        </p:nvSpPr>
        <p:spPr/>
        <p:txBody>
          <a:bodyPr rtlCol="0"/>
          <a:lstStyle/>
          <a:p>
            <a:pPr rtl="0"/>
            <a:r>
              <a:rPr lang="es-ES" noProof="0"/>
              <a:t>Título de la presentación de lanzamiento</a:t>
            </a:r>
          </a:p>
        </p:txBody>
      </p:sp>
      <p:sp>
        <p:nvSpPr>
          <p:cNvPr id="6" name="Marcador de número de diapositiva 5">
            <a:extLst>
              <a:ext uri="{FF2B5EF4-FFF2-40B4-BE49-F238E27FC236}">
                <a16:creationId xmlns:a16="http://schemas.microsoft.com/office/drawing/2014/main" id="{F54E8801-7449-48B4-8D64-BCE20D0831C9}"/>
              </a:ext>
            </a:extLst>
          </p:cNvPr>
          <p:cNvSpPr>
            <a:spLocks noGrp="1"/>
          </p:cNvSpPr>
          <p:nvPr>
            <p:ph type="sldNum" sz="quarter" idx="12"/>
          </p:nvPr>
        </p:nvSpPr>
        <p:spPr/>
        <p:txBody>
          <a:bodyPr rtlCol="0"/>
          <a:lstStyle/>
          <a:p>
            <a:pPr rtl="0"/>
            <a:fld id="{B5CEABB6-07DC-46E8-9B57-56EC44A396E5}" type="slidenum">
              <a:rPr lang="es-ES" noProof="0" smtClean="0"/>
              <a:t>‹Nº›</a:t>
            </a:fld>
            <a:endParaRPr lang="es-ES" noProof="0"/>
          </a:p>
        </p:txBody>
      </p:sp>
    </p:spTree>
    <p:extLst>
      <p:ext uri="{BB962C8B-B14F-4D97-AF65-F5344CB8AC3E}">
        <p14:creationId xmlns:p14="http://schemas.microsoft.com/office/powerpoint/2010/main" val="12082219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Encabezado de sección">
    <p:spTree>
      <p:nvGrpSpPr>
        <p:cNvPr id="1" name=""/>
        <p:cNvGrpSpPr/>
        <p:nvPr/>
      </p:nvGrpSpPr>
      <p:grpSpPr>
        <a:xfrm>
          <a:off x="0" y="0"/>
          <a:ext cx="0" cy="0"/>
          <a:chOff x="0" y="0"/>
          <a:chExt cx="0" cy="0"/>
        </a:xfrm>
      </p:grpSpPr>
      <p:sp>
        <p:nvSpPr>
          <p:cNvPr id="8" name="Marcador de posición de imagen 7">
            <a:extLst>
              <a:ext uri="{FF2B5EF4-FFF2-40B4-BE49-F238E27FC236}">
                <a16:creationId xmlns:a16="http://schemas.microsoft.com/office/drawing/2014/main" id="{87C02F5D-0AFB-480B-A152-5FC08DB4DCD7}"/>
              </a:ext>
            </a:extLst>
          </p:cNvPr>
          <p:cNvSpPr>
            <a:spLocks noGrp="1"/>
          </p:cNvSpPr>
          <p:nvPr>
            <p:ph type="pic" sz="quarter" idx="13"/>
          </p:nvPr>
        </p:nvSpPr>
        <p:spPr>
          <a:xfrm>
            <a:off x="458724" y="390524"/>
            <a:ext cx="11274552" cy="4171951"/>
          </a:xfrm>
          <a:solidFill>
            <a:schemeClr val="accent6"/>
          </a:solidFill>
        </p:spPr>
        <p:txBody>
          <a:bodyPr rtlCol="0"/>
          <a:lstStyle/>
          <a:p>
            <a:pPr rtl="0"/>
            <a:r>
              <a:rPr lang="es-ES" noProof="0"/>
              <a:t>Haga clic en el icono para agregar una imagen</a:t>
            </a:r>
          </a:p>
        </p:txBody>
      </p:sp>
      <p:sp>
        <p:nvSpPr>
          <p:cNvPr id="4" name="Marcador de fecha 3">
            <a:extLst>
              <a:ext uri="{FF2B5EF4-FFF2-40B4-BE49-F238E27FC236}">
                <a16:creationId xmlns:a16="http://schemas.microsoft.com/office/drawing/2014/main" id="{68EB05F6-A3ED-45AB-B103-D5E34BFD605F}"/>
              </a:ext>
            </a:extLst>
          </p:cNvPr>
          <p:cNvSpPr>
            <a:spLocks noGrp="1"/>
          </p:cNvSpPr>
          <p:nvPr>
            <p:ph type="dt" sz="half" idx="10"/>
          </p:nvPr>
        </p:nvSpPr>
        <p:spPr/>
        <p:txBody>
          <a:bodyPr rtlCol="0"/>
          <a:lstStyle/>
          <a:p>
            <a:pPr rtl="0"/>
            <a:r>
              <a:rPr lang="es-ES" noProof="0"/>
              <a:t>20XX</a:t>
            </a:r>
          </a:p>
        </p:txBody>
      </p:sp>
      <p:sp>
        <p:nvSpPr>
          <p:cNvPr id="5" name="Marcador de pie de página 4">
            <a:extLst>
              <a:ext uri="{FF2B5EF4-FFF2-40B4-BE49-F238E27FC236}">
                <a16:creationId xmlns:a16="http://schemas.microsoft.com/office/drawing/2014/main" id="{2F029C1C-740D-4213-96FE-1FAA3072FF83}"/>
              </a:ext>
            </a:extLst>
          </p:cNvPr>
          <p:cNvSpPr>
            <a:spLocks noGrp="1"/>
          </p:cNvSpPr>
          <p:nvPr>
            <p:ph type="ftr" sz="quarter" idx="11"/>
          </p:nvPr>
        </p:nvSpPr>
        <p:spPr/>
        <p:txBody>
          <a:bodyPr rtlCol="0"/>
          <a:lstStyle/>
          <a:p>
            <a:pPr rtl="0"/>
            <a:r>
              <a:rPr lang="es-ES" noProof="0"/>
              <a:t>Título de la presentación de lanzamiento</a:t>
            </a:r>
          </a:p>
        </p:txBody>
      </p:sp>
      <p:sp>
        <p:nvSpPr>
          <p:cNvPr id="6" name="Marcador de número de diapositiva 5">
            <a:extLst>
              <a:ext uri="{FF2B5EF4-FFF2-40B4-BE49-F238E27FC236}">
                <a16:creationId xmlns:a16="http://schemas.microsoft.com/office/drawing/2014/main" id="{F54E8801-7449-48B4-8D64-BCE20D0831C9}"/>
              </a:ext>
            </a:extLst>
          </p:cNvPr>
          <p:cNvSpPr>
            <a:spLocks noGrp="1"/>
          </p:cNvSpPr>
          <p:nvPr>
            <p:ph type="sldNum" sz="quarter" idx="12"/>
          </p:nvPr>
        </p:nvSpPr>
        <p:spPr/>
        <p:txBody>
          <a:bodyPr rtlCol="0"/>
          <a:lstStyle/>
          <a:p>
            <a:pPr rtl="0"/>
            <a:fld id="{B5CEABB6-07DC-46E8-9B57-56EC44A396E5}" type="slidenum">
              <a:rPr lang="es-ES" noProof="0" smtClean="0"/>
              <a:t>‹Nº›</a:t>
            </a:fld>
            <a:endParaRPr lang="es-ES" noProof="0"/>
          </a:p>
        </p:txBody>
      </p:sp>
      <p:sp>
        <p:nvSpPr>
          <p:cNvPr id="9" name="Título 1">
            <a:extLst>
              <a:ext uri="{FF2B5EF4-FFF2-40B4-BE49-F238E27FC236}">
                <a16:creationId xmlns:a16="http://schemas.microsoft.com/office/drawing/2014/main" id="{99C910F3-1CC6-467F-A64A-2DDFE463203E}"/>
              </a:ext>
            </a:extLst>
          </p:cNvPr>
          <p:cNvSpPr>
            <a:spLocks noGrp="1"/>
          </p:cNvSpPr>
          <p:nvPr>
            <p:ph type="title"/>
          </p:nvPr>
        </p:nvSpPr>
        <p:spPr>
          <a:xfrm>
            <a:off x="719425" y="4689888"/>
            <a:ext cx="5029200" cy="1371600"/>
          </a:xfrm>
        </p:spPr>
        <p:txBody>
          <a:bodyPr rtlCol="0" anchor="ctr" anchorCtr="0">
            <a:normAutofit/>
          </a:bodyPr>
          <a:lstStyle>
            <a:lvl1pPr algn="ctr">
              <a:defRPr sz="4400"/>
            </a:lvl1pPr>
          </a:lstStyle>
          <a:p>
            <a:pPr rtl="0"/>
            <a:r>
              <a:rPr lang="es-ES" noProof="0"/>
              <a:t>Haga clic para modificar el estilo de título del patrón</a:t>
            </a:r>
          </a:p>
        </p:txBody>
      </p:sp>
      <p:sp>
        <p:nvSpPr>
          <p:cNvPr id="10" name="Marcador de texto 8">
            <a:extLst>
              <a:ext uri="{FF2B5EF4-FFF2-40B4-BE49-F238E27FC236}">
                <a16:creationId xmlns:a16="http://schemas.microsoft.com/office/drawing/2014/main" id="{5550E3EA-37A2-40C0-A78F-3C0AB0F78189}"/>
              </a:ext>
            </a:extLst>
          </p:cNvPr>
          <p:cNvSpPr>
            <a:spLocks noGrp="1"/>
          </p:cNvSpPr>
          <p:nvPr>
            <p:ph type="body" sz="quarter" idx="14"/>
          </p:nvPr>
        </p:nvSpPr>
        <p:spPr>
          <a:xfrm>
            <a:off x="6460759" y="4687863"/>
            <a:ext cx="5029200" cy="1463040"/>
          </a:xfrm>
        </p:spPr>
        <p:txBody>
          <a:bodyPr rtlCol="0" anchor="ctr" anchorCtr="0">
            <a:noAutofit/>
          </a:bodyPr>
          <a:lstStyle>
            <a:lvl1pPr marL="0" indent="0">
              <a:lnSpc>
                <a:spcPts val="1800"/>
              </a:lnSpc>
              <a:buNone/>
              <a:defRPr sz="1600"/>
            </a:lvl1pPr>
            <a:lvl2pPr marL="457200" indent="0">
              <a:lnSpc>
                <a:spcPts val="1800"/>
              </a:lnSpc>
              <a:buNone/>
              <a:defRPr sz="1600"/>
            </a:lvl2pPr>
            <a:lvl3pPr marL="914400" indent="0">
              <a:lnSpc>
                <a:spcPts val="1800"/>
              </a:lnSpc>
              <a:spcBef>
                <a:spcPts val="0"/>
              </a:spcBef>
              <a:buNone/>
              <a:defRPr sz="1600"/>
            </a:lvl3pPr>
            <a:lvl4pPr marL="1371600" indent="0">
              <a:lnSpc>
                <a:spcPts val="1800"/>
              </a:lnSpc>
              <a:buNone/>
              <a:defRPr sz="1600"/>
            </a:lvl4pPr>
            <a:lvl5pPr marL="1828800" indent="0">
              <a:lnSpc>
                <a:spcPts val="1800"/>
              </a:lnSpc>
              <a:buNone/>
              <a:defRPr sz="1600"/>
            </a:lvl5p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Tree>
    <p:extLst>
      <p:ext uri="{BB962C8B-B14F-4D97-AF65-F5344CB8AC3E}">
        <p14:creationId xmlns:p14="http://schemas.microsoft.com/office/powerpoint/2010/main" val="14632446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3_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1F8C642-49FB-4E16-A3A0-B2ACBEABFFD6}"/>
              </a:ext>
            </a:extLst>
          </p:cNvPr>
          <p:cNvSpPr>
            <a:spLocks noGrp="1"/>
          </p:cNvSpPr>
          <p:nvPr>
            <p:ph type="title"/>
          </p:nvPr>
        </p:nvSpPr>
        <p:spPr/>
        <p:txBody>
          <a:bodyPr rtlCol="0"/>
          <a:lstStyle/>
          <a:p>
            <a:pPr rtl="0"/>
            <a:r>
              <a:rPr lang="es-ES" noProof="0"/>
              <a:t>Haga clic para modificar el estilo de título del patrón</a:t>
            </a:r>
          </a:p>
        </p:txBody>
      </p:sp>
      <p:sp>
        <p:nvSpPr>
          <p:cNvPr id="3" name="Marcador de fecha 2">
            <a:extLst>
              <a:ext uri="{FF2B5EF4-FFF2-40B4-BE49-F238E27FC236}">
                <a16:creationId xmlns:a16="http://schemas.microsoft.com/office/drawing/2014/main" id="{9CAF00A3-1058-4FA9-A985-03711701054C}"/>
              </a:ext>
            </a:extLst>
          </p:cNvPr>
          <p:cNvSpPr>
            <a:spLocks noGrp="1"/>
          </p:cNvSpPr>
          <p:nvPr>
            <p:ph type="dt" sz="half" idx="10"/>
          </p:nvPr>
        </p:nvSpPr>
        <p:spPr/>
        <p:txBody>
          <a:bodyPr rtlCol="0"/>
          <a:lstStyle/>
          <a:p>
            <a:pPr rtl="0"/>
            <a:r>
              <a:rPr lang="es-ES" noProof="0"/>
              <a:t>20XX</a:t>
            </a:r>
          </a:p>
        </p:txBody>
      </p:sp>
      <p:sp>
        <p:nvSpPr>
          <p:cNvPr id="4" name="Marcador de pie de página 3">
            <a:extLst>
              <a:ext uri="{FF2B5EF4-FFF2-40B4-BE49-F238E27FC236}">
                <a16:creationId xmlns:a16="http://schemas.microsoft.com/office/drawing/2014/main" id="{A00F60BE-20E1-40C5-85E7-AEAABD0C0DE6}"/>
              </a:ext>
            </a:extLst>
          </p:cNvPr>
          <p:cNvSpPr>
            <a:spLocks noGrp="1"/>
          </p:cNvSpPr>
          <p:nvPr>
            <p:ph type="ftr" sz="quarter" idx="11"/>
          </p:nvPr>
        </p:nvSpPr>
        <p:spPr/>
        <p:txBody>
          <a:bodyPr rtlCol="0"/>
          <a:lstStyle/>
          <a:p>
            <a:pPr rtl="0"/>
            <a:r>
              <a:rPr lang="es-ES" noProof="0"/>
              <a:t>Título de la presentación de lanzamiento</a:t>
            </a:r>
          </a:p>
        </p:txBody>
      </p:sp>
      <p:sp>
        <p:nvSpPr>
          <p:cNvPr id="5" name="Marcador de número de diapositiva 4">
            <a:extLst>
              <a:ext uri="{FF2B5EF4-FFF2-40B4-BE49-F238E27FC236}">
                <a16:creationId xmlns:a16="http://schemas.microsoft.com/office/drawing/2014/main" id="{05DC939B-94C9-4FF9-B0C8-1149DEFA6CF8}"/>
              </a:ext>
            </a:extLst>
          </p:cNvPr>
          <p:cNvSpPr>
            <a:spLocks noGrp="1"/>
          </p:cNvSpPr>
          <p:nvPr>
            <p:ph type="sldNum" sz="quarter" idx="12"/>
          </p:nvPr>
        </p:nvSpPr>
        <p:spPr/>
        <p:txBody>
          <a:bodyPr rtlCol="0"/>
          <a:lstStyle/>
          <a:p>
            <a:pPr rtl="0"/>
            <a:fld id="{B5CEABB6-07DC-46E8-9B57-56EC44A396E5}" type="slidenum">
              <a:rPr lang="es-ES" noProof="0" smtClean="0"/>
              <a:t>‹Nº›</a:t>
            </a:fld>
            <a:endParaRPr lang="es-ES" noProof="0"/>
          </a:p>
        </p:txBody>
      </p:sp>
    </p:spTree>
    <p:extLst>
      <p:ext uri="{BB962C8B-B14F-4D97-AF65-F5344CB8AC3E}">
        <p14:creationId xmlns:p14="http://schemas.microsoft.com/office/powerpoint/2010/main" val="26799299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Dos conteni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ACA106-0FC3-4FE9-9338-4AC3D15608E5}"/>
              </a:ext>
            </a:extLst>
          </p:cNvPr>
          <p:cNvSpPr>
            <a:spLocks noGrp="1"/>
          </p:cNvSpPr>
          <p:nvPr>
            <p:ph type="title"/>
          </p:nvPr>
        </p:nvSpPr>
        <p:spPr/>
        <p:txBody>
          <a:bodyPr rtlCol="0"/>
          <a:lstStyle/>
          <a:p>
            <a:pPr rtl="0"/>
            <a:r>
              <a:rPr lang="es-ES" noProof="0"/>
              <a:t>Haga clic para modificar el estilo de título del patrón</a:t>
            </a:r>
          </a:p>
        </p:txBody>
      </p:sp>
      <p:sp>
        <p:nvSpPr>
          <p:cNvPr id="3" name="Marcador de contenido 2">
            <a:extLst>
              <a:ext uri="{FF2B5EF4-FFF2-40B4-BE49-F238E27FC236}">
                <a16:creationId xmlns:a16="http://schemas.microsoft.com/office/drawing/2014/main" id="{02BF6510-D603-481E-B685-9095150A2891}"/>
              </a:ext>
            </a:extLst>
          </p:cNvPr>
          <p:cNvSpPr>
            <a:spLocks noGrp="1"/>
          </p:cNvSpPr>
          <p:nvPr>
            <p:ph sz="half" idx="1"/>
          </p:nvPr>
        </p:nvSpPr>
        <p:spPr>
          <a:xfrm>
            <a:off x="838200" y="1825625"/>
            <a:ext cx="5181600" cy="4351338"/>
          </a:xfrm>
        </p:spPr>
        <p:txBody>
          <a:bodyPr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contenido 3">
            <a:extLst>
              <a:ext uri="{FF2B5EF4-FFF2-40B4-BE49-F238E27FC236}">
                <a16:creationId xmlns:a16="http://schemas.microsoft.com/office/drawing/2014/main" id="{9A743757-ABC3-44BF-87D3-5E323E9B00D9}"/>
              </a:ext>
            </a:extLst>
          </p:cNvPr>
          <p:cNvSpPr>
            <a:spLocks noGrp="1"/>
          </p:cNvSpPr>
          <p:nvPr>
            <p:ph sz="half" idx="2"/>
          </p:nvPr>
        </p:nvSpPr>
        <p:spPr>
          <a:xfrm>
            <a:off x="6172200" y="1825625"/>
            <a:ext cx="5181600" cy="4351338"/>
          </a:xfrm>
        </p:spPr>
        <p:txBody>
          <a:bodyPr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5" name="Marcador de fecha 4">
            <a:extLst>
              <a:ext uri="{FF2B5EF4-FFF2-40B4-BE49-F238E27FC236}">
                <a16:creationId xmlns:a16="http://schemas.microsoft.com/office/drawing/2014/main" id="{23A79566-C1F8-443D-A135-C668898477AE}"/>
              </a:ext>
            </a:extLst>
          </p:cNvPr>
          <p:cNvSpPr>
            <a:spLocks noGrp="1"/>
          </p:cNvSpPr>
          <p:nvPr>
            <p:ph type="dt" sz="half" idx="10"/>
          </p:nvPr>
        </p:nvSpPr>
        <p:spPr/>
        <p:txBody>
          <a:bodyPr rtlCol="0"/>
          <a:lstStyle/>
          <a:p>
            <a:pPr rtl="0"/>
            <a:r>
              <a:rPr lang="es-ES" noProof="0"/>
              <a:t>20XX</a:t>
            </a:r>
          </a:p>
        </p:txBody>
      </p:sp>
      <p:sp>
        <p:nvSpPr>
          <p:cNvPr id="6" name="Marcador de pie de página 5">
            <a:extLst>
              <a:ext uri="{FF2B5EF4-FFF2-40B4-BE49-F238E27FC236}">
                <a16:creationId xmlns:a16="http://schemas.microsoft.com/office/drawing/2014/main" id="{035CF363-F733-460B-9E71-BF70442AC396}"/>
              </a:ext>
            </a:extLst>
          </p:cNvPr>
          <p:cNvSpPr>
            <a:spLocks noGrp="1"/>
          </p:cNvSpPr>
          <p:nvPr>
            <p:ph type="ftr" sz="quarter" idx="11"/>
          </p:nvPr>
        </p:nvSpPr>
        <p:spPr/>
        <p:txBody>
          <a:bodyPr rtlCol="0"/>
          <a:lstStyle/>
          <a:p>
            <a:pPr rtl="0"/>
            <a:r>
              <a:rPr lang="es-ES" noProof="0"/>
              <a:t>Título de la presentación de lanzamiento</a:t>
            </a:r>
          </a:p>
        </p:txBody>
      </p:sp>
      <p:sp>
        <p:nvSpPr>
          <p:cNvPr id="7" name="Marcador de número de diapositiva 6">
            <a:extLst>
              <a:ext uri="{FF2B5EF4-FFF2-40B4-BE49-F238E27FC236}">
                <a16:creationId xmlns:a16="http://schemas.microsoft.com/office/drawing/2014/main" id="{A3B0FA47-58F4-4B95-AD52-4EFE7977ACEC}"/>
              </a:ext>
            </a:extLst>
          </p:cNvPr>
          <p:cNvSpPr>
            <a:spLocks noGrp="1"/>
          </p:cNvSpPr>
          <p:nvPr>
            <p:ph type="sldNum" sz="quarter" idx="12"/>
          </p:nvPr>
        </p:nvSpPr>
        <p:spPr/>
        <p:txBody>
          <a:bodyPr rtlCol="0"/>
          <a:lstStyle/>
          <a:p>
            <a:pPr rtl="0"/>
            <a:fld id="{B5CEABB6-07DC-46E8-9B57-56EC44A396E5}" type="slidenum">
              <a:rPr lang="es-ES" noProof="0" smtClean="0"/>
              <a:t>‹Nº›</a:t>
            </a:fld>
            <a:endParaRPr lang="es-ES" noProof="0"/>
          </a:p>
        </p:txBody>
      </p:sp>
    </p:spTree>
    <p:extLst>
      <p:ext uri="{BB962C8B-B14F-4D97-AF65-F5344CB8AC3E}">
        <p14:creationId xmlns:p14="http://schemas.microsoft.com/office/powerpoint/2010/main" val="4894937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lumna de contenido 3">
    <p:spTree>
      <p:nvGrpSpPr>
        <p:cNvPr id="1" name=""/>
        <p:cNvGrpSpPr/>
        <p:nvPr/>
      </p:nvGrpSpPr>
      <p:grpSpPr>
        <a:xfrm>
          <a:off x="0" y="0"/>
          <a:ext cx="0" cy="0"/>
          <a:chOff x="0" y="0"/>
          <a:chExt cx="0" cy="0"/>
        </a:xfrm>
      </p:grpSpPr>
      <p:sp>
        <p:nvSpPr>
          <p:cNvPr id="15" name="Marcador de texto 15">
            <a:extLst>
              <a:ext uri="{FF2B5EF4-FFF2-40B4-BE49-F238E27FC236}">
                <a16:creationId xmlns:a16="http://schemas.microsoft.com/office/drawing/2014/main" id="{A1FB681F-A94D-4BF8-8290-0811E98D49D4}"/>
              </a:ext>
            </a:extLst>
          </p:cNvPr>
          <p:cNvSpPr>
            <a:spLocks noGrp="1"/>
          </p:cNvSpPr>
          <p:nvPr>
            <p:ph type="body" sz="quarter" idx="13" hasCustomPrompt="1"/>
          </p:nvPr>
        </p:nvSpPr>
        <p:spPr>
          <a:xfrm>
            <a:off x="838201" y="1719628"/>
            <a:ext cx="3300183" cy="554038"/>
          </a:xfrm>
        </p:spPr>
        <p:txBody>
          <a:bodyPr rtlCol="0">
            <a:normAutofit/>
          </a:bodyPr>
          <a:lstStyle>
            <a:lvl1pPr marL="0" indent="0">
              <a:buNone/>
              <a:defRPr sz="2400" b="1">
                <a:solidFill>
                  <a:schemeClr val="tx1"/>
                </a:solidFill>
              </a:defRPr>
            </a:lvl1pPr>
          </a:lstStyle>
          <a:p>
            <a:pPr lvl="0" rtl="0"/>
            <a:r>
              <a:rPr lang="es-ES" noProof="0"/>
              <a:t>Haga clic para agregar un subtítulo</a:t>
            </a:r>
          </a:p>
        </p:txBody>
      </p:sp>
      <p:sp>
        <p:nvSpPr>
          <p:cNvPr id="17" name="Marcador de texto 18">
            <a:extLst>
              <a:ext uri="{FF2B5EF4-FFF2-40B4-BE49-F238E27FC236}">
                <a16:creationId xmlns:a16="http://schemas.microsoft.com/office/drawing/2014/main" id="{61E8C129-EF62-46A8-97F3-3CB5D014FBDD}"/>
              </a:ext>
            </a:extLst>
          </p:cNvPr>
          <p:cNvSpPr>
            <a:spLocks noGrp="1"/>
          </p:cNvSpPr>
          <p:nvPr>
            <p:ph type="body" sz="quarter" idx="15" hasCustomPrompt="1"/>
          </p:nvPr>
        </p:nvSpPr>
        <p:spPr>
          <a:xfrm>
            <a:off x="838201" y="2332649"/>
            <a:ext cx="3299434" cy="3529013"/>
          </a:xfrm>
        </p:spPr>
        <p:txBody>
          <a:bodyPr rtlCol="0">
            <a:normAutofit/>
          </a:bodyPr>
          <a:lstStyle>
            <a:lvl1pPr marL="285750" indent="-285750">
              <a:buFont typeface="Arial" panose="020B0604020202020204" pitchFamily="34" charset="0"/>
              <a:buChar char="•"/>
              <a:defRPr sz="1800">
                <a:solidFill>
                  <a:schemeClr val="tx2"/>
                </a:solidFill>
              </a:defRPr>
            </a:lvl1pPr>
          </a:lstStyle>
          <a:p>
            <a:pPr lvl="0" rtl="0"/>
            <a:r>
              <a:rPr lang="es-ES" noProof="0"/>
              <a:t>Haga clic para agregar texto</a:t>
            </a:r>
          </a:p>
        </p:txBody>
      </p:sp>
      <p:sp>
        <p:nvSpPr>
          <p:cNvPr id="31" name="Marcador de texto 15">
            <a:extLst>
              <a:ext uri="{FF2B5EF4-FFF2-40B4-BE49-F238E27FC236}">
                <a16:creationId xmlns:a16="http://schemas.microsoft.com/office/drawing/2014/main" id="{87DD41A9-B6B3-48D9-A3A6-831B39C9158C}"/>
              </a:ext>
            </a:extLst>
          </p:cNvPr>
          <p:cNvSpPr>
            <a:spLocks noGrp="1"/>
          </p:cNvSpPr>
          <p:nvPr>
            <p:ph type="body" sz="quarter" idx="16" hasCustomPrompt="1"/>
          </p:nvPr>
        </p:nvSpPr>
        <p:spPr>
          <a:xfrm>
            <a:off x="4362182" y="1719628"/>
            <a:ext cx="3300183" cy="554038"/>
          </a:xfrm>
        </p:spPr>
        <p:txBody>
          <a:bodyPr rtlCol="0">
            <a:normAutofit/>
          </a:bodyPr>
          <a:lstStyle>
            <a:lvl1pPr marL="0" indent="0">
              <a:buNone/>
              <a:defRPr sz="2400" b="1">
                <a:solidFill>
                  <a:schemeClr val="tx1"/>
                </a:solidFill>
              </a:defRPr>
            </a:lvl1pPr>
          </a:lstStyle>
          <a:p>
            <a:pPr lvl="0" rtl="0"/>
            <a:r>
              <a:rPr lang="es-ES" noProof="0"/>
              <a:t>Haga clic para agregar un subtítulo</a:t>
            </a:r>
          </a:p>
        </p:txBody>
      </p:sp>
      <p:sp>
        <p:nvSpPr>
          <p:cNvPr id="32" name="Marcador de texto 18">
            <a:extLst>
              <a:ext uri="{FF2B5EF4-FFF2-40B4-BE49-F238E27FC236}">
                <a16:creationId xmlns:a16="http://schemas.microsoft.com/office/drawing/2014/main" id="{FB791E68-EDF5-4CC2-8774-A27AEF1D25E6}"/>
              </a:ext>
            </a:extLst>
          </p:cNvPr>
          <p:cNvSpPr>
            <a:spLocks noGrp="1"/>
          </p:cNvSpPr>
          <p:nvPr>
            <p:ph type="body" sz="quarter" idx="17" hasCustomPrompt="1"/>
          </p:nvPr>
        </p:nvSpPr>
        <p:spPr>
          <a:xfrm>
            <a:off x="4362557" y="2332649"/>
            <a:ext cx="3299434" cy="3529013"/>
          </a:xfrm>
        </p:spPr>
        <p:txBody>
          <a:bodyPr rtlCol="0">
            <a:normAutofit/>
          </a:bodyPr>
          <a:lstStyle>
            <a:lvl1pPr marL="285750" indent="-285750">
              <a:buFont typeface="Arial" panose="020B0604020202020204" pitchFamily="34" charset="0"/>
              <a:buChar char="•"/>
              <a:defRPr sz="1800">
                <a:solidFill>
                  <a:schemeClr val="tx2"/>
                </a:solidFill>
              </a:defRPr>
            </a:lvl1pPr>
          </a:lstStyle>
          <a:p>
            <a:pPr lvl="0" rtl="0"/>
            <a:r>
              <a:rPr lang="es-ES" noProof="0"/>
              <a:t>Haga clic para agregar texto</a:t>
            </a:r>
          </a:p>
        </p:txBody>
      </p:sp>
      <p:sp>
        <p:nvSpPr>
          <p:cNvPr id="33" name="Marcador de texto 15">
            <a:extLst>
              <a:ext uri="{FF2B5EF4-FFF2-40B4-BE49-F238E27FC236}">
                <a16:creationId xmlns:a16="http://schemas.microsoft.com/office/drawing/2014/main" id="{AA224F82-7E0C-4EBF-97D3-132481DBCDA9}"/>
              </a:ext>
            </a:extLst>
          </p:cNvPr>
          <p:cNvSpPr>
            <a:spLocks noGrp="1"/>
          </p:cNvSpPr>
          <p:nvPr>
            <p:ph type="body" sz="quarter" idx="18" hasCustomPrompt="1"/>
          </p:nvPr>
        </p:nvSpPr>
        <p:spPr>
          <a:xfrm>
            <a:off x="7886164" y="1719628"/>
            <a:ext cx="3300183" cy="554038"/>
          </a:xfrm>
        </p:spPr>
        <p:txBody>
          <a:bodyPr rtlCol="0">
            <a:normAutofit/>
          </a:bodyPr>
          <a:lstStyle>
            <a:lvl1pPr marL="0" indent="0">
              <a:buNone/>
              <a:defRPr sz="2400" b="1">
                <a:solidFill>
                  <a:schemeClr val="tx1"/>
                </a:solidFill>
              </a:defRPr>
            </a:lvl1pPr>
          </a:lstStyle>
          <a:p>
            <a:pPr lvl="0" rtl="0"/>
            <a:r>
              <a:rPr lang="es-ES" noProof="0"/>
              <a:t>Haga clic para agregar un subtítulo</a:t>
            </a:r>
          </a:p>
        </p:txBody>
      </p:sp>
      <p:sp>
        <p:nvSpPr>
          <p:cNvPr id="34" name="Marcador de texto 18">
            <a:extLst>
              <a:ext uri="{FF2B5EF4-FFF2-40B4-BE49-F238E27FC236}">
                <a16:creationId xmlns:a16="http://schemas.microsoft.com/office/drawing/2014/main" id="{699D24C6-4AFB-4222-8E0C-4D11CD9C0FF7}"/>
              </a:ext>
            </a:extLst>
          </p:cNvPr>
          <p:cNvSpPr>
            <a:spLocks noGrp="1"/>
          </p:cNvSpPr>
          <p:nvPr>
            <p:ph type="body" sz="quarter" idx="19" hasCustomPrompt="1"/>
          </p:nvPr>
        </p:nvSpPr>
        <p:spPr>
          <a:xfrm>
            <a:off x="7886913" y="2332649"/>
            <a:ext cx="3299434" cy="3529013"/>
          </a:xfrm>
        </p:spPr>
        <p:txBody>
          <a:bodyPr rtlCol="0">
            <a:normAutofit/>
          </a:bodyPr>
          <a:lstStyle>
            <a:lvl1pPr marL="285750" indent="-285750">
              <a:buFont typeface="Arial" panose="020B0604020202020204" pitchFamily="34" charset="0"/>
              <a:buChar char="•"/>
              <a:defRPr sz="1800">
                <a:solidFill>
                  <a:schemeClr val="tx2"/>
                </a:solidFill>
              </a:defRPr>
            </a:lvl1pPr>
          </a:lstStyle>
          <a:p>
            <a:pPr lvl="0" rtl="0"/>
            <a:r>
              <a:rPr lang="es-ES" noProof="0"/>
              <a:t>Haga clic para agregar texto</a:t>
            </a:r>
          </a:p>
        </p:txBody>
      </p:sp>
      <p:sp>
        <p:nvSpPr>
          <p:cNvPr id="2" name="Título 1">
            <a:extLst>
              <a:ext uri="{FF2B5EF4-FFF2-40B4-BE49-F238E27FC236}">
                <a16:creationId xmlns:a16="http://schemas.microsoft.com/office/drawing/2014/main" id="{EDD6B45A-9FA0-4D2A-8BEF-4709BD5C14CA}"/>
              </a:ext>
            </a:extLst>
          </p:cNvPr>
          <p:cNvSpPr>
            <a:spLocks noGrp="1"/>
          </p:cNvSpPr>
          <p:nvPr>
            <p:ph type="title"/>
          </p:nvPr>
        </p:nvSpPr>
        <p:spPr/>
        <p:txBody>
          <a:bodyPr rtlCol="0"/>
          <a:lstStyle/>
          <a:p>
            <a:pPr rtl="0"/>
            <a:r>
              <a:rPr lang="es-ES" noProof="0"/>
              <a:t>Haga clic para modificar el estilo de título del patrón</a:t>
            </a:r>
          </a:p>
        </p:txBody>
      </p:sp>
      <p:sp>
        <p:nvSpPr>
          <p:cNvPr id="3" name="Marcador de fecha 2">
            <a:extLst>
              <a:ext uri="{FF2B5EF4-FFF2-40B4-BE49-F238E27FC236}">
                <a16:creationId xmlns:a16="http://schemas.microsoft.com/office/drawing/2014/main" id="{98EC90C5-A811-4E5C-ADD1-A89DB4E94DAA}"/>
              </a:ext>
            </a:extLst>
          </p:cNvPr>
          <p:cNvSpPr>
            <a:spLocks noGrp="1"/>
          </p:cNvSpPr>
          <p:nvPr>
            <p:ph type="dt" sz="half" idx="20"/>
          </p:nvPr>
        </p:nvSpPr>
        <p:spPr/>
        <p:txBody>
          <a:bodyPr rtlCol="0"/>
          <a:lstStyle/>
          <a:p>
            <a:pPr rtl="0"/>
            <a:r>
              <a:rPr lang="es-ES" noProof="0"/>
              <a:t>20XX</a:t>
            </a:r>
          </a:p>
        </p:txBody>
      </p:sp>
      <p:sp>
        <p:nvSpPr>
          <p:cNvPr id="4" name="Marcador de pie de página 3">
            <a:extLst>
              <a:ext uri="{FF2B5EF4-FFF2-40B4-BE49-F238E27FC236}">
                <a16:creationId xmlns:a16="http://schemas.microsoft.com/office/drawing/2014/main" id="{3356B621-AE19-45D3-B25F-23256C242DDD}"/>
              </a:ext>
            </a:extLst>
          </p:cNvPr>
          <p:cNvSpPr>
            <a:spLocks noGrp="1"/>
          </p:cNvSpPr>
          <p:nvPr>
            <p:ph type="ftr" sz="quarter" idx="21"/>
          </p:nvPr>
        </p:nvSpPr>
        <p:spPr/>
        <p:txBody>
          <a:bodyPr rtlCol="0"/>
          <a:lstStyle/>
          <a:p>
            <a:pPr rtl="0"/>
            <a:r>
              <a:rPr lang="es-ES" noProof="0"/>
              <a:t>Título de la presentación de lanzamiento</a:t>
            </a:r>
          </a:p>
        </p:txBody>
      </p:sp>
      <p:sp>
        <p:nvSpPr>
          <p:cNvPr id="5" name="Marcador de número de diapositiva 4">
            <a:extLst>
              <a:ext uri="{FF2B5EF4-FFF2-40B4-BE49-F238E27FC236}">
                <a16:creationId xmlns:a16="http://schemas.microsoft.com/office/drawing/2014/main" id="{158BDCB2-D8C3-4571-8154-76BEA9AE41A8}"/>
              </a:ext>
            </a:extLst>
          </p:cNvPr>
          <p:cNvSpPr>
            <a:spLocks noGrp="1"/>
          </p:cNvSpPr>
          <p:nvPr>
            <p:ph type="sldNum" sz="quarter" idx="22"/>
          </p:nvPr>
        </p:nvSpPr>
        <p:spPr/>
        <p:txBody>
          <a:bodyPr rtlCol="0"/>
          <a:lstStyle/>
          <a:p>
            <a:pPr rtl="0"/>
            <a:fld id="{B5CEABB6-07DC-46E8-9B57-56EC44A396E5}" type="slidenum">
              <a:rPr lang="es-ES" noProof="0" smtClean="0"/>
              <a:t>‹Nº›</a:t>
            </a:fld>
            <a:endParaRPr lang="es-ES" noProof="0"/>
          </a:p>
        </p:txBody>
      </p:sp>
    </p:spTree>
    <p:extLst>
      <p:ext uri="{BB962C8B-B14F-4D97-AF65-F5344CB8AC3E}">
        <p14:creationId xmlns:p14="http://schemas.microsoft.com/office/powerpoint/2010/main" val="19070860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B813B5FF-9D53-4FD4-B752-22F188FA0A82}"/>
              </a:ext>
            </a:extLst>
          </p:cNvPr>
          <p:cNvSpPr>
            <a:spLocks noGrp="1"/>
          </p:cNvSpPr>
          <p:nvPr>
            <p:ph type="dt" sz="half" idx="10"/>
          </p:nvPr>
        </p:nvSpPr>
        <p:spPr/>
        <p:txBody>
          <a:bodyPr rtlCol="0"/>
          <a:lstStyle/>
          <a:p>
            <a:pPr rtl="0"/>
            <a:r>
              <a:rPr lang="es-ES" noProof="0"/>
              <a:t>20XX</a:t>
            </a:r>
          </a:p>
        </p:txBody>
      </p:sp>
      <p:sp>
        <p:nvSpPr>
          <p:cNvPr id="3" name="Marcador de pie de página 2">
            <a:extLst>
              <a:ext uri="{FF2B5EF4-FFF2-40B4-BE49-F238E27FC236}">
                <a16:creationId xmlns:a16="http://schemas.microsoft.com/office/drawing/2014/main" id="{49083EC5-999D-4EF5-A22C-FD19C31D51F9}"/>
              </a:ext>
            </a:extLst>
          </p:cNvPr>
          <p:cNvSpPr>
            <a:spLocks noGrp="1"/>
          </p:cNvSpPr>
          <p:nvPr>
            <p:ph type="ftr" sz="quarter" idx="11"/>
          </p:nvPr>
        </p:nvSpPr>
        <p:spPr/>
        <p:txBody>
          <a:bodyPr rtlCol="0"/>
          <a:lstStyle/>
          <a:p>
            <a:pPr rtl="0"/>
            <a:r>
              <a:rPr lang="es-ES" noProof="0"/>
              <a:t>Título de la presentación de lanzamiento</a:t>
            </a:r>
          </a:p>
        </p:txBody>
      </p:sp>
      <p:sp>
        <p:nvSpPr>
          <p:cNvPr id="4" name="Marcador de número de diapositiva 3">
            <a:extLst>
              <a:ext uri="{FF2B5EF4-FFF2-40B4-BE49-F238E27FC236}">
                <a16:creationId xmlns:a16="http://schemas.microsoft.com/office/drawing/2014/main" id="{75215B34-3A95-488E-8DAD-34652A5BE7D1}"/>
              </a:ext>
            </a:extLst>
          </p:cNvPr>
          <p:cNvSpPr>
            <a:spLocks noGrp="1"/>
          </p:cNvSpPr>
          <p:nvPr>
            <p:ph type="sldNum" sz="quarter" idx="12"/>
          </p:nvPr>
        </p:nvSpPr>
        <p:spPr/>
        <p:txBody>
          <a:bodyPr rtlCol="0"/>
          <a:lstStyle/>
          <a:p>
            <a:pPr rtl="0"/>
            <a:fld id="{B5CEABB6-07DC-46E8-9B57-56EC44A396E5}" type="slidenum">
              <a:rPr lang="es-ES" noProof="0" smtClean="0"/>
              <a:t>‹Nº›</a:t>
            </a:fld>
            <a:endParaRPr lang="es-ES" noProof="0"/>
          </a:p>
        </p:txBody>
      </p:sp>
    </p:spTree>
    <p:extLst>
      <p:ext uri="{BB962C8B-B14F-4D97-AF65-F5344CB8AC3E}">
        <p14:creationId xmlns:p14="http://schemas.microsoft.com/office/powerpoint/2010/main" val="39254976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8B4411E-20EA-4627-8A68-17038DCE1876}"/>
              </a:ext>
            </a:extLst>
          </p:cNvPr>
          <p:cNvSpPr>
            <a:spLocks noGrp="1"/>
          </p:cNvSpPr>
          <p:nvPr>
            <p:ph type="title"/>
          </p:nvPr>
        </p:nvSpPr>
        <p:spPr>
          <a:xfrm>
            <a:off x="839788" y="457200"/>
            <a:ext cx="3932237" cy="1600200"/>
          </a:xfrm>
        </p:spPr>
        <p:txBody>
          <a:bodyPr rtlCol="0" anchor="b"/>
          <a:lstStyle>
            <a:lvl1pPr>
              <a:defRPr sz="3200"/>
            </a:lvl1pPr>
          </a:lstStyle>
          <a:p>
            <a:pPr rtl="0"/>
            <a:r>
              <a:rPr lang="es-ES" noProof="0"/>
              <a:t>Haga clic para modificar el estilo de título del patrón</a:t>
            </a:r>
          </a:p>
        </p:txBody>
      </p:sp>
      <p:sp>
        <p:nvSpPr>
          <p:cNvPr id="3" name="Marcador de contenido 2">
            <a:extLst>
              <a:ext uri="{FF2B5EF4-FFF2-40B4-BE49-F238E27FC236}">
                <a16:creationId xmlns:a16="http://schemas.microsoft.com/office/drawing/2014/main" id="{1974E5B2-1EB9-4222-8FAB-65BDC9A9500F}"/>
              </a:ext>
            </a:extLst>
          </p:cNvPr>
          <p:cNvSpPr>
            <a:spLocks noGrp="1"/>
          </p:cNvSpPr>
          <p:nvPr>
            <p:ph idx="1"/>
          </p:nvPr>
        </p:nvSpPr>
        <p:spPr>
          <a:xfrm>
            <a:off x="5183188" y="987425"/>
            <a:ext cx="6172200" cy="4873625"/>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texto 3">
            <a:extLst>
              <a:ext uri="{FF2B5EF4-FFF2-40B4-BE49-F238E27FC236}">
                <a16:creationId xmlns:a16="http://schemas.microsoft.com/office/drawing/2014/main" id="{DC197C18-82B5-4EB5-9010-63FFB7F5316B}"/>
              </a:ext>
            </a:extLst>
          </p:cNvPr>
          <p:cNvSpPr>
            <a:spLocks noGrp="1"/>
          </p:cNvSpPr>
          <p:nvPr>
            <p:ph type="body" sz="half" idx="2"/>
          </p:nvPr>
        </p:nvSpPr>
        <p:spPr>
          <a:xfrm>
            <a:off x="839788" y="2057400"/>
            <a:ext cx="3932237" cy="38115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s-ES" noProof="0"/>
              <a:t>Haga clic para modificar los estilos de texto del patrón</a:t>
            </a:r>
          </a:p>
        </p:txBody>
      </p:sp>
      <p:sp>
        <p:nvSpPr>
          <p:cNvPr id="5" name="Marcador de fecha 4">
            <a:extLst>
              <a:ext uri="{FF2B5EF4-FFF2-40B4-BE49-F238E27FC236}">
                <a16:creationId xmlns:a16="http://schemas.microsoft.com/office/drawing/2014/main" id="{D732AD86-1F8B-4DE6-9736-793E1781772C}"/>
              </a:ext>
            </a:extLst>
          </p:cNvPr>
          <p:cNvSpPr>
            <a:spLocks noGrp="1"/>
          </p:cNvSpPr>
          <p:nvPr>
            <p:ph type="dt" sz="half" idx="10"/>
          </p:nvPr>
        </p:nvSpPr>
        <p:spPr/>
        <p:txBody>
          <a:bodyPr rtlCol="0"/>
          <a:lstStyle/>
          <a:p>
            <a:pPr rtl="0"/>
            <a:r>
              <a:rPr lang="es-ES" noProof="0"/>
              <a:t>20XX</a:t>
            </a:r>
          </a:p>
        </p:txBody>
      </p:sp>
      <p:sp>
        <p:nvSpPr>
          <p:cNvPr id="6" name="Marcador de pie de página 5">
            <a:extLst>
              <a:ext uri="{FF2B5EF4-FFF2-40B4-BE49-F238E27FC236}">
                <a16:creationId xmlns:a16="http://schemas.microsoft.com/office/drawing/2014/main" id="{FA60A3B3-8B02-4D8B-A982-7C7CA03A9290}"/>
              </a:ext>
            </a:extLst>
          </p:cNvPr>
          <p:cNvSpPr>
            <a:spLocks noGrp="1"/>
          </p:cNvSpPr>
          <p:nvPr>
            <p:ph type="ftr" sz="quarter" idx="11"/>
          </p:nvPr>
        </p:nvSpPr>
        <p:spPr/>
        <p:txBody>
          <a:bodyPr rtlCol="0"/>
          <a:lstStyle/>
          <a:p>
            <a:pPr rtl="0"/>
            <a:r>
              <a:rPr lang="es-ES" noProof="0"/>
              <a:t>Título de la presentación de lanzamiento</a:t>
            </a:r>
          </a:p>
        </p:txBody>
      </p:sp>
      <p:sp>
        <p:nvSpPr>
          <p:cNvPr id="7" name="Marcador de número de diapositiva 6">
            <a:extLst>
              <a:ext uri="{FF2B5EF4-FFF2-40B4-BE49-F238E27FC236}">
                <a16:creationId xmlns:a16="http://schemas.microsoft.com/office/drawing/2014/main" id="{989C9CBB-7187-447C-9F33-04CFDCD0B2D0}"/>
              </a:ext>
            </a:extLst>
          </p:cNvPr>
          <p:cNvSpPr>
            <a:spLocks noGrp="1"/>
          </p:cNvSpPr>
          <p:nvPr>
            <p:ph type="sldNum" sz="quarter" idx="12"/>
          </p:nvPr>
        </p:nvSpPr>
        <p:spPr/>
        <p:txBody>
          <a:bodyPr rtlCol="0"/>
          <a:lstStyle/>
          <a:p>
            <a:pPr rtl="0"/>
            <a:fld id="{B5CEABB6-07DC-46E8-9B57-56EC44A396E5}" type="slidenum">
              <a:rPr lang="es-ES" noProof="0" smtClean="0"/>
              <a:t>‹Nº›</a:t>
            </a:fld>
            <a:endParaRPr lang="es-ES" noProof="0"/>
          </a:p>
        </p:txBody>
      </p:sp>
    </p:spTree>
    <p:extLst>
      <p:ext uri="{BB962C8B-B14F-4D97-AF65-F5344CB8AC3E}">
        <p14:creationId xmlns:p14="http://schemas.microsoft.com/office/powerpoint/2010/main" val="29888139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Imagen con ley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925D6D-4906-4DAB-B1BA-9436026FE62F}"/>
              </a:ext>
            </a:extLst>
          </p:cNvPr>
          <p:cNvSpPr>
            <a:spLocks noGrp="1"/>
          </p:cNvSpPr>
          <p:nvPr>
            <p:ph type="title"/>
          </p:nvPr>
        </p:nvSpPr>
        <p:spPr>
          <a:xfrm>
            <a:off x="839788" y="457200"/>
            <a:ext cx="3932237" cy="1600200"/>
          </a:xfrm>
        </p:spPr>
        <p:txBody>
          <a:bodyPr rtlCol="0" anchor="b"/>
          <a:lstStyle>
            <a:lvl1pPr>
              <a:defRPr sz="3200"/>
            </a:lvl1pPr>
          </a:lstStyle>
          <a:p>
            <a:pPr rtl="0"/>
            <a:r>
              <a:rPr lang="es-ES" noProof="0"/>
              <a:t>Haga clic para modificar el estilo de título del patrón</a:t>
            </a:r>
          </a:p>
        </p:txBody>
      </p:sp>
      <p:sp>
        <p:nvSpPr>
          <p:cNvPr id="3" name="Marcador de posición de imagen 2">
            <a:extLst>
              <a:ext uri="{FF2B5EF4-FFF2-40B4-BE49-F238E27FC236}">
                <a16:creationId xmlns:a16="http://schemas.microsoft.com/office/drawing/2014/main" id="{C9975A10-62C2-4D29-B192-A142562FE053}"/>
              </a:ext>
            </a:extLst>
          </p:cNvPr>
          <p:cNvSpPr>
            <a:spLocks noGrp="1"/>
          </p:cNvSpPr>
          <p:nvPr>
            <p:ph type="pic" idx="1"/>
          </p:nvPr>
        </p:nvSpPr>
        <p:spPr>
          <a:xfrm>
            <a:off x="5183188" y="987425"/>
            <a:ext cx="6172200" cy="4873625"/>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es-ES" noProof="0"/>
              <a:t>Haga clic en el icono para agregar una imagen</a:t>
            </a:r>
          </a:p>
        </p:txBody>
      </p:sp>
      <p:sp>
        <p:nvSpPr>
          <p:cNvPr id="4" name="Marcador de texto 3">
            <a:extLst>
              <a:ext uri="{FF2B5EF4-FFF2-40B4-BE49-F238E27FC236}">
                <a16:creationId xmlns:a16="http://schemas.microsoft.com/office/drawing/2014/main" id="{A3B58235-2C90-48E1-8A68-7413F78398F7}"/>
              </a:ext>
            </a:extLst>
          </p:cNvPr>
          <p:cNvSpPr>
            <a:spLocks noGrp="1"/>
          </p:cNvSpPr>
          <p:nvPr>
            <p:ph type="body" sz="half" idx="2"/>
          </p:nvPr>
        </p:nvSpPr>
        <p:spPr>
          <a:xfrm>
            <a:off x="839788" y="2057400"/>
            <a:ext cx="3932237" cy="38115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s-ES" noProof="0"/>
              <a:t>Haga clic para modificar los estilos de texto del patrón</a:t>
            </a:r>
          </a:p>
        </p:txBody>
      </p:sp>
      <p:sp>
        <p:nvSpPr>
          <p:cNvPr id="5" name="Marcador de fecha 4">
            <a:extLst>
              <a:ext uri="{FF2B5EF4-FFF2-40B4-BE49-F238E27FC236}">
                <a16:creationId xmlns:a16="http://schemas.microsoft.com/office/drawing/2014/main" id="{B2FCAF9B-D406-4E4F-B804-AF188F651834}"/>
              </a:ext>
            </a:extLst>
          </p:cNvPr>
          <p:cNvSpPr>
            <a:spLocks noGrp="1"/>
          </p:cNvSpPr>
          <p:nvPr>
            <p:ph type="dt" sz="half" idx="10"/>
          </p:nvPr>
        </p:nvSpPr>
        <p:spPr/>
        <p:txBody>
          <a:bodyPr rtlCol="0"/>
          <a:lstStyle/>
          <a:p>
            <a:pPr rtl="0"/>
            <a:r>
              <a:rPr lang="es-ES" noProof="0"/>
              <a:t>20XX</a:t>
            </a:r>
          </a:p>
        </p:txBody>
      </p:sp>
      <p:sp>
        <p:nvSpPr>
          <p:cNvPr id="6" name="Marcador de pie de página 5">
            <a:extLst>
              <a:ext uri="{FF2B5EF4-FFF2-40B4-BE49-F238E27FC236}">
                <a16:creationId xmlns:a16="http://schemas.microsoft.com/office/drawing/2014/main" id="{47E5FF7C-B4CA-48C1-B1A5-2AA329D34317}"/>
              </a:ext>
            </a:extLst>
          </p:cNvPr>
          <p:cNvSpPr>
            <a:spLocks noGrp="1"/>
          </p:cNvSpPr>
          <p:nvPr>
            <p:ph type="ftr" sz="quarter" idx="11"/>
          </p:nvPr>
        </p:nvSpPr>
        <p:spPr/>
        <p:txBody>
          <a:bodyPr rtlCol="0"/>
          <a:lstStyle/>
          <a:p>
            <a:pPr rtl="0"/>
            <a:r>
              <a:rPr lang="es-ES" noProof="0"/>
              <a:t>Título de la presentación de lanzamiento</a:t>
            </a:r>
          </a:p>
        </p:txBody>
      </p:sp>
      <p:sp>
        <p:nvSpPr>
          <p:cNvPr id="7" name="Marcador de número de diapositiva 6">
            <a:extLst>
              <a:ext uri="{FF2B5EF4-FFF2-40B4-BE49-F238E27FC236}">
                <a16:creationId xmlns:a16="http://schemas.microsoft.com/office/drawing/2014/main" id="{6AAABB43-2086-4CDB-B2A4-E51E7D83C75B}"/>
              </a:ext>
            </a:extLst>
          </p:cNvPr>
          <p:cNvSpPr>
            <a:spLocks noGrp="1"/>
          </p:cNvSpPr>
          <p:nvPr>
            <p:ph type="sldNum" sz="quarter" idx="12"/>
          </p:nvPr>
        </p:nvSpPr>
        <p:spPr/>
        <p:txBody>
          <a:bodyPr rtlCol="0"/>
          <a:lstStyle/>
          <a:p>
            <a:pPr rtl="0"/>
            <a:fld id="{B5CEABB6-07DC-46E8-9B57-56EC44A396E5}" type="slidenum">
              <a:rPr lang="es-ES" noProof="0" smtClean="0"/>
              <a:t>‹Nº›</a:t>
            </a:fld>
            <a:endParaRPr lang="es-ES" noProof="0"/>
          </a:p>
        </p:txBody>
      </p:sp>
    </p:spTree>
    <p:extLst>
      <p:ext uri="{BB962C8B-B14F-4D97-AF65-F5344CB8AC3E}">
        <p14:creationId xmlns:p14="http://schemas.microsoft.com/office/powerpoint/2010/main" val="254735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DB4660D4-B0ED-42D9-BC6D-AF4F1F9CB6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rtl="0"/>
            <a:r>
              <a:rPr lang="es-ES" noProof="0"/>
              <a:t>Haga clic para modificar el estilo de título del patrón</a:t>
            </a:r>
          </a:p>
        </p:txBody>
      </p:sp>
      <p:sp>
        <p:nvSpPr>
          <p:cNvPr id="3" name="Marcador de texto 2">
            <a:extLst>
              <a:ext uri="{FF2B5EF4-FFF2-40B4-BE49-F238E27FC236}">
                <a16:creationId xmlns:a16="http://schemas.microsoft.com/office/drawing/2014/main" id="{74C607AE-E8B7-4C3B-A6DA-04289E2F0A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fecha 3">
            <a:extLst>
              <a:ext uri="{FF2B5EF4-FFF2-40B4-BE49-F238E27FC236}">
                <a16:creationId xmlns:a16="http://schemas.microsoft.com/office/drawing/2014/main" id="{001917CC-671D-47EA-B065-51E87EC27B5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2">
                    <a:lumMod val="50000"/>
                  </a:schemeClr>
                </a:solidFill>
              </a:defRPr>
            </a:lvl1pPr>
          </a:lstStyle>
          <a:p>
            <a:pPr rtl="0"/>
            <a:r>
              <a:rPr lang="es-ES" noProof="0"/>
              <a:t>20XX</a:t>
            </a:r>
          </a:p>
        </p:txBody>
      </p:sp>
      <p:sp>
        <p:nvSpPr>
          <p:cNvPr id="5" name="Marcador de pie de página 4">
            <a:extLst>
              <a:ext uri="{FF2B5EF4-FFF2-40B4-BE49-F238E27FC236}">
                <a16:creationId xmlns:a16="http://schemas.microsoft.com/office/drawing/2014/main" id="{3F2D0B54-5D87-4D1B-9C6E-5A7B87C833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2">
                    <a:lumMod val="50000"/>
                  </a:schemeClr>
                </a:solidFill>
              </a:defRPr>
            </a:lvl1pPr>
          </a:lstStyle>
          <a:p>
            <a:pPr rtl="0"/>
            <a:r>
              <a:rPr lang="es-ES" noProof="0"/>
              <a:t>Título de la presentación de lanzamiento</a:t>
            </a:r>
          </a:p>
        </p:txBody>
      </p:sp>
      <p:sp>
        <p:nvSpPr>
          <p:cNvPr id="6" name="Marcador de número de diapositiva 5">
            <a:extLst>
              <a:ext uri="{FF2B5EF4-FFF2-40B4-BE49-F238E27FC236}">
                <a16:creationId xmlns:a16="http://schemas.microsoft.com/office/drawing/2014/main" id="{C5CADFFD-0FF7-4DDC-8879-918576F63E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2">
                    <a:lumMod val="50000"/>
                  </a:schemeClr>
                </a:solidFill>
              </a:defRPr>
            </a:lvl1pPr>
          </a:lstStyle>
          <a:p>
            <a:pPr rtl="0"/>
            <a:fld id="{B5CEABB6-07DC-46E8-9B57-56EC44A396E5}" type="slidenum">
              <a:rPr lang="es-ES" noProof="0" smtClean="0"/>
              <a:pPr rtl="0"/>
              <a:t>‹Nº›</a:t>
            </a:fld>
            <a:endParaRPr lang="es-ES" noProof="0"/>
          </a:p>
        </p:txBody>
      </p:sp>
    </p:spTree>
    <p:extLst>
      <p:ext uri="{BB962C8B-B14F-4D97-AF65-F5344CB8AC3E}">
        <p14:creationId xmlns:p14="http://schemas.microsoft.com/office/powerpoint/2010/main" val="2464305198"/>
      </p:ext>
    </p:extLst>
  </p:cSld>
  <p:clrMap bg1="lt1" tx1="dk1" bg2="lt2" tx2="dk2" accent1="accent1" accent2="accent2" accent3="accent3" accent4="accent4" accent5="accent5" accent6="accent6" hlink="hlink" folHlink="folHlink"/>
  <p:sldLayoutIdLst>
    <p:sldLayoutId id="2147483649" r:id="rId1"/>
    <p:sldLayoutId id="2147483666" r:id="rId2"/>
    <p:sldLayoutId id="2147483684" r:id="rId3"/>
    <p:sldLayoutId id="2147483671" r:id="rId4"/>
    <p:sldLayoutId id="2147483683" r:id="rId5"/>
    <p:sldLayoutId id="2147483667" r:id="rId6"/>
    <p:sldLayoutId id="2147483688" r:id="rId7"/>
    <p:sldLayoutId id="2147483673" r:id="rId8"/>
    <p:sldLayoutId id="2147483672" r:id="rId9"/>
    <p:sldLayoutId id="2147483669" r:id="rId10"/>
    <p:sldLayoutId id="2147483682" r:id="rId11"/>
    <p:sldLayoutId id="2147483663" r:id="rId12"/>
    <p:sldLayoutId id="2147483677" r:id="rId13"/>
    <p:sldLayoutId id="2147483653" r:id="rId14"/>
    <p:sldLayoutId id="2147483678" r:id="rId15"/>
    <p:sldLayoutId id="2147483650" r:id="rId16"/>
    <p:sldLayoutId id="2147483654" r:id="rId17"/>
    <p:sldLayoutId id="2147483681" r:id="rId18"/>
    <p:sldLayoutId id="2147483686" r:id="rId19"/>
    <p:sldLayoutId id="2147483690" r:id="rId20"/>
    <p:sldLayoutId id="2147483676" r:id="rId21"/>
    <p:sldLayoutId id="2147483680" r:id="rId22"/>
    <p:sldLayoutId id="2147483675" r:id="rId23"/>
    <p:sldLayoutId id="2147483652" r:id="rId24"/>
    <p:sldLayoutId id="2147483665" r:id="rId25"/>
    <p:sldLayoutId id="2147483655" r:id="rId26"/>
    <p:sldLayoutId id="2147483656" r:id="rId27"/>
    <p:sldLayoutId id="2147483657" r:id="rId28"/>
  </p:sldLayoutIdLst>
  <p:hf hdr="0"/>
  <p:txStyles>
    <p:titleStyle>
      <a:lvl1pPr algn="l" defTabSz="914400" rtl="0" eaLnBrk="1" latinLnBrk="0" hangingPunct="1">
        <a:lnSpc>
          <a:spcPct val="90000"/>
        </a:lnSpc>
        <a:spcBef>
          <a:spcPct val="0"/>
        </a:spcBef>
        <a:buNone/>
        <a:defRPr sz="4400" kern="1200">
          <a:solidFill>
            <a:schemeClr val="tx1">
              <a:lumMod val="50000"/>
              <a:lumOff val="50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2160" userDrawn="1">
          <p15:clr>
            <a:srgbClr val="F26B43"/>
          </p15:clr>
        </p15:guide>
        <p15:guide id="3" pos="1920" userDrawn="1">
          <p15:clr>
            <a:srgbClr val="F26B43"/>
          </p15:clr>
        </p15:guide>
        <p15:guide id="4" pos="5760" userDrawn="1">
          <p15:clr>
            <a:srgbClr val="F26B43"/>
          </p15:clr>
        </p15:guide>
        <p15:guide id="5" pos="7248" userDrawn="1">
          <p15:clr>
            <a:srgbClr val="F26B43"/>
          </p15:clr>
        </p15:guide>
        <p15:guide id="6" pos="43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l caballero medieval: realidad y mito – El Cuaderno">
            <a:extLst>
              <a:ext uri="{FF2B5EF4-FFF2-40B4-BE49-F238E27FC236}">
                <a16:creationId xmlns:a16="http://schemas.microsoft.com/office/drawing/2014/main" id="{262AB6FA-8BEF-48F3-ABCB-2ABEDDE789D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302774" y="457200"/>
            <a:ext cx="9586451" cy="5943600"/>
          </a:xfrm>
          <a:prstGeom prst="rect">
            <a:avLst/>
          </a:prstGeom>
          <a:solidFill>
            <a:srgbClr val="FFFFFF"/>
          </a:solid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216815C6-3AD0-46E6-A74A-1967BD91AF50}"/>
              </a:ext>
            </a:extLst>
          </p:cNvPr>
          <p:cNvSpPr>
            <a:spLocks noGrp="1"/>
          </p:cNvSpPr>
          <p:nvPr>
            <p:ph type="title"/>
          </p:nvPr>
        </p:nvSpPr>
        <p:spPr>
          <a:xfrm>
            <a:off x="2453148" y="5567680"/>
            <a:ext cx="9586451" cy="1127760"/>
          </a:xfrm>
        </p:spPr>
        <p:txBody>
          <a:bodyPr rtlCol="0" anchor="ctr">
            <a:normAutofit fontScale="90000"/>
          </a:bodyPr>
          <a:lstStyle/>
          <a:p>
            <a:pPr rtl="0"/>
            <a:br>
              <a:rPr lang="es-ES" sz="4200"/>
            </a:br>
            <a:r>
              <a:rPr lang="es-ES" sz="4200"/>
              <a:t>CABALLEROS MEDIEVALES</a:t>
            </a:r>
          </a:p>
        </p:txBody>
      </p:sp>
    </p:spTree>
    <p:extLst>
      <p:ext uri="{BB962C8B-B14F-4D97-AF65-F5344CB8AC3E}">
        <p14:creationId xmlns:p14="http://schemas.microsoft.com/office/powerpoint/2010/main" val="1642425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La caballería, la casta medieval que se inventó sus propios mitos">
            <a:extLst>
              <a:ext uri="{FF2B5EF4-FFF2-40B4-BE49-F238E27FC236}">
                <a16:creationId xmlns:a16="http://schemas.microsoft.com/office/drawing/2014/main" id="{0D73490E-9AEC-4024-AF8B-04BF63895C4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2406" r="-1" b="11689"/>
          <a:stretch/>
        </p:blipFill>
        <p:spPr bwMode="auto">
          <a:xfrm>
            <a:off x="458724" y="390524"/>
            <a:ext cx="11274552" cy="4171951"/>
          </a:xfrm>
          <a:prstGeom prst="rect">
            <a:avLst/>
          </a:prstGeom>
          <a:solidFill>
            <a:srgbClr val="FFFFFF"/>
          </a:solidFill>
          <a:extLst>
            <a:ext uri="{909E8E84-426E-40DD-AFC4-6F175D3DCCD1}">
              <a14:hiddenFill xmlns:a14="http://schemas.microsoft.com/office/drawing/2010/main">
                <a:solidFill>
                  <a:srgbClr val="FFFFFF"/>
                </a:solidFill>
              </a14:hiddenFill>
            </a:ext>
          </a:extLst>
        </p:spPr>
      </p:pic>
      <p:sp>
        <p:nvSpPr>
          <p:cNvPr id="11" name="Marcador de fecha 10">
            <a:extLst>
              <a:ext uri="{FF2B5EF4-FFF2-40B4-BE49-F238E27FC236}">
                <a16:creationId xmlns:a16="http://schemas.microsoft.com/office/drawing/2014/main" id="{AD240522-762B-4A1C-BAE4-2E57FC01F7BF}"/>
              </a:ext>
            </a:extLst>
          </p:cNvPr>
          <p:cNvSpPr>
            <a:spLocks noGrp="1"/>
          </p:cNvSpPr>
          <p:nvPr>
            <p:ph type="dt" sz="half" idx="10"/>
          </p:nvPr>
        </p:nvSpPr>
        <p:spPr>
          <a:xfrm>
            <a:off x="838200" y="6356350"/>
            <a:ext cx="2743200" cy="365125"/>
          </a:xfrm>
        </p:spPr>
        <p:txBody>
          <a:bodyPr rtlCol="0" anchor="ctr">
            <a:normAutofit/>
          </a:bodyPr>
          <a:lstStyle/>
          <a:p>
            <a:pPr rtl="0">
              <a:spcAft>
                <a:spcPts val="600"/>
              </a:spcAft>
            </a:pPr>
            <a:endParaRPr lang="es-ES" dirty="0"/>
          </a:p>
        </p:txBody>
      </p:sp>
      <p:sp>
        <p:nvSpPr>
          <p:cNvPr id="5" name="Marcador de pie de página 4">
            <a:extLst>
              <a:ext uri="{FF2B5EF4-FFF2-40B4-BE49-F238E27FC236}">
                <a16:creationId xmlns:a16="http://schemas.microsoft.com/office/drawing/2014/main" id="{AF29EA23-F34E-486A-B8B2-0C3019266975}"/>
              </a:ext>
            </a:extLst>
          </p:cNvPr>
          <p:cNvSpPr>
            <a:spLocks noGrp="1"/>
          </p:cNvSpPr>
          <p:nvPr>
            <p:ph type="ftr" sz="quarter" idx="11"/>
          </p:nvPr>
        </p:nvSpPr>
        <p:spPr>
          <a:xfrm>
            <a:off x="4038600" y="6356350"/>
            <a:ext cx="4114800" cy="365125"/>
          </a:xfrm>
        </p:spPr>
        <p:txBody>
          <a:bodyPr rtlCol="0" anchor="ctr">
            <a:normAutofit/>
          </a:bodyPr>
          <a:lstStyle/>
          <a:p>
            <a:pPr rtl="0">
              <a:spcAft>
                <a:spcPts val="600"/>
              </a:spcAft>
            </a:pPr>
            <a:endParaRPr lang="es-ES" dirty="0"/>
          </a:p>
        </p:txBody>
      </p:sp>
      <p:sp>
        <p:nvSpPr>
          <p:cNvPr id="4" name="Marcador de número de diapositiva 3">
            <a:extLst>
              <a:ext uri="{FF2B5EF4-FFF2-40B4-BE49-F238E27FC236}">
                <a16:creationId xmlns:a16="http://schemas.microsoft.com/office/drawing/2014/main" id="{328F602C-7F98-4C02-99D4-ED65E00D66A4}"/>
              </a:ext>
            </a:extLst>
          </p:cNvPr>
          <p:cNvSpPr>
            <a:spLocks noGrp="1"/>
          </p:cNvSpPr>
          <p:nvPr>
            <p:ph type="sldNum" sz="quarter" idx="12"/>
          </p:nvPr>
        </p:nvSpPr>
        <p:spPr>
          <a:xfrm>
            <a:off x="8610600" y="6356350"/>
            <a:ext cx="2743200" cy="365125"/>
          </a:xfrm>
        </p:spPr>
        <p:txBody>
          <a:bodyPr rtlCol="0" anchor="ctr">
            <a:normAutofit/>
          </a:bodyPr>
          <a:lstStyle/>
          <a:p>
            <a:pPr rtl="0">
              <a:spcAft>
                <a:spcPts val="600"/>
              </a:spcAft>
            </a:pPr>
            <a:fld id="{19B51A1E-902D-48AF-9020-955120F399B6}" type="slidenum">
              <a:rPr lang="es-ES" smtClean="0"/>
              <a:pPr rtl="0">
                <a:spcAft>
                  <a:spcPts val="600"/>
                </a:spcAft>
              </a:pPr>
              <a:t>2</a:t>
            </a:fld>
            <a:endParaRPr lang="es-ES"/>
          </a:p>
        </p:txBody>
      </p:sp>
      <p:sp>
        <p:nvSpPr>
          <p:cNvPr id="2" name="Título 1">
            <a:extLst>
              <a:ext uri="{FF2B5EF4-FFF2-40B4-BE49-F238E27FC236}">
                <a16:creationId xmlns:a16="http://schemas.microsoft.com/office/drawing/2014/main" id="{6719F29B-F233-48AF-8261-F33A4E079E3E}"/>
              </a:ext>
            </a:extLst>
          </p:cNvPr>
          <p:cNvSpPr>
            <a:spLocks noGrp="1"/>
          </p:cNvSpPr>
          <p:nvPr>
            <p:ph type="title"/>
          </p:nvPr>
        </p:nvSpPr>
        <p:spPr>
          <a:xfrm>
            <a:off x="719425" y="4689888"/>
            <a:ext cx="5029200" cy="1371600"/>
          </a:xfrm>
        </p:spPr>
        <p:txBody>
          <a:bodyPr rtlCol="0" anchor="ctr">
            <a:normAutofit/>
          </a:bodyPr>
          <a:lstStyle/>
          <a:p>
            <a:pPr rtl="0"/>
            <a:r>
              <a:rPr lang="es-ES" dirty="0"/>
              <a:t>¿Quiénes eran?</a:t>
            </a:r>
            <a:endParaRPr lang="es-ES"/>
          </a:p>
        </p:txBody>
      </p:sp>
      <p:sp>
        <p:nvSpPr>
          <p:cNvPr id="3" name="Subtítulo 2">
            <a:extLst>
              <a:ext uri="{FF2B5EF4-FFF2-40B4-BE49-F238E27FC236}">
                <a16:creationId xmlns:a16="http://schemas.microsoft.com/office/drawing/2014/main" id="{35E3EA69-4E0E-41BD-8095-A124225A2647}"/>
              </a:ext>
            </a:extLst>
          </p:cNvPr>
          <p:cNvSpPr>
            <a:spLocks noGrp="1"/>
          </p:cNvSpPr>
          <p:nvPr>
            <p:ph type="body" sz="quarter" idx="14"/>
          </p:nvPr>
        </p:nvSpPr>
        <p:spPr>
          <a:xfrm>
            <a:off x="6460759" y="4687863"/>
            <a:ext cx="5029200" cy="1463040"/>
          </a:xfrm>
        </p:spPr>
        <p:txBody>
          <a:bodyPr rtlCol="0" anchor="ctr">
            <a:normAutofit/>
          </a:bodyPr>
          <a:lstStyle/>
          <a:p>
            <a:pPr rtl="0"/>
            <a:r>
              <a:rPr lang="es-ES"/>
              <a:t>En </a:t>
            </a:r>
            <a:r>
              <a:rPr lang="es-ES" spc="-5"/>
              <a:t>la </a:t>
            </a:r>
            <a:r>
              <a:rPr lang="es-ES"/>
              <a:t>Edad Media los caballeros </a:t>
            </a:r>
            <a:r>
              <a:rPr lang="es-ES" spc="-5"/>
              <a:t>eran </a:t>
            </a:r>
            <a:r>
              <a:rPr lang="es-ES"/>
              <a:t>nobles que </a:t>
            </a:r>
            <a:r>
              <a:rPr lang="es-ES" spc="5"/>
              <a:t> </a:t>
            </a:r>
            <a:r>
              <a:rPr lang="es-ES"/>
              <a:t>estaban </a:t>
            </a:r>
            <a:r>
              <a:rPr lang="es-ES" spc="-5"/>
              <a:t>al servicio </a:t>
            </a:r>
            <a:r>
              <a:rPr lang="es-ES"/>
              <a:t>de un poderoso señor o de un </a:t>
            </a:r>
            <a:r>
              <a:rPr lang="es-ES" spc="5"/>
              <a:t> </a:t>
            </a:r>
            <a:r>
              <a:rPr lang="es-ES"/>
              <a:t>rey. Llegar a ser </a:t>
            </a:r>
            <a:r>
              <a:rPr lang="es-ES" spc="-5"/>
              <a:t>caballero </a:t>
            </a:r>
            <a:r>
              <a:rPr lang="es-ES"/>
              <a:t>exigía un </a:t>
            </a:r>
            <a:r>
              <a:rPr lang="es-ES" spc="-5"/>
              <a:t>largo </a:t>
            </a:r>
            <a:r>
              <a:rPr lang="es-ES"/>
              <a:t>y duro </a:t>
            </a:r>
            <a:r>
              <a:rPr lang="es-ES" spc="5"/>
              <a:t> </a:t>
            </a:r>
            <a:r>
              <a:rPr lang="es-ES"/>
              <a:t>aprendizaje</a:t>
            </a:r>
            <a:endParaRPr lang="es-ES" dirty="0"/>
          </a:p>
        </p:txBody>
      </p:sp>
    </p:spTree>
    <p:extLst>
      <p:ext uri="{BB962C8B-B14F-4D97-AF65-F5344CB8AC3E}">
        <p14:creationId xmlns:p14="http://schemas.microsoft.com/office/powerpoint/2010/main" val="14633925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2" descr="La caballería y los caballeros medievales - Recreación de la historia">
            <a:extLst>
              <a:ext uri="{FF2B5EF4-FFF2-40B4-BE49-F238E27FC236}">
                <a16:creationId xmlns:a16="http://schemas.microsoft.com/office/drawing/2014/main" id="{3AF8B927-15C8-41AA-9FD1-B47FF77BEE8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8612" r="-1" b="7381"/>
          <a:stretch/>
        </p:blipFill>
        <p:spPr bwMode="auto">
          <a:xfrm>
            <a:off x="458724" y="390524"/>
            <a:ext cx="11274552" cy="4171951"/>
          </a:xfrm>
          <a:prstGeom prst="rect">
            <a:avLst/>
          </a:prstGeom>
          <a:solidFill>
            <a:srgbClr val="FFFFFF"/>
          </a:solidFill>
          <a:extLst>
            <a:ext uri="{909E8E84-426E-40DD-AFC4-6F175D3DCCD1}">
              <a14:hiddenFill xmlns:a14="http://schemas.microsoft.com/office/drawing/2010/main">
                <a:solidFill>
                  <a:srgbClr val="FFFFFF"/>
                </a:solidFill>
              </a14:hiddenFill>
            </a:ext>
          </a:extLst>
        </p:spPr>
      </p:pic>
      <p:sp>
        <p:nvSpPr>
          <p:cNvPr id="46" name="Marcador de número de diapositiva 45">
            <a:extLst>
              <a:ext uri="{FF2B5EF4-FFF2-40B4-BE49-F238E27FC236}">
                <a16:creationId xmlns:a16="http://schemas.microsoft.com/office/drawing/2014/main" id="{B057FC65-DE77-429F-8B3E-E77AD3578B92}"/>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B5CEABB6-07DC-46E8-9B57-56EC44A396E5}" type="slidenum">
              <a:rPr lang="es-ES" smtClean="0"/>
              <a:pPr>
                <a:spcAft>
                  <a:spcPts val="600"/>
                </a:spcAft>
              </a:pPr>
              <a:t>3</a:t>
            </a:fld>
            <a:endParaRPr lang="es-ES"/>
          </a:p>
        </p:txBody>
      </p:sp>
      <p:sp>
        <p:nvSpPr>
          <p:cNvPr id="2" name="Título 1">
            <a:extLst>
              <a:ext uri="{FF2B5EF4-FFF2-40B4-BE49-F238E27FC236}">
                <a16:creationId xmlns:a16="http://schemas.microsoft.com/office/drawing/2014/main" id="{67708C79-A4AC-4B5D-92DF-600737E4D11A}"/>
              </a:ext>
            </a:extLst>
          </p:cNvPr>
          <p:cNvSpPr>
            <a:spLocks noGrp="1"/>
          </p:cNvSpPr>
          <p:nvPr>
            <p:ph type="title"/>
          </p:nvPr>
        </p:nvSpPr>
        <p:spPr>
          <a:xfrm>
            <a:off x="719425" y="4689888"/>
            <a:ext cx="5029200" cy="1371600"/>
          </a:xfrm>
        </p:spPr>
        <p:txBody>
          <a:bodyPr vert="horz" lIns="91440" tIns="45720" rIns="91440" bIns="45720" rtlCol="0" anchor="ctr" anchorCtr="0">
            <a:normAutofit/>
          </a:bodyPr>
          <a:lstStyle/>
          <a:p>
            <a:r>
              <a:rPr lang="es-ES" sz="3700" kern="1200" dirty="0">
                <a:latin typeface="+mj-lt"/>
                <a:ea typeface="+mj-ea"/>
                <a:cs typeface="+mj-cs"/>
              </a:rPr>
              <a:t>Formación del caballero: los comienzos</a:t>
            </a:r>
          </a:p>
        </p:txBody>
      </p:sp>
      <p:sp>
        <p:nvSpPr>
          <p:cNvPr id="30" name="CuadroTexto 29">
            <a:extLst>
              <a:ext uri="{FF2B5EF4-FFF2-40B4-BE49-F238E27FC236}">
                <a16:creationId xmlns:a16="http://schemas.microsoft.com/office/drawing/2014/main" id="{CB68095C-7BBA-4C55-A1F5-66A83AE12160}"/>
              </a:ext>
            </a:extLst>
          </p:cNvPr>
          <p:cNvSpPr txBox="1"/>
          <p:nvPr/>
        </p:nvSpPr>
        <p:spPr>
          <a:xfrm>
            <a:off x="6007262" y="4687862"/>
            <a:ext cx="5949386" cy="1779613"/>
          </a:xfrm>
          <a:prstGeom prst="rect">
            <a:avLst/>
          </a:prstGeom>
        </p:spPr>
        <p:txBody>
          <a:bodyPr vert="horz" lIns="91440" tIns="45720" rIns="91440" bIns="45720" rtlCol="0" anchor="ctr" anchorCtr="0">
            <a:noAutofit/>
          </a:bodyPr>
          <a:lstStyle/>
          <a:p>
            <a:pPr marL="12700" marR="5080" algn="just">
              <a:lnSpc>
                <a:spcPts val="1800"/>
              </a:lnSpc>
              <a:spcBef>
                <a:spcPts val="350"/>
              </a:spcBef>
            </a:pPr>
            <a:r>
              <a:rPr lang="es-ES" sz="1600" b="1" dirty="0">
                <a:solidFill>
                  <a:schemeClr val="tx1">
                    <a:lumMod val="65000"/>
                    <a:lumOff val="35000"/>
                  </a:schemeClr>
                </a:solidFill>
              </a:rPr>
              <a:t>Cualquier</a:t>
            </a:r>
            <a:r>
              <a:rPr lang="es-ES" sz="1600" b="1" spc="5" dirty="0">
                <a:solidFill>
                  <a:schemeClr val="tx1">
                    <a:lumMod val="65000"/>
                    <a:lumOff val="35000"/>
                  </a:schemeClr>
                </a:solidFill>
              </a:rPr>
              <a:t> </a:t>
            </a:r>
            <a:r>
              <a:rPr lang="es-ES" sz="1600" b="1" dirty="0">
                <a:solidFill>
                  <a:schemeClr val="tx1">
                    <a:lumMod val="65000"/>
                    <a:lumOff val="35000"/>
                  </a:schemeClr>
                </a:solidFill>
              </a:rPr>
              <a:t>aspirante</a:t>
            </a:r>
            <a:r>
              <a:rPr lang="es-ES" sz="1600" b="1" spc="5" dirty="0">
                <a:solidFill>
                  <a:schemeClr val="tx1">
                    <a:lumMod val="65000"/>
                    <a:lumOff val="35000"/>
                  </a:schemeClr>
                </a:solidFill>
              </a:rPr>
              <a:t> </a:t>
            </a:r>
            <a:r>
              <a:rPr lang="es-ES" sz="1600" b="1" dirty="0">
                <a:solidFill>
                  <a:schemeClr val="tx1">
                    <a:lumMod val="65000"/>
                    <a:lumOff val="35000"/>
                  </a:schemeClr>
                </a:solidFill>
              </a:rPr>
              <a:t>a</a:t>
            </a:r>
            <a:r>
              <a:rPr lang="es-ES" sz="1600" b="1" spc="5" dirty="0">
                <a:solidFill>
                  <a:schemeClr val="tx1">
                    <a:lumMod val="65000"/>
                    <a:lumOff val="35000"/>
                  </a:schemeClr>
                </a:solidFill>
              </a:rPr>
              <a:t> </a:t>
            </a:r>
            <a:r>
              <a:rPr lang="es-ES" sz="1600" b="1" spc="-5" dirty="0">
                <a:solidFill>
                  <a:schemeClr val="tx1">
                    <a:lumMod val="65000"/>
                    <a:lumOff val="35000"/>
                  </a:schemeClr>
                </a:solidFill>
              </a:rPr>
              <a:t>caballero</a:t>
            </a:r>
            <a:r>
              <a:rPr lang="es-ES" sz="1600" b="1" dirty="0">
                <a:solidFill>
                  <a:schemeClr val="tx1">
                    <a:lumMod val="65000"/>
                    <a:lumOff val="35000"/>
                  </a:schemeClr>
                </a:solidFill>
              </a:rPr>
              <a:t> comenzaba</a:t>
            </a:r>
            <a:r>
              <a:rPr lang="es-ES" sz="1600" b="1" spc="5" dirty="0">
                <a:solidFill>
                  <a:schemeClr val="tx1">
                    <a:lumMod val="65000"/>
                    <a:lumOff val="35000"/>
                  </a:schemeClr>
                </a:solidFill>
              </a:rPr>
              <a:t> </a:t>
            </a:r>
            <a:r>
              <a:rPr lang="es-ES" sz="1600" b="1" dirty="0">
                <a:solidFill>
                  <a:schemeClr val="tx1">
                    <a:lumMod val="65000"/>
                    <a:lumOff val="35000"/>
                  </a:schemeClr>
                </a:solidFill>
              </a:rPr>
              <a:t>a </a:t>
            </a:r>
            <a:r>
              <a:rPr lang="es-ES" sz="1600" b="1" spc="5" dirty="0">
                <a:solidFill>
                  <a:schemeClr val="tx1">
                    <a:lumMod val="65000"/>
                    <a:lumOff val="35000"/>
                  </a:schemeClr>
                </a:solidFill>
              </a:rPr>
              <a:t> </a:t>
            </a:r>
            <a:r>
              <a:rPr lang="es-ES" sz="1600" b="1" dirty="0">
                <a:solidFill>
                  <a:schemeClr val="tx1">
                    <a:lumMod val="65000"/>
                    <a:lumOff val="35000"/>
                  </a:schemeClr>
                </a:solidFill>
              </a:rPr>
              <a:t>prepararse</a:t>
            </a:r>
            <a:r>
              <a:rPr lang="es-ES" sz="1600" b="1" spc="5" dirty="0">
                <a:solidFill>
                  <a:schemeClr val="tx1">
                    <a:lumMod val="65000"/>
                    <a:lumOff val="35000"/>
                  </a:schemeClr>
                </a:solidFill>
              </a:rPr>
              <a:t> </a:t>
            </a:r>
            <a:r>
              <a:rPr lang="es-ES" sz="1600" b="1" dirty="0">
                <a:solidFill>
                  <a:schemeClr val="tx1">
                    <a:lumMod val="65000"/>
                    <a:lumOff val="35000"/>
                  </a:schemeClr>
                </a:solidFill>
              </a:rPr>
              <a:t>en</a:t>
            </a:r>
            <a:r>
              <a:rPr lang="es-ES" sz="1600" b="1" spc="5" dirty="0">
                <a:solidFill>
                  <a:schemeClr val="tx1">
                    <a:lumMod val="65000"/>
                    <a:lumOff val="35000"/>
                  </a:schemeClr>
                </a:solidFill>
              </a:rPr>
              <a:t> </a:t>
            </a:r>
            <a:r>
              <a:rPr lang="es-ES" sz="1600" b="1" dirty="0">
                <a:solidFill>
                  <a:schemeClr val="tx1">
                    <a:lumMod val="65000"/>
                    <a:lumOff val="35000"/>
                  </a:schemeClr>
                </a:solidFill>
              </a:rPr>
              <a:t>su</a:t>
            </a:r>
            <a:r>
              <a:rPr lang="es-ES" sz="1600" b="1" spc="5" dirty="0">
                <a:solidFill>
                  <a:schemeClr val="tx1">
                    <a:lumMod val="65000"/>
                    <a:lumOff val="35000"/>
                  </a:schemeClr>
                </a:solidFill>
              </a:rPr>
              <a:t> </a:t>
            </a:r>
            <a:r>
              <a:rPr lang="es-ES" sz="1600" b="1" spc="-5" dirty="0">
                <a:solidFill>
                  <a:schemeClr val="tx1">
                    <a:lumMod val="65000"/>
                    <a:lumOff val="35000"/>
                  </a:schemeClr>
                </a:solidFill>
              </a:rPr>
              <a:t>propia</a:t>
            </a:r>
            <a:r>
              <a:rPr lang="es-ES" sz="1600" b="1" dirty="0">
                <a:solidFill>
                  <a:schemeClr val="tx1">
                    <a:lumMod val="65000"/>
                    <a:lumOff val="35000"/>
                  </a:schemeClr>
                </a:solidFill>
              </a:rPr>
              <a:t> casa</a:t>
            </a:r>
            <a:r>
              <a:rPr lang="es-ES" sz="1600" b="1" spc="5" dirty="0">
                <a:solidFill>
                  <a:schemeClr val="tx1">
                    <a:lumMod val="65000"/>
                    <a:lumOff val="35000"/>
                  </a:schemeClr>
                </a:solidFill>
              </a:rPr>
              <a:t> </a:t>
            </a:r>
            <a:r>
              <a:rPr lang="es-ES" sz="1600" b="1" dirty="0">
                <a:solidFill>
                  <a:schemeClr val="tx1">
                    <a:lumMod val="65000"/>
                    <a:lumOff val="35000"/>
                  </a:schemeClr>
                </a:solidFill>
              </a:rPr>
              <a:t>desde</a:t>
            </a:r>
            <a:r>
              <a:rPr lang="es-ES" sz="1600" b="1" spc="5" dirty="0">
                <a:solidFill>
                  <a:schemeClr val="tx1">
                    <a:lumMod val="65000"/>
                    <a:lumOff val="35000"/>
                  </a:schemeClr>
                </a:solidFill>
              </a:rPr>
              <a:t> </a:t>
            </a:r>
            <a:r>
              <a:rPr lang="es-ES" sz="1600" b="1" spc="-5" dirty="0">
                <a:solidFill>
                  <a:schemeClr val="tx1">
                    <a:lumMod val="65000"/>
                    <a:lumOff val="35000"/>
                  </a:schemeClr>
                </a:solidFill>
              </a:rPr>
              <a:t>niño, </a:t>
            </a:r>
            <a:r>
              <a:rPr lang="es-ES" sz="1600" b="1" dirty="0">
                <a:solidFill>
                  <a:schemeClr val="tx1">
                    <a:lumMod val="65000"/>
                    <a:lumOff val="35000"/>
                  </a:schemeClr>
                </a:solidFill>
              </a:rPr>
              <a:t> </a:t>
            </a:r>
            <a:r>
              <a:rPr lang="es-ES" sz="1600" b="1" spc="-5" dirty="0">
                <a:solidFill>
                  <a:schemeClr val="tx1">
                    <a:lumMod val="65000"/>
                    <a:lumOff val="35000"/>
                  </a:schemeClr>
                </a:solidFill>
              </a:rPr>
              <a:t>aproximadamente </a:t>
            </a:r>
            <a:r>
              <a:rPr lang="es-ES" sz="1600" b="1" dirty="0">
                <a:solidFill>
                  <a:schemeClr val="tx1">
                    <a:lumMod val="65000"/>
                    <a:lumOff val="35000"/>
                  </a:schemeClr>
                </a:solidFill>
              </a:rPr>
              <a:t>a </a:t>
            </a:r>
            <a:r>
              <a:rPr lang="es-ES" sz="1600" b="1" spc="-5" dirty="0">
                <a:solidFill>
                  <a:schemeClr val="tx1">
                    <a:lumMod val="65000"/>
                    <a:lumOff val="35000"/>
                  </a:schemeClr>
                </a:solidFill>
              </a:rPr>
              <a:t>los siete </a:t>
            </a:r>
            <a:r>
              <a:rPr lang="es-ES" sz="1600" b="1" dirty="0">
                <a:solidFill>
                  <a:schemeClr val="tx1">
                    <a:lumMod val="65000"/>
                    <a:lumOff val="35000"/>
                  </a:schemeClr>
                </a:solidFill>
              </a:rPr>
              <a:t>años. Ya desde ese </a:t>
            </a:r>
            <a:r>
              <a:rPr lang="es-ES" sz="1600" b="1" spc="5" dirty="0">
                <a:solidFill>
                  <a:schemeClr val="tx1">
                    <a:lumMod val="65000"/>
                    <a:lumOff val="35000"/>
                  </a:schemeClr>
                </a:solidFill>
              </a:rPr>
              <a:t> </a:t>
            </a:r>
            <a:r>
              <a:rPr lang="es-ES" sz="1600" b="1" spc="-5" dirty="0">
                <a:solidFill>
                  <a:schemeClr val="tx1">
                    <a:lumMod val="65000"/>
                    <a:lumOff val="35000"/>
                  </a:schemeClr>
                </a:solidFill>
              </a:rPr>
              <a:t>momento, montado </a:t>
            </a:r>
            <a:r>
              <a:rPr lang="es-ES" sz="1600" b="1" dirty="0">
                <a:solidFill>
                  <a:schemeClr val="tx1">
                    <a:lumMod val="65000"/>
                    <a:lumOff val="35000"/>
                  </a:schemeClr>
                </a:solidFill>
              </a:rPr>
              <a:t>en un caballo de madera con </a:t>
            </a:r>
            <a:r>
              <a:rPr lang="es-ES" sz="1600" b="1" spc="5" dirty="0">
                <a:solidFill>
                  <a:schemeClr val="tx1">
                    <a:lumMod val="65000"/>
                    <a:lumOff val="35000"/>
                  </a:schemeClr>
                </a:solidFill>
              </a:rPr>
              <a:t> </a:t>
            </a:r>
            <a:r>
              <a:rPr lang="es-ES" sz="1600" b="1" dirty="0">
                <a:solidFill>
                  <a:schemeClr val="tx1">
                    <a:lumMod val="65000"/>
                    <a:lumOff val="35000"/>
                  </a:schemeClr>
                </a:solidFill>
              </a:rPr>
              <a:t>ruedas, el pequeño guerrero se entrenaba en el </a:t>
            </a:r>
            <a:r>
              <a:rPr lang="es-ES" sz="1600" b="1" spc="5" dirty="0">
                <a:solidFill>
                  <a:schemeClr val="tx1">
                    <a:lumMod val="65000"/>
                    <a:lumOff val="35000"/>
                  </a:schemeClr>
                </a:solidFill>
              </a:rPr>
              <a:t> </a:t>
            </a:r>
            <a:r>
              <a:rPr lang="es-ES" sz="1600" b="1" spc="-5" dirty="0">
                <a:solidFill>
                  <a:schemeClr val="tx1">
                    <a:lumMod val="65000"/>
                    <a:lumOff val="35000"/>
                  </a:schemeClr>
                </a:solidFill>
              </a:rPr>
              <a:t>manejo</a:t>
            </a:r>
            <a:r>
              <a:rPr lang="es-ES" sz="1600" b="1" dirty="0">
                <a:solidFill>
                  <a:schemeClr val="tx1">
                    <a:lumMod val="65000"/>
                    <a:lumOff val="35000"/>
                  </a:schemeClr>
                </a:solidFill>
              </a:rPr>
              <a:t> de</a:t>
            </a:r>
            <a:r>
              <a:rPr lang="es-ES" sz="1600" b="1" spc="5" dirty="0">
                <a:solidFill>
                  <a:schemeClr val="tx1">
                    <a:lumMod val="65000"/>
                    <a:lumOff val="35000"/>
                  </a:schemeClr>
                </a:solidFill>
              </a:rPr>
              <a:t> </a:t>
            </a:r>
            <a:r>
              <a:rPr lang="es-ES" sz="1600" b="1" spc="-5" dirty="0">
                <a:solidFill>
                  <a:schemeClr val="tx1">
                    <a:lumMod val="65000"/>
                    <a:lumOff val="35000"/>
                  </a:schemeClr>
                </a:solidFill>
              </a:rPr>
              <a:t>las</a:t>
            </a:r>
            <a:r>
              <a:rPr lang="es-ES" sz="1600" b="1" dirty="0">
                <a:solidFill>
                  <a:schemeClr val="tx1">
                    <a:lumMod val="65000"/>
                    <a:lumOff val="35000"/>
                  </a:schemeClr>
                </a:solidFill>
              </a:rPr>
              <a:t> armas,</a:t>
            </a:r>
            <a:r>
              <a:rPr lang="es-ES" sz="1600" b="1" spc="5" dirty="0">
                <a:solidFill>
                  <a:schemeClr val="tx1">
                    <a:lumMod val="65000"/>
                    <a:lumOff val="35000"/>
                  </a:schemeClr>
                </a:solidFill>
              </a:rPr>
              <a:t> </a:t>
            </a:r>
            <a:r>
              <a:rPr lang="es-ES" sz="1600" b="1" dirty="0">
                <a:solidFill>
                  <a:schemeClr val="tx1">
                    <a:lumMod val="65000"/>
                    <a:lumOff val="35000"/>
                  </a:schemeClr>
                </a:solidFill>
              </a:rPr>
              <a:t>que</a:t>
            </a:r>
            <a:r>
              <a:rPr lang="es-ES" sz="1600" b="1" spc="5" dirty="0">
                <a:solidFill>
                  <a:schemeClr val="tx1">
                    <a:lumMod val="65000"/>
                    <a:lumOff val="35000"/>
                  </a:schemeClr>
                </a:solidFill>
              </a:rPr>
              <a:t> </a:t>
            </a:r>
            <a:r>
              <a:rPr lang="es-ES" sz="1600" b="1" spc="-5" dirty="0">
                <a:solidFill>
                  <a:schemeClr val="tx1">
                    <a:lumMod val="65000"/>
                    <a:lumOff val="35000"/>
                  </a:schemeClr>
                </a:solidFill>
              </a:rPr>
              <a:t>también</a:t>
            </a:r>
            <a:r>
              <a:rPr lang="es-ES" sz="1600" b="1" dirty="0">
                <a:solidFill>
                  <a:schemeClr val="tx1">
                    <a:lumMod val="65000"/>
                    <a:lumOff val="35000"/>
                  </a:schemeClr>
                </a:solidFill>
              </a:rPr>
              <a:t> eran</a:t>
            </a:r>
            <a:r>
              <a:rPr lang="es-ES" sz="1600" b="1" spc="5" dirty="0">
                <a:solidFill>
                  <a:schemeClr val="tx1">
                    <a:lumMod val="65000"/>
                    <a:lumOff val="35000"/>
                  </a:schemeClr>
                </a:solidFill>
              </a:rPr>
              <a:t> </a:t>
            </a:r>
            <a:r>
              <a:rPr lang="es-ES" sz="1600" b="1" dirty="0">
                <a:solidFill>
                  <a:schemeClr val="tx1">
                    <a:lumMod val="65000"/>
                    <a:lumOff val="35000"/>
                  </a:schemeClr>
                </a:solidFill>
              </a:rPr>
              <a:t>de </a:t>
            </a:r>
            <a:r>
              <a:rPr lang="es-ES" sz="1600" b="1" spc="5" dirty="0">
                <a:solidFill>
                  <a:schemeClr val="tx1">
                    <a:lumMod val="65000"/>
                    <a:lumOff val="35000"/>
                  </a:schemeClr>
                </a:solidFill>
              </a:rPr>
              <a:t> </a:t>
            </a:r>
            <a:r>
              <a:rPr lang="es-ES" sz="1600" b="1" dirty="0">
                <a:solidFill>
                  <a:schemeClr val="tx1">
                    <a:lumMod val="65000"/>
                    <a:lumOff val="35000"/>
                  </a:schemeClr>
                </a:solidFill>
              </a:rPr>
              <a:t>madera,</a:t>
            </a:r>
            <a:r>
              <a:rPr lang="es-ES" sz="1600" b="1" spc="5" dirty="0">
                <a:solidFill>
                  <a:schemeClr val="tx1">
                    <a:lumMod val="65000"/>
                    <a:lumOff val="35000"/>
                  </a:schemeClr>
                </a:solidFill>
              </a:rPr>
              <a:t> </a:t>
            </a:r>
            <a:r>
              <a:rPr lang="es-ES" sz="1600" b="1" dirty="0">
                <a:solidFill>
                  <a:schemeClr val="tx1">
                    <a:lumMod val="65000"/>
                    <a:lumOff val="35000"/>
                  </a:schemeClr>
                </a:solidFill>
              </a:rPr>
              <a:t>practicaba</a:t>
            </a:r>
            <a:r>
              <a:rPr lang="es-ES" sz="1600" b="1" spc="5" dirty="0">
                <a:solidFill>
                  <a:schemeClr val="tx1">
                    <a:lumMod val="65000"/>
                    <a:lumOff val="35000"/>
                  </a:schemeClr>
                </a:solidFill>
              </a:rPr>
              <a:t> </a:t>
            </a:r>
            <a:r>
              <a:rPr lang="es-ES" sz="1600" b="1" spc="-5" dirty="0">
                <a:solidFill>
                  <a:schemeClr val="tx1">
                    <a:lumMod val="65000"/>
                    <a:lumOff val="35000"/>
                  </a:schemeClr>
                </a:solidFill>
              </a:rPr>
              <a:t>la</a:t>
            </a:r>
            <a:r>
              <a:rPr lang="es-ES" sz="1600" b="1" dirty="0">
                <a:solidFill>
                  <a:schemeClr val="tx1">
                    <a:lumMod val="65000"/>
                    <a:lumOff val="35000"/>
                  </a:schemeClr>
                </a:solidFill>
              </a:rPr>
              <a:t> lucha</a:t>
            </a:r>
            <a:r>
              <a:rPr lang="es-ES" sz="1600" b="1" spc="885" dirty="0">
                <a:solidFill>
                  <a:schemeClr val="tx1">
                    <a:lumMod val="65000"/>
                    <a:lumOff val="35000"/>
                  </a:schemeClr>
                </a:solidFill>
              </a:rPr>
              <a:t> </a:t>
            </a:r>
            <a:r>
              <a:rPr lang="es-ES" sz="1600" b="1" spc="-5" dirty="0">
                <a:solidFill>
                  <a:schemeClr val="tx1">
                    <a:lumMod val="65000"/>
                    <a:lumOff val="35000"/>
                  </a:schemeClr>
                </a:solidFill>
              </a:rPr>
              <a:t>enfrentándose</a:t>
            </a:r>
            <a:r>
              <a:rPr lang="es-ES" sz="1600" b="1" spc="880" dirty="0">
                <a:solidFill>
                  <a:schemeClr val="tx1">
                    <a:lumMod val="65000"/>
                    <a:lumOff val="35000"/>
                  </a:schemeClr>
                </a:solidFill>
              </a:rPr>
              <a:t> </a:t>
            </a:r>
            <a:r>
              <a:rPr lang="es-ES" sz="1600" b="1" dirty="0">
                <a:solidFill>
                  <a:schemeClr val="tx1">
                    <a:lumMod val="65000"/>
                    <a:lumOff val="35000"/>
                  </a:schemeClr>
                </a:solidFill>
              </a:rPr>
              <a:t>a </a:t>
            </a:r>
            <a:r>
              <a:rPr lang="es-ES" sz="1600" b="1" spc="5" dirty="0">
                <a:solidFill>
                  <a:schemeClr val="tx1">
                    <a:lumMod val="65000"/>
                    <a:lumOff val="35000"/>
                  </a:schemeClr>
                </a:solidFill>
              </a:rPr>
              <a:t> </a:t>
            </a:r>
            <a:r>
              <a:rPr lang="es-ES" sz="1600" b="1" dirty="0">
                <a:solidFill>
                  <a:schemeClr val="tx1">
                    <a:lumMod val="65000"/>
                    <a:lumOff val="35000"/>
                  </a:schemeClr>
                </a:solidFill>
              </a:rPr>
              <a:t>unos muñecos </a:t>
            </a:r>
            <a:r>
              <a:rPr lang="es-ES" sz="1600" b="1" spc="-5" dirty="0">
                <a:solidFill>
                  <a:schemeClr val="tx1">
                    <a:lumMod val="65000"/>
                    <a:lumOff val="35000"/>
                  </a:schemeClr>
                </a:solidFill>
              </a:rPr>
              <a:t>giratorios </a:t>
            </a:r>
            <a:r>
              <a:rPr lang="es-ES" sz="1600" b="1" dirty="0">
                <a:solidFill>
                  <a:schemeClr val="tx1">
                    <a:lumMod val="65000"/>
                    <a:lumOff val="35000"/>
                  </a:schemeClr>
                </a:solidFill>
              </a:rPr>
              <a:t>que hacían </a:t>
            </a:r>
            <a:r>
              <a:rPr lang="es-ES" sz="1600" b="1" spc="-5" dirty="0">
                <a:solidFill>
                  <a:schemeClr val="tx1">
                    <a:lumMod val="65000"/>
                    <a:lumOff val="35000"/>
                  </a:schemeClr>
                </a:solidFill>
              </a:rPr>
              <a:t>las </a:t>
            </a:r>
            <a:r>
              <a:rPr lang="es-ES" sz="1600" b="1" dirty="0">
                <a:solidFill>
                  <a:schemeClr val="tx1">
                    <a:lumMod val="65000"/>
                    <a:lumOff val="35000"/>
                  </a:schemeClr>
                </a:solidFill>
              </a:rPr>
              <a:t>veces </a:t>
            </a:r>
            <a:r>
              <a:rPr lang="es-ES" sz="1600" b="1" spc="-5" dirty="0">
                <a:solidFill>
                  <a:schemeClr val="tx1">
                    <a:lumMod val="65000"/>
                    <a:lumOff val="35000"/>
                  </a:schemeClr>
                </a:solidFill>
              </a:rPr>
              <a:t>de </a:t>
            </a:r>
            <a:r>
              <a:rPr lang="es-ES" sz="1600" b="1" dirty="0">
                <a:solidFill>
                  <a:schemeClr val="tx1">
                    <a:lumMod val="65000"/>
                    <a:lumOff val="35000"/>
                  </a:schemeClr>
                </a:solidFill>
              </a:rPr>
              <a:t> </a:t>
            </a:r>
            <a:r>
              <a:rPr lang="es-ES" sz="1600" b="1" spc="-5" dirty="0">
                <a:solidFill>
                  <a:schemeClr val="tx1">
                    <a:lumMod val="65000"/>
                    <a:lumOff val="35000"/>
                  </a:schemeClr>
                </a:solidFill>
              </a:rPr>
              <a:t>enemigos </a:t>
            </a:r>
            <a:r>
              <a:rPr lang="es-ES" sz="1600" b="1" dirty="0">
                <a:solidFill>
                  <a:schemeClr val="tx1">
                    <a:lumMod val="65000"/>
                    <a:lumOff val="35000"/>
                  </a:schemeClr>
                </a:solidFill>
              </a:rPr>
              <a:t>armados</a:t>
            </a:r>
          </a:p>
        </p:txBody>
      </p:sp>
    </p:spTree>
    <p:extLst>
      <p:ext uri="{BB962C8B-B14F-4D97-AF65-F5344CB8AC3E}">
        <p14:creationId xmlns:p14="http://schemas.microsoft.com/office/powerpoint/2010/main" val="26344113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5031FE9-9059-4FE8-B4AC-9771F23A1B89}"/>
              </a:ext>
            </a:extLst>
          </p:cNvPr>
          <p:cNvSpPr>
            <a:spLocks noGrp="1"/>
          </p:cNvSpPr>
          <p:nvPr>
            <p:ph type="title"/>
          </p:nvPr>
        </p:nvSpPr>
        <p:spPr>
          <a:xfrm>
            <a:off x="6858000" y="365125"/>
            <a:ext cx="4602318" cy="1325563"/>
          </a:xfrm>
        </p:spPr>
        <p:txBody>
          <a:bodyPr rtlCol="0">
            <a:normAutofit/>
          </a:bodyPr>
          <a:lstStyle/>
          <a:p>
            <a:pPr algn="ctr" rtl="0"/>
            <a:r>
              <a:rPr lang="es-ES" sz="4400" kern="1200" dirty="0">
                <a:latin typeface="+mj-lt"/>
                <a:ea typeface="+mj-ea"/>
                <a:cs typeface="+mj-cs"/>
              </a:rPr>
              <a:t>Formación del caballero: paje</a:t>
            </a:r>
            <a:endParaRPr lang="es-ES" dirty="0"/>
          </a:p>
        </p:txBody>
      </p:sp>
      <p:sp>
        <p:nvSpPr>
          <p:cNvPr id="34" name="Marcador de fecha 33">
            <a:extLst>
              <a:ext uri="{FF2B5EF4-FFF2-40B4-BE49-F238E27FC236}">
                <a16:creationId xmlns:a16="http://schemas.microsoft.com/office/drawing/2014/main" id="{819C09A1-D392-4696-8592-3B25D659C0D2}"/>
              </a:ext>
            </a:extLst>
          </p:cNvPr>
          <p:cNvSpPr>
            <a:spLocks noGrp="1"/>
          </p:cNvSpPr>
          <p:nvPr>
            <p:ph type="dt" sz="half" idx="10"/>
          </p:nvPr>
        </p:nvSpPr>
        <p:spPr>
          <a:xfrm>
            <a:off x="838200" y="6356350"/>
            <a:ext cx="2743200" cy="365125"/>
          </a:xfrm>
        </p:spPr>
        <p:txBody>
          <a:bodyPr rtlCol="0"/>
          <a:lstStyle/>
          <a:p>
            <a:pPr rtl="0"/>
            <a:r>
              <a:rPr lang="es-ES"/>
              <a:t>20XX</a:t>
            </a:r>
          </a:p>
        </p:txBody>
      </p:sp>
      <p:pic>
        <p:nvPicPr>
          <p:cNvPr id="4098" name="Picture 2" descr="la Caverna del Escriba: El caballero medieval">
            <a:extLst>
              <a:ext uri="{FF2B5EF4-FFF2-40B4-BE49-F238E27FC236}">
                <a16:creationId xmlns:a16="http://schemas.microsoft.com/office/drawing/2014/main" id="{CCBE8670-B922-43DA-867C-8D73ED81F1C5}"/>
              </a:ext>
            </a:extLst>
          </p:cNvPr>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l="19890" r="19890"/>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29" name="CuadroTexto 28">
            <a:extLst>
              <a:ext uri="{FF2B5EF4-FFF2-40B4-BE49-F238E27FC236}">
                <a16:creationId xmlns:a16="http://schemas.microsoft.com/office/drawing/2014/main" id="{D307B3B9-7FA6-473F-BFDA-7BDBBDD5090B}"/>
              </a:ext>
            </a:extLst>
          </p:cNvPr>
          <p:cNvSpPr txBox="1"/>
          <p:nvPr/>
        </p:nvSpPr>
        <p:spPr>
          <a:xfrm>
            <a:off x="6504972" y="1932972"/>
            <a:ext cx="5220182" cy="4557723"/>
          </a:xfrm>
          <a:prstGeom prst="rect">
            <a:avLst/>
          </a:prstGeom>
          <a:noFill/>
        </p:spPr>
        <p:txBody>
          <a:bodyPr wrap="square">
            <a:spAutoFit/>
          </a:bodyPr>
          <a:lstStyle/>
          <a:p>
            <a:pPr marL="12700" marR="5080" indent="449580" algn="just">
              <a:lnSpc>
                <a:spcPct val="93100"/>
              </a:lnSpc>
              <a:spcBef>
                <a:spcPts val="315"/>
              </a:spcBef>
            </a:pPr>
            <a:r>
              <a:rPr lang="es-ES" sz="2400" b="1" spc="5" dirty="0">
                <a:solidFill>
                  <a:srgbClr val="313131"/>
                </a:solidFill>
                <a:latin typeface="Arial MT"/>
                <a:cs typeface="Arial MT"/>
              </a:rPr>
              <a:t>A </a:t>
            </a:r>
            <a:r>
              <a:rPr lang="es-ES" sz="2400" b="1" spc="-5" dirty="0">
                <a:solidFill>
                  <a:srgbClr val="313131"/>
                </a:solidFill>
                <a:latin typeface="Arial MT"/>
                <a:cs typeface="Arial MT"/>
              </a:rPr>
              <a:t>los</a:t>
            </a:r>
            <a:r>
              <a:rPr lang="es-ES" sz="2400" b="1" spc="10" dirty="0">
                <a:solidFill>
                  <a:srgbClr val="313131"/>
                </a:solidFill>
                <a:latin typeface="Arial MT"/>
                <a:cs typeface="Arial MT"/>
              </a:rPr>
              <a:t> </a:t>
            </a:r>
            <a:r>
              <a:rPr lang="es-ES" sz="2400" b="1" spc="-5" dirty="0">
                <a:solidFill>
                  <a:srgbClr val="313131"/>
                </a:solidFill>
                <a:latin typeface="Arial MT"/>
                <a:cs typeface="Arial MT"/>
              </a:rPr>
              <a:t>diez</a:t>
            </a:r>
            <a:r>
              <a:rPr lang="es-ES" sz="2400" b="1" spc="5" dirty="0">
                <a:solidFill>
                  <a:srgbClr val="313131"/>
                </a:solidFill>
                <a:latin typeface="Arial MT"/>
                <a:cs typeface="Arial MT"/>
              </a:rPr>
              <a:t> </a:t>
            </a:r>
            <a:r>
              <a:rPr lang="es-ES" sz="2400" b="1" dirty="0">
                <a:solidFill>
                  <a:srgbClr val="313131"/>
                </a:solidFill>
                <a:latin typeface="Arial MT"/>
                <a:cs typeface="Arial MT"/>
              </a:rPr>
              <a:t>o</a:t>
            </a:r>
            <a:r>
              <a:rPr lang="es-ES" sz="2400" b="1" spc="5" dirty="0">
                <a:solidFill>
                  <a:srgbClr val="313131"/>
                </a:solidFill>
                <a:latin typeface="Arial MT"/>
                <a:cs typeface="Arial MT"/>
              </a:rPr>
              <a:t> </a:t>
            </a:r>
            <a:r>
              <a:rPr lang="es-ES" sz="2400" b="1" dirty="0">
                <a:solidFill>
                  <a:srgbClr val="313131"/>
                </a:solidFill>
                <a:latin typeface="Arial MT"/>
                <a:cs typeface="Arial MT"/>
              </a:rPr>
              <a:t>doce</a:t>
            </a:r>
            <a:r>
              <a:rPr lang="es-ES" sz="2400" b="1" spc="5" dirty="0">
                <a:solidFill>
                  <a:srgbClr val="313131"/>
                </a:solidFill>
                <a:latin typeface="Arial MT"/>
                <a:cs typeface="Arial MT"/>
              </a:rPr>
              <a:t> </a:t>
            </a:r>
            <a:r>
              <a:rPr lang="es-ES" sz="2400" b="1" dirty="0">
                <a:solidFill>
                  <a:srgbClr val="313131"/>
                </a:solidFill>
                <a:latin typeface="Arial MT"/>
                <a:cs typeface="Arial MT"/>
              </a:rPr>
              <a:t>años,</a:t>
            </a:r>
            <a:r>
              <a:rPr lang="es-ES" sz="2400" b="1" spc="-5" dirty="0">
                <a:solidFill>
                  <a:srgbClr val="313131"/>
                </a:solidFill>
                <a:latin typeface="Arial MT"/>
                <a:cs typeface="Arial MT"/>
              </a:rPr>
              <a:t> </a:t>
            </a:r>
            <a:r>
              <a:rPr lang="es-ES" sz="2400" b="1" dirty="0">
                <a:solidFill>
                  <a:srgbClr val="313131"/>
                </a:solidFill>
                <a:latin typeface="Arial MT"/>
                <a:cs typeface="Arial MT"/>
              </a:rPr>
              <a:t>el</a:t>
            </a:r>
            <a:r>
              <a:rPr lang="es-ES" sz="2400" b="1" spc="-10" dirty="0">
                <a:solidFill>
                  <a:srgbClr val="313131"/>
                </a:solidFill>
                <a:latin typeface="Arial MT"/>
                <a:cs typeface="Arial MT"/>
              </a:rPr>
              <a:t> </a:t>
            </a:r>
            <a:r>
              <a:rPr lang="es-ES" sz="2400" b="1" spc="-5" dirty="0">
                <a:solidFill>
                  <a:srgbClr val="313131"/>
                </a:solidFill>
                <a:latin typeface="Arial MT"/>
                <a:cs typeface="Arial MT"/>
              </a:rPr>
              <a:t>futuro</a:t>
            </a:r>
            <a:r>
              <a:rPr lang="es-ES" sz="2400" b="1" spc="10" dirty="0">
                <a:solidFill>
                  <a:srgbClr val="313131"/>
                </a:solidFill>
                <a:latin typeface="Arial MT"/>
                <a:cs typeface="Arial MT"/>
              </a:rPr>
              <a:t> </a:t>
            </a:r>
            <a:r>
              <a:rPr lang="es-ES" sz="2400" b="1" spc="-5" dirty="0">
                <a:solidFill>
                  <a:srgbClr val="313131"/>
                </a:solidFill>
                <a:latin typeface="Arial MT"/>
                <a:cs typeface="Arial MT"/>
              </a:rPr>
              <a:t>caballero</a:t>
            </a:r>
            <a:r>
              <a:rPr lang="es-ES" sz="2400" b="1" spc="5" dirty="0">
                <a:solidFill>
                  <a:srgbClr val="313131"/>
                </a:solidFill>
                <a:latin typeface="Arial MT"/>
                <a:cs typeface="Arial MT"/>
              </a:rPr>
              <a:t> </a:t>
            </a:r>
            <a:r>
              <a:rPr lang="es-ES" sz="2400" b="1" dirty="0">
                <a:solidFill>
                  <a:srgbClr val="313131"/>
                </a:solidFill>
                <a:latin typeface="Arial MT"/>
                <a:cs typeface="Arial MT"/>
              </a:rPr>
              <a:t>se </a:t>
            </a:r>
            <a:r>
              <a:rPr lang="es-ES" sz="2400" b="1" spc="5" dirty="0">
                <a:solidFill>
                  <a:srgbClr val="313131"/>
                </a:solidFill>
                <a:latin typeface="Arial MT"/>
                <a:cs typeface="Arial MT"/>
              </a:rPr>
              <a:t> </a:t>
            </a:r>
            <a:r>
              <a:rPr lang="es-ES" sz="2400" b="1" spc="-5" dirty="0">
                <a:solidFill>
                  <a:srgbClr val="313131"/>
                </a:solidFill>
                <a:latin typeface="Arial MT"/>
                <a:cs typeface="Arial MT"/>
              </a:rPr>
              <a:t>iba </a:t>
            </a:r>
            <a:r>
              <a:rPr lang="es-ES" sz="2400" b="1" dirty="0">
                <a:solidFill>
                  <a:srgbClr val="313131"/>
                </a:solidFill>
                <a:latin typeface="Arial MT"/>
                <a:cs typeface="Arial MT"/>
              </a:rPr>
              <a:t>a </a:t>
            </a:r>
            <a:r>
              <a:rPr lang="es-ES" sz="2400" b="1" spc="-5" dirty="0">
                <a:solidFill>
                  <a:srgbClr val="313131"/>
                </a:solidFill>
                <a:latin typeface="Arial MT"/>
                <a:cs typeface="Arial MT"/>
              </a:rPr>
              <a:t>vivir </a:t>
            </a:r>
            <a:r>
              <a:rPr lang="es-ES" sz="2400" b="1" dirty="0">
                <a:solidFill>
                  <a:srgbClr val="313131"/>
                </a:solidFill>
                <a:latin typeface="Arial MT"/>
                <a:cs typeface="Arial MT"/>
              </a:rPr>
              <a:t>al </a:t>
            </a:r>
            <a:r>
              <a:rPr lang="es-ES" sz="2400" b="1" spc="-5" dirty="0">
                <a:solidFill>
                  <a:srgbClr val="313131"/>
                </a:solidFill>
                <a:latin typeface="Arial MT"/>
                <a:cs typeface="Arial MT"/>
              </a:rPr>
              <a:t>castillo </a:t>
            </a:r>
            <a:r>
              <a:rPr lang="es-ES" sz="2400" b="1" dirty="0">
                <a:solidFill>
                  <a:srgbClr val="313131"/>
                </a:solidFill>
                <a:latin typeface="Arial MT"/>
                <a:cs typeface="Arial MT"/>
              </a:rPr>
              <a:t>de </a:t>
            </a:r>
            <a:r>
              <a:rPr lang="es-ES" sz="2400" b="1" spc="-5" dirty="0">
                <a:solidFill>
                  <a:srgbClr val="313131"/>
                </a:solidFill>
                <a:latin typeface="Arial MT"/>
                <a:cs typeface="Arial MT"/>
              </a:rPr>
              <a:t>algún importante </a:t>
            </a:r>
            <a:r>
              <a:rPr lang="es-ES" sz="2400" b="1" spc="-25" dirty="0">
                <a:solidFill>
                  <a:srgbClr val="313131"/>
                </a:solidFill>
                <a:latin typeface="Arial MT"/>
                <a:cs typeface="Arial MT"/>
              </a:rPr>
              <a:t>señor. </a:t>
            </a:r>
            <a:r>
              <a:rPr lang="es-ES" sz="2400" b="1" spc="-5" dirty="0">
                <a:solidFill>
                  <a:srgbClr val="313131"/>
                </a:solidFill>
                <a:latin typeface="Arial MT"/>
                <a:cs typeface="Arial MT"/>
              </a:rPr>
              <a:t>Allí </a:t>
            </a:r>
            <a:r>
              <a:rPr lang="es-ES" sz="2400" b="1" dirty="0">
                <a:solidFill>
                  <a:srgbClr val="313131"/>
                </a:solidFill>
                <a:latin typeface="Arial MT"/>
                <a:cs typeface="Arial MT"/>
              </a:rPr>
              <a:t>continuaba su </a:t>
            </a:r>
            <a:r>
              <a:rPr lang="es-ES" sz="2400" b="1" spc="5" dirty="0">
                <a:solidFill>
                  <a:srgbClr val="313131"/>
                </a:solidFill>
                <a:latin typeface="Arial MT"/>
                <a:cs typeface="Arial MT"/>
              </a:rPr>
              <a:t> </a:t>
            </a:r>
            <a:r>
              <a:rPr lang="es-ES" sz="2400" b="1" spc="-5" dirty="0">
                <a:solidFill>
                  <a:srgbClr val="313131"/>
                </a:solidFill>
                <a:latin typeface="Arial MT"/>
                <a:cs typeface="Arial MT"/>
              </a:rPr>
              <a:t>aprendizaje</a:t>
            </a:r>
            <a:r>
              <a:rPr lang="es-ES" sz="2400" b="1" spc="10" dirty="0">
                <a:solidFill>
                  <a:srgbClr val="313131"/>
                </a:solidFill>
                <a:latin typeface="Arial MT"/>
                <a:cs typeface="Arial MT"/>
              </a:rPr>
              <a:t> </a:t>
            </a:r>
            <a:r>
              <a:rPr lang="es-ES" sz="2400" b="1" dirty="0">
                <a:solidFill>
                  <a:srgbClr val="313131"/>
                </a:solidFill>
                <a:latin typeface="Arial MT"/>
                <a:cs typeface="Arial MT"/>
              </a:rPr>
              <a:t>mucho más</a:t>
            </a:r>
            <a:r>
              <a:rPr lang="es-ES" sz="2400" b="1" spc="5" dirty="0">
                <a:solidFill>
                  <a:srgbClr val="313131"/>
                </a:solidFill>
                <a:latin typeface="Arial MT"/>
                <a:cs typeface="Arial MT"/>
              </a:rPr>
              <a:t> </a:t>
            </a:r>
            <a:r>
              <a:rPr lang="es-ES" sz="2400" b="1" dirty="0">
                <a:solidFill>
                  <a:srgbClr val="313131"/>
                </a:solidFill>
                <a:latin typeface="Arial MT"/>
                <a:cs typeface="Arial MT"/>
              </a:rPr>
              <a:t>en </a:t>
            </a:r>
            <a:r>
              <a:rPr lang="es-ES" sz="2400" b="1" spc="-5" dirty="0">
                <a:solidFill>
                  <a:srgbClr val="313131"/>
                </a:solidFill>
                <a:latin typeface="Arial MT"/>
                <a:cs typeface="Arial MT"/>
              </a:rPr>
              <a:t>serio.</a:t>
            </a:r>
            <a:r>
              <a:rPr lang="es-ES" sz="2400" b="1" spc="-10" dirty="0">
                <a:solidFill>
                  <a:srgbClr val="313131"/>
                </a:solidFill>
                <a:latin typeface="Arial MT"/>
                <a:cs typeface="Arial MT"/>
              </a:rPr>
              <a:t> </a:t>
            </a:r>
            <a:r>
              <a:rPr lang="es-ES" sz="2400" b="1" dirty="0">
                <a:solidFill>
                  <a:srgbClr val="313131"/>
                </a:solidFill>
                <a:latin typeface="Arial MT"/>
                <a:cs typeface="Arial MT"/>
              </a:rPr>
              <a:t>Lo nombraban paje</a:t>
            </a:r>
            <a:r>
              <a:rPr lang="es-ES" sz="2400" b="1" spc="10" dirty="0">
                <a:solidFill>
                  <a:srgbClr val="313131"/>
                </a:solidFill>
                <a:latin typeface="Arial MT"/>
                <a:cs typeface="Arial MT"/>
              </a:rPr>
              <a:t> </a:t>
            </a:r>
            <a:r>
              <a:rPr lang="es-ES" sz="2400" b="1" spc="-95" dirty="0">
                <a:solidFill>
                  <a:srgbClr val="313131"/>
                </a:solidFill>
                <a:latin typeface="Arial MT"/>
                <a:cs typeface="Arial MT"/>
              </a:rPr>
              <a:t>y,</a:t>
            </a:r>
            <a:r>
              <a:rPr lang="es-ES" sz="2400" b="1" spc="-10" dirty="0">
                <a:solidFill>
                  <a:srgbClr val="313131"/>
                </a:solidFill>
                <a:latin typeface="Arial MT"/>
                <a:cs typeface="Arial MT"/>
              </a:rPr>
              <a:t> </a:t>
            </a:r>
            <a:r>
              <a:rPr lang="es-ES" sz="2400" b="1" dirty="0">
                <a:solidFill>
                  <a:srgbClr val="313131"/>
                </a:solidFill>
                <a:latin typeface="Arial MT"/>
                <a:cs typeface="Arial MT"/>
              </a:rPr>
              <a:t>además</a:t>
            </a:r>
            <a:r>
              <a:rPr lang="es-ES" sz="2400" b="1" spc="5" dirty="0">
                <a:solidFill>
                  <a:srgbClr val="313131"/>
                </a:solidFill>
                <a:latin typeface="Arial MT"/>
                <a:cs typeface="Arial MT"/>
              </a:rPr>
              <a:t> </a:t>
            </a:r>
            <a:r>
              <a:rPr lang="es-ES" sz="2400" b="1" dirty="0">
                <a:solidFill>
                  <a:srgbClr val="313131"/>
                </a:solidFill>
                <a:latin typeface="Arial MT"/>
                <a:cs typeface="Arial MT"/>
              </a:rPr>
              <a:t>de </a:t>
            </a:r>
            <a:r>
              <a:rPr lang="es-ES" sz="2400" b="1" spc="-705" dirty="0">
                <a:solidFill>
                  <a:srgbClr val="313131"/>
                </a:solidFill>
                <a:latin typeface="Arial MT"/>
                <a:cs typeface="Arial MT"/>
              </a:rPr>
              <a:t> </a:t>
            </a:r>
            <a:r>
              <a:rPr lang="es-ES" sz="2400" b="1" dirty="0">
                <a:solidFill>
                  <a:srgbClr val="313131"/>
                </a:solidFill>
                <a:latin typeface="Arial MT"/>
                <a:cs typeface="Arial MT"/>
              </a:rPr>
              <a:t>seguir ejercitándose en </a:t>
            </a:r>
            <a:r>
              <a:rPr lang="es-ES" sz="2400" b="1" spc="5" dirty="0">
                <a:solidFill>
                  <a:srgbClr val="313131"/>
                </a:solidFill>
                <a:latin typeface="Arial MT"/>
                <a:cs typeface="Arial MT"/>
              </a:rPr>
              <a:t>el </a:t>
            </a:r>
            <a:r>
              <a:rPr lang="es-ES" sz="2400" b="1" spc="-5" dirty="0">
                <a:solidFill>
                  <a:srgbClr val="313131"/>
                </a:solidFill>
                <a:latin typeface="Arial MT"/>
                <a:cs typeface="Arial MT"/>
              </a:rPr>
              <a:t>empleo </a:t>
            </a:r>
            <a:r>
              <a:rPr lang="es-ES" sz="2400" b="1" dirty="0">
                <a:solidFill>
                  <a:srgbClr val="313131"/>
                </a:solidFill>
                <a:latin typeface="Arial MT"/>
                <a:cs typeface="Arial MT"/>
              </a:rPr>
              <a:t>de </a:t>
            </a:r>
            <a:r>
              <a:rPr lang="es-ES" sz="2400" b="1" spc="-5" dirty="0">
                <a:solidFill>
                  <a:srgbClr val="313131"/>
                </a:solidFill>
                <a:latin typeface="Arial MT"/>
                <a:cs typeface="Arial MT"/>
              </a:rPr>
              <a:t>las </a:t>
            </a:r>
            <a:r>
              <a:rPr lang="es-ES" sz="2400" b="1" dirty="0">
                <a:solidFill>
                  <a:srgbClr val="313131"/>
                </a:solidFill>
                <a:latin typeface="Arial MT"/>
                <a:cs typeface="Arial MT"/>
              </a:rPr>
              <a:t>armas, que ya eran de </a:t>
            </a:r>
            <a:r>
              <a:rPr lang="es-ES" sz="2400" b="1" spc="5" dirty="0">
                <a:solidFill>
                  <a:srgbClr val="313131"/>
                </a:solidFill>
                <a:latin typeface="Arial MT"/>
                <a:cs typeface="Arial MT"/>
              </a:rPr>
              <a:t> </a:t>
            </a:r>
            <a:r>
              <a:rPr lang="es-ES" sz="2400" b="1" dirty="0">
                <a:solidFill>
                  <a:srgbClr val="313131"/>
                </a:solidFill>
                <a:latin typeface="Arial MT"/>
                <a:cs typeface="Arial MT"/>
              </a:rPr>
              <a:t>verdad, pasaba a estar </a:t>
            </a:r>
            <a:r>
              <a:rPr lang="es-ES" sz="2400" b="1" spc="5" dirty="0">
                <a:solidFill>
                  <a:srgbClr val="313131"/>
                </a:solidFill>
                <a:latin typeface="Arial MT"/>
                <a:cs typeface="Arial MT"/>
              </a:rPr>
              <a:t>al </a:t>
            </a:r>
            <a:r>
              <a:rPr lang="es-ES" sz="2400" b="1" dirty="0">
                <a:solidFill>
                  <a:srgbClr val="313131"/>
                </a:solidFill>
                <a:latin typeface="Arial MT"/>
                <a:cs typeface="Arial MT"/>
              </a:rPr>
              <a:t>servicio de su señor: </a:t>
            </a:r>
            <a:r>
              <a:rPr lang="es-ES" sz="2400" b="1" spc="-5" dirty="0">
                <a:solidFill>
                  <a:srgbClr val="313131"/>
                </a:solidFill>
                <a:latin typeface="Arial MT"/>
                <a:cs typeface="Arial MT"/>
              </a:rPr>
              <a:t>lo </a:t>
            </a:r>
            <a:r>
              <a:rPr lang="es-ES" sz="2400" b="1" dirty="0">
                <a:solidFill>
                  <a:srgbClr val="313131"/>
                </a:solidFill>
                <a:latin typeface="Arial MT"/>
                <a:cs typeface="Arial MT"/>
              </a:rPr>
              <a:t>ayudaba a </a:t>
            </a:r>
            <a:r>
              <a:rPr lang="es-ES" sz="2400" b="1" spc="5" dirty="0">
                <a:solidFill>
                  <a:srgbClr val="313131"/>
                </a:solidFill>
                <a:latin typeface="Arial MT"/>
                <a:cs typeface="Arial MT"/>
              </a:rPr>
              <a:t> </a:t>
            </a:r>
            <a:r>
              <a:rPr lang="es-ES" sz="2400" b="1" dirty="0">
                <a:solidFill>
                  <a:srgbClr val="313131"/>
                </a:solidFill>
                <a:latin typeface="Arial MT"/>
                <a:cs typeface="Arial MT"/>
              </a:rPr>
              <a:t>ponerse </a:t>
            </a:r>
            <a:r>
              <a:rPr lang="es-ES" sz="2400" b="1" spc="-5" dirty="0">
                <a:solidFill>
                  <a:srgbClr val="313131"/>
                </a:solidFill>
                <a:latin typeface="Arial MT"/>
                <a:cs typeface="Arial MT"/>
              </a:rPr>
              <a:t>la</a:t>
            </a:r>
            <a:r>
              <a:rPr lang="es-ES" sz="2400" b="1" dirty="0">
                <a:solidFill>
                  <a:srgbClr val="313131"/>
                </a:solidFill>
                <a:latin typeface="Arial MT"/>
                <a:cs typeface="Arial MT"/>
              </a:rPr>
              <a:t> armadura,</a:t>
            </a:r>
            <a:r>
              <a:rPr lang="es-ES" sz="2400" b="1" spc="-10" dirty="0">
                <a:solidFill>
                  <a:srgbClr val="313131"/>
                </a:solidFill>
                <a:latin typeface="Arial MT"/>
                <a:cs typeface="Arial MT"/>
              </a:rPr>
              <a:t> </a:t>
            </a:r>
            <a:r>
              <a:rPr lang="es-ES" sz="2400" b="1" dirty="0">
                <a:solidFill>
                  <a:srgbClr val="313131"/>
                </a:solidFill>
                <a:latin typeface="Arial MT"/>
                <a:cs typeface="Arial MT"/>
              </a:rPr>
              <a:t>cuidaba sus</a:t>
            </a:r>
            <a:r>
              <a:rPr lang="es-ES" sz="2400" b="1" spc="5" dirty="0">
                <a:solidFill>
                  <a:srgbClr val="313131"/>
                </a:solidFill>
                <a:latin typeface="Arial MT"/>
                <a:cs typeface="Arial MT"/>
              </a:rPr>
              <a:t> </a:t>
            </a:r>
            <a:r>
              <a:rPr lang="es-ES" sz="2400" b="1" spc="-5" dirty="0">
                <a:solidFill>
                  <a:srgbClr val="313131"/>
                </a:solidFill>
                <a:latin typeface="Arial MT"/>
                <a:cs typeface="Arial MT"/>
              </a:rPr>
              <a:t>caballos</a:t>
            </a:r>
            <a:r>
              <a:rPr lang="es-ES" sz="2400" b="1" spc="5" dirty="0">
                <a:solidFill>
                  <a:srgbClr val="313131"/>
                </a:solidFill>
                <a:latin typeface="Arial MT"/>
                <a:cs typeface="Arial MT"/>
              </a:rPr>
              <a:t> </a:t>
            </a:r>
            <a:r>
              <a:rPr lang="es-ES" sz="2400" b="1" dirty="0">
                <a:solidFill>
                  <a:srgbClr val="313131"/>
                </a:solidFill>
                <a:latin typeface="Arial MT"/>
                <a:cs typeface="Arial MT"/>
              </a:rPr>
              <a:t>sus armas,</a:t>
            </a:r>
            <a:r>
              <a:rPr lang="es-ES" sz="2400" b="1" spc="-5" dirty="0">
                <a:solidFill>
                  <a:srgbClr val="313131"/>
                </a:solidFill>
                <a:latin typeface="Arial MT"/>
                <a:cs typeface="Arial MT"/>
              </a:rPr>
              <a:t> lo</a:t>
            </a:r>
            <a:r>
              <a:rPr lang="es-ES" sz="2400" b="1" dirty="0">
                <a:solidFill>
                  <a:srgbClr val="313131"/>
                </a:solidFill>
                <a:latin typeface="Arial MT"/>
                <a:cs typeface="Arial MT"/>
              </a:rPr>
              <a:t> </a:t>
            </a:r>
            <a:r>
              <a:rPr lang="es-ES" sz="2400" b="1" spc="-5" dirty="0">
                <a:solidFill>
                  <a:srgbClr val="313131"/>
                </a:solidFill>
                <a:latin typeface="Arial MT"/>
                <a:cs typeface="Arial MT"/>
              </a:rPr>
              <a:t>atendía </a:t>
            </a:r>
            <a:r>
              <a:rPr lang="es-ES" sz="2400" b="1" dirty="0">
                <a:solidFill>
                  <a:srgbClr val="313131"/>
                </a:solidFill>
                <a:latin typeface="Arial MT"/>
                <a:cs typeface="Arial MT"/>
              </a:rPr>
              <a:t> </a:t>
            </a:r>
            <a:r>
              <a:rPr lang="es-ES" sz="2400" b="1" spc="-5" dirty="0">
                <a:solidFill>
                  <a:srgbClr val="313131"/>
                </a:solidFill>
                <a:latin typeface="Arial MT"/>
                <a:cs typeface="Arial MT"/>
              </a:rPr>
              <a:t>durante</a:t>
            </a:r>
            <a:r>
              <a:rPr lang="es-ES" sz="2400" b="1" spc="-10" dirty="0">
                <a:solidFill>
                  <a:srgbClr val="313131"/>
                </a:solidFill>
                <a:latin typeface="Arial MT"/>
                <a:cs typeface="Arial MT"/>
              </a:rPr>
              <a:t> </a:t>
            </a:r>
            <a:r>
              <a:rPr lang="es-ES" sz="2400" b="1" spc="-5" dirty="0">
                <a:solidFill>
                  <a:srgbClr val="313131"/>
                </a:solidFill>
                <a:latin typeface="Arial MT"/>
                <a:cs typeface="Arial MT"/>
              </a:rPr>
              <a:t>las</a:t>
            </a:r>
            <a:r>
              <a:rPr lang="es-ES" sz="2400" b="1" spc="5" dirty="0">
                <a:solidFill>
                  <a:srgbClr val="313131"/>
                </a:solidFill>
                <a:latin typeface="Arial MT"/>
                <a:cs typeface="Arial MT"/>
              </a:rPr>
              <a:t> </a:t>
            </a:r>
            <a:r>
              <a:rPr lang="es-ES" sz="2400" b="1" spc="-5" dirty="0">
                <a:solidFill>
                  <a:srgbClr val="313131"/>
                </a:solidFill>
                <a:latin typeface="Arial MT"/>
                <a:cs typeface="Arial MT"/>
              </a:rPr>
              <a:t>cacerías...</a:t>
            </a:r>
            <a:endParaRPr lang="es-ES" sz="2400" b="1" dirty="0">
              <a:latin typeface="Arial MT"/>
              <a:cs typeface="Arial MT"/>
            </a:endParaRPr>
          </a:p>
        </p:txBody>
      </p:sp>
    </p:spTree>
    <p:extLst>
      <p:ext uri="{BB962C8B-B14F-4D97-AF65-F5344CB8AC3E}">
        <p14:creationId xmlns:p14="http://schemas.microsoft.com/office/powerpoint/2010/main" val="21047829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291CFAB-A735-4A31-A51D-42FE1F5E94E0}"/>
              </a:ext>
            </a:extLst>
          </p:cNvPr>
          <p:cNvSpPr>
            <a:spLocks noGrp="1"/>
          </p:cNvSpPr>
          <p:nvPr>
            <p:ph type="title"/>
          </p:nvPr>
        </p:nvSpPr>
        <p:spPr>
          <a:xfrm>
            <a:off x="219919" y="365125"/>
            <a:ext cx="5876081" cy="1325563"/>
          </a:xfrm>
        </p:spPr>
        <p:txBody>
          <a:bodyPr rtlCol="0">
            <a:normAutofit/>
          </a:bodyPr>
          <a:lstStyle/>
          <a:p>
            <a:pPr algn="ctr" rtl="0"/>
            <a:r>
              <a:rPr lang="es-ES" sz="4400" kern="1200" dirty="0">
                <a:latin typeface="+mj-lt"/>
                <a:ea typeface="+mj-ea"/>
                <a:cs typeface="+mj-cs"/>
              </a:rPr>
              <a:t>Formación del caballero: escudero</a:t>
            </a:r>
            <a:endParaRPr lang="es-ES" dirty="0"/>
          </a:p>
        </p:txBody>
      </p:sp>
      <p:sp>
        <p:nvSpPr>
          <p:cNvPr id="37" name="CuadroTexto 36">
            <a:extLst>
              <a:ext uri="{FF2B5EF4-FFF2-40B4-BE49-F238E27FC236}">
                <a16:creationId xmlns:a16="http://schemas.microsoft.com/office/drawing/2014/main" id="{570E18F2-924D-46E3-B69B-39A0F094779F}"/>
              </a:ext>
            </a:extLst>
          </p:cNvPr>
          <p:cNvSpPr txBox="1"/>
          <p:nvPr/>
        </p:nvSpPr>
        <p:spPr>
          <a:xfrm>
            <a:off x="219919" y="2442287"/>
            <a:ext cx="5876081" cy="2829814"/>
          </a:xfrm>
          <a:prstGeom prst="rect">
            <a:avLst/>
          </a:prstGeom>
          <a:noFill/>
        </p:spPr>
        <p:txBody>
          <a:bodyPr wrap="square">
            <a:spAutoFit/>
          </a:bodyPr>
          <a:lstStyle/>
          <a:p>
            <a:pPr algn="just">
              <a:lnSpc>
                <a:spcPct val="107000"/>
              </a:lnSpc>
              <a:spcAft>
                <a:spcPts val="800"/>
              </a:spcAft>
            </a:pPr>
            <a:r>
              <a:rPr lang="es-ES" sz="2400" b="1" dirty="0">
                <a:effectLst/>
                <a:latin typeface="Arial MT"/>
                <a:ea typeface="Calibri" panose="020F0502020204030204" pitchFamily="34" charset="0"/>
                <a:cs typeface="Times New Roman" panose="02020603050405020304" pitchFamily="18" charset="0"/>
              </a:rPr>
              <a:t>Al cumplir los catorce años, el paje se convertía en escudero. En esta etapa, el joven tenía que seguir atendiendo a su señor, pero ya podía luchar junto a él para tener la oportunidad de demostrar su valor y para poder ser armado caballero.</a:t>
            </a:r>
          </a:p>
        </p:txBody>
      </p:sp>
      <p:pic>
        <p:nvPicPr>
          <p:cNvPr id="5122" name="Picture 2" descr="Justas de San Jorge: Formación e investidura del caballero">
            <a:extLst>
              <a:ext uri="{FF2B5EF4-FFF2-40B4-BE49-F238E27FC236}">
                <a16:creationId xmlns:a16="http://schemas.microsoft.com/office/drawing/2014/main" id="{F55A52F8-95F2-4508-BB17-DF8D47303307}"/>
              </a:ext>
            </a:extLst>
          </p:cNvPr>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l="8033" r="8033"/>
          <a:stretch>
            <a:fillRect/>
          </a:stretch>
        </p:blipFill>
        <p:spPr bwMode="auto">
          <a:xfrm>
            <a:off x="6562846" y="266218"/>
            <a:ext cx="5521124" cy="62271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01875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7E1C88-627C-4655-A4FB-0BB02EDB078A}"/>
              </a:ext>
            </a:extLst>
          </p:cNvPr>
          <p:cNvSpPr>
            <a:spLocks noGrp="1"/>
          </p:cNvSpPr>
          <p:nvPr>
            <p:ph type="title"/>
          </p:nvPr>
        </p:nvSpPr>
        <p:spPr>
          <a:xfrm>
            <a:off x="6348334" y="136526"/>
            <a:ext cx="5005466" cy="1136689"/>
          </a:xfrm>
        </p:spPr>
        <p:txBody>
          <a:bodyPr rtlCol="0">
            <a:normAutofit fontScale="90000"/>
          </a:bodyPr>
          <a:lstStyle/>
          <a:p>
            <a:pPr algn="ctr" rtl="0"/>
            <a:r>
              <a:rPr lang="es-ES" spc="-5" dirty="0"/>
              <a:t>La</a:t>
            </a:r>
            <a:r>
              <a:rPr lang="es-ES" spc="-45" dirty="0"/>
              <a:t> </a:t>
            </a:r>
            <a:r>
              <a:rPr lang="es-ES" spc="-5" dirty="0"/>
              <a:t>ceremonia</a:t>
            </a:r>
            <a:r>
              <a:rPr lang="es-ES" spc="-30" dirty="0"/>
              <a:t> </a:t>
            </a:r>
            <a:r>
              <a:rPr lang="es-ES" spc="-5" dirty="0"/>
              <a:t>de</a:t>
            </a:r>
            <a:r>
              <a:rPr lang="es-ES" spc="-30" dirty="0"/>
              <a:t> </a:t>
            </a:r>
            <a:r>
              <a:rPr lang="es-ES" spc="-5" dirty="0"/>
              <a:t>investidura</a:t>
            </a:r>
            <a:endParaRPr lang="es-ES" dirty="0"/>
          </a:p>
        </p:txBody>
      </p:sp>
      <p:sp>
        <p:nvSpPr>
          <p:cNvPr id="3" name="Marcador de contenido 2">
            <a:extLst>
              <a:ext uri="{FF2B5EF4-FFF2-40B4-BE49-F238E27FC236}">
                <a16:creationId xmlns:a16="http://schemas.microsoft.com/office/drawing/2014/main" id="{033634FE-ADF0-4BC3-A0A9-447EA9DD096B}"/>
              </a:ext>
            </a:extLst>
          </p:cNvPr>
          <p:cNvSpPr>
            <a:spLocks noGrp="1"/>
          </p:cNvSpPr>
          <p:nvPr>
            <p:ph type="body" sz="quarter" idx="14"/>
          </p:nvPr>
        </p:nvSpPr>
        <p:spPr>
          <a:xfrm>
            <a:off x="6214942" y="1273215"/>
            <a:ext cx="5815012" cy="4988689"/>
          </a:xfrm>
        </p:spPr>
        <p:txBody>
          <a:bodyPr vert="horz" lIns="91440" tIns="45720" rIns="91440" bIns="45720" rtlCol="0" anchor="t">
            <a:noAutofit/>
          </a:bodyPr>
          <a:lstStyle/>
          <a:p>
            <a:pPr algn="just"/>
            <a:r>
              <a:rPr lang="es-ES" sz="1800" b="1" dirty="0">
                <a:solidFill>
                  <a:schemeClr val="tx1"/>
                </a:solidFill>
                <a:effectLst/>
                <a:latin typeface="Arial MT"/>
                <a:ea typeface="Calibri" panose="020F0502020204030204" pitchFamily="34" charset="0"/>
                <a:cs typeface="Times New Roman" panose="02020603050405020304" pitchFamily="18" charset="0"/>
              </a:rPr>
              <a:t>Para ser armado caballero, se realizaba la ceremonia de la investidura. El aspirante velaba las armas durante toda una noche. Al amanecer, su señor lo cubría con un manto rojo; le entregaba unas mallas marrones, un cinturón blanco, unas espuelas de oro y una espada de doble filo, que simbolizaba la justicia y la lealtad; y, finalmente, le daba el espaldarazo. El espaldarazo consistía en tocar con la espada la espalda del escudero mientras se pronunciaban unas palabras. El aspirante quedaba así armado caballero.</a:t>
            </a:r>
          </a:p>
          <a:p>
            <a:pPr rtl="0"/>
            <a:endParaRPr lang="es-ES" sz="1800" dirty="0"/>
          </a:p>
        </p:txBody>
      </p:sp>
      <p:sp>
        <p:nvSpPr>
          <p:cNvPr id="9" name="Marcador de número de diapositiva 8">
            <a:extLst>
              <a:ext uri="{FF2B5EF4-FFF2-40B4-BE49-F238E27FC236}">
                <a16:creationId xmlns:a16="http://schemas.microsoft.com/office/drawing/2014/main" id="{B6A43E77-83FF-4D98-9F98-E567BE6C70D4}"/>
              </a:ext>
            </a:extLst>
          </p:cNvPr>
          <p:cNvSpPr>
            <a:spLocks noGrp="1"/>
          </p:cNvSpPr>
          <p:nvPr>
            <p:ph type="sldNum" sz="quarter" idx="12"/>
          </p:nvPr>
        </p:nvSpPr>
        <p:spPr>
          <a:xfrm>
            <a:off x="8610600" y="6356350"/>
            <a:ext cx="2743200" cy="365125"/>
          </a:xfrm>
        </p:spPr>
        <p:txBody>
          <a:bodyPr rtlCol="0"/>
          <a:lstStyle/>
          <a:p>
            <a:pPr rtl="0"/>
            <a:fld id="{B5CEABB6-07DC-46E8-9B57-56EC44A396E5}" type="slidenum">
              <a:rPr lang="es-ES" smtClean="0"/>
              <a:pPr/>
              <a:t>6</a:t>
            </a:fld>
            <a:endParaRPr lang="es-ES" dirty="0"/>
          </a:p>
        </p:txBody>
      </p:sp>
      <p:pic>
        <p:nvPicPr>
          <p:cNvPr id="6146" name="Picture 2" descr="Ceremonia de investidura de un caballero | Edad Media">
            <a:extLst>
              <a:ext uri="{FF2B5EF4-FFF2-40B4-BE49-F238E27FC236}">
                <a16:creationId xmlns:a16="http://schemas.microsoft.com/office/drawing/2014/main" id="{200C407E-988A-44A7-9862-BE15034E254A}"/>
              </a:ext>
            </a:extLst>
          </p:cNvPr>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t="18713" b="18713"/>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11443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ítulo 21">
            <a:extLst>
              <a:ext uri="{FF2B5EF4-FFF2-40B4-BE49-F238E27FC236}">
                <a16:creationId xmlns:a16="http://schemas.microsoft.com/office/drawing/2014/main" id="{719C4229-5B22-4A67-9422-76E6BAAD74D3}"/>
              </a:ext>
            </a:extLst>
          </p:cNvPr>
          <p:cNvSpPr>
            <a:spLocks noGrp="1"/>
          </p:cNvSpPr>
          <p:nvPr>
            <p:ph type="title"/>
          </p:nvPr>
        </p:nvSpPr>
        <p:spPr>
          <a:xfrm>
            <a:off x="3051112" y="3513220"/>
            <a:ext cx="8682164" cy="1828799"/>
          </a:xfrm>
        </p:spPr>
        <p:txBody>
          <a:bodyPr rtlCol="0" anchor="ctr"/>
          <a:lstStyle/>
          <a:p>
            <a:pPr rtl="0"/>
            <a:r>
              <a:rPr lang="es-ES"/>
              <a:t>Información general de la empresa</a:t>
            </a:r>
          </a:p>
        </p:txBody>
      </p:sp>
      <p:pic>
        <p:nvPicPr>
          <p:cNvPr id="7170" name="Picture 2" descr="141 Caballeros 1">
            <a:extLst>
              <a:ext uri="{FF2B5EF4-FFF2-40B4-BE49-F238E27FC236}">
                <a16:creationId xmlns:a16="http://schemas.microsoft.com/office/drawing/2014/main" id="{4DC7745F-02EF-4A64-9FDA-708D91665750}"/>
              </a:ext>
            </a:extLst>
          </p:cNvPr>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t="16091" b="16091"/>
          <a:stretch>
            <a:fillRect/>
          </a:stretch>
        </p:blipFill>
        <p:spPr bwMode="auto">
          <a:xfrm>
            <a:off x="690563" y="457200"/>
            <a:ext cx="11274425" cy="594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37616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A69AB68-AAD3-4F45-941A-BD76631A9FC7}"/>
              </a:ext>
            </a:extLst>
          </p:cNvPr>
          <p:cNvSpPr>
            <a:spLocks noGrp="1"/>
          </p:cNvSpPr>
          <p:nvPr>
            <p:ph type="title"/>
          </p:nvPr>
        </p:nvSpPr>
        <p:spPr>
          <a:xfrm>
            <a:off x="838200" y="365125"/>
            <a:ext cx="10515600" cy="1097915"/>
          </a:xfrm>
        </p:spPr>
        <p:txBody>
          <a:bodyPr vert="horz" lIns="91440" tIns="45720" rIns="91440" bIns="45720" rtlCol="0" anchor="ctr">
            <a:normAutofit/>
          </a:bodyPr>
          <a:lstStyle/>
          <a:p>
            <a:pPr algn="ctr"/>
            <a:r>
              <a:rPr lang="es-ES" kern="1200" spc="-5" dirty="0">
                <a:latin typeface="+mj-lt"/>
                <a:ea typeface="+mj-ea"/>
                <a:cs typeface="+mj-cs"/>
              </a:rPr>
              <a:t>La</a:t>
            </a:r>
            <a:r>
              <a:rPr lang="es-ES" kern="1200" spc="-100" dirty="0">
                <a:latin typeface="+mj-lt"/>
                <a:ea typeface="+mj-ea"/>
                <a:cs typeface="+mj-cs"/>
              </a:rPr>
              <a:t> </a:t>
            </a:r>
            <a:r>
              <a:rPr lang="es-ES" kern="1200" spc="-5" dirty="0">
                <a:latin typeface="+mj-lt"/>
                <a:ea typeface="+mj-ea"/>
                <a:cs typeface="+mj-cs"/>
              </a:rPr>
              <a:t>armadura</a:t>
            </a:r>
            <a:endParaRPr lang="es-ES" kern="1200" dirty="0">
              <a:latin typeface="+mj-lt"/>
              <a:ea typeface="+mj-ea"/>
              <a:cs typeface="+mj-cs"/>
            </a:endParaRPr>
          </a:p>
        </p:txBody>
      </p:sp>
      <p:sp>
        <p:nvSpPr>
          <p:cNvPr id="35" name="CuadroTexto 34">
            <a:extLst>
              <a:ext uri="{FF2B5EF4-FFF2-40B4-BE49-F238E27FC236}">
                <a16:creationId xmlns:a16="http://schemas.microsoft.com/office/drawing/2014/main" id="{B8D8C53C-EAE0-4D08-B416-151BF239DAAD}"/>
              </a:ext>
            </a:extLst>
          </p:cNvPr>
          <p:cNvSpPr txBox="1"/>
          <p:nvPr/>
        </p:nvSpPr>
        <p:spPr>
          <a:xfrm>
            <a:off x="838200" y="1825625"/>
            <a:ext cx="5181600" cy="4351338"/>
          </a:xfrm>
          <a:prstGeom prst="rect">
            <a:avLst/>
          </a:prstGeom>
        </p:spPr>
        <p:txBody>
          <a:bodyPr vert="horz" lIns="91440" tIns="45720" rIns="91440" bIns="45720" rtlCol="0">
            <a:normAutofit lnSpcReduction="10000"/>
          </a:bodyPr>
          <a:lstStyle/>
          <a:p>
            <a:pPr indent="-228600" algn="just">
              <a:lnSpc>
                <a:spcPct val="90000"/>
              </a:lnSpc>
              <a:spcAft>
                <a:spcPts val="800"/>
              </a:spcAft>
              <a:buFont typeface="Arial" panose="020B0604020202020204" pitchFamily="34" charset="0"/>
              <a:buChar char="•"/>
            </a:pPr>
            <a:r>
              <a:rPr lang="es-ES" sz="2600" b="1" dirty="0">
                <a:effectLst/>
                <a:latin typeface="Arial MT"/>
              </a:rPr>
              <a:t>La armadura de los caballeros podía llegar a pesar unos cincuenta kilos. Ellos solos no podían subir al caballo, por eso necesitaban ayuda de pajes y escuderos.</a:t>
            </a:r>
          </a:p>
          <a:p>
            <a:pPr indent="-228600" algn="just">
              <a:lnSpc>
                <a:spcPct val="90000"/>
              </a:lnSpc>
              <a:spcAft>
                <a:spcPts val="800"/>
              </a:spcAft>
              <a:buFont typeface="Arial" panose="020B0604020202020204" pitchFamily="34" charset="0"/>
              <a:buChar char="•"/>
            </a:pPr>
            <a:r>
              <a:rPr lang="es-ES" sz="2600" b="1" dirty="0">
                <a:effectLst/>
                <a:latin typeface="Arial MT"/>
              </a:rPr>
              <a:t>A caballo, el pesado traje servía a los caballeros de protección; pero si eran  derribados, en tierra no podían moverse con facilidad y corrían el riesgo de ser  heridos.</a:t>
            </a:r>
          </a:p>
        </p:txBody>
      </p:sp>
      <p:pic>
        <p:nvPicPr>
          <p:cNvPr id="8194" name="Picture 2" descr="Armaduras medievales, historia y evolución.">
            <a:extLst>
              <a:ext uri="{FF2B5EF4-FFF2-40B4-BE49-F238E27FC236}">
                <a16:creationId xmlns:a16="http://schemas.microsoft.com/office/drawing/2014/main" id="{8CC23F26-0A9C-4C40-8015-5D9160B1AB0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366"/>
          <a:stretch/>
        </p:blipFill>
        <p:spPr bwMode="auto">
          <a:xfrm>
            <a:off x="6172200" y="1825625"/>
            <a:ext cx="5181600" cy="4351338"/>
          </a:xfrm>
          <a:prstGeom prst="rect">
            <a:avLst/>
          </a:prstGeom>
          <a:solidFill>
            <a:srgbClr val="FFFFFF"/>
          </a:solid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64541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E54ABB-4929-4810-950B-2DAEA0A5BAB4}"/>
              </a:ext>
            </a:extLst>
          </p:cNvPr>
          <p:cNvSpPr>
            <a:spLocks noGrp="1"/>
          </p:cNvSpPr>
          <p:nvPr>
            <p:ph type="title"/>
          </p:nvPr>
        </p:nvSpPr>
        <p:spPr>
          <a:xfrm>
            <a:off x="6725265" y="365126"/>
            <a:ext cx="4735053" cy="741004"/>
          </a:xfrm>
        </p:spPr>
        <p:txBody>
          <a:bodyPr rtlCol="0" anchor="ctr">
            <a:normAutofit/>
          </a:bodyPr>
          <a:lstStyle/>
          <a:p>
            <a:pPr algn="ctr" rtl="0"/>
            <a:r>
              <a:rPr lang="es-ES" kern="1200" spc="-5" dirty="0"/>
              <a:t>La</a:t>
            </a:r>
            <a:r>
              <a:rPr lang="es-ES" kern="1200" spc="-100" dirty="0"/>
              <a:t> </a:t>
            </a:r>
            <a:r>
              <a:rPr lang="es-ES" kern="1200" spc="-5" dirty="0"/>
              <a:t>armadura</a:t>
            </a:r>
            <a:endParaRPr lang="es-ES" dirty="0"/>
          </a:p>
        </p:txBody>
      </p:sp>
      <p:pic>
        <p:nvPicPr>
          <p:cNvPr id="28" name="Marcador de contenido 27" descr="Armaduras medievales, historia y evolución.">
            <a:extLst>
              <a:ext uri="{FF2B5EF4-FFF2-40B4-BE49-F238E27FC236}">
                <a16:creationId xmlns:a16="http://schemas.microsoft.com/office/drawing/2014/main" id="{DE7A6E65-3EF2-4C4D-B0C4-32E367598BDB}"/>
              </a:ext>
            </a:extLst>
          </p:cNvPr>
          <p:cNvPicPr>
            <a:picLocks noGrp="1"/>
          </p:cNvPicPr>
          <p:nvPr>
            <p:ph type="pic" sz="quarter" idx="13"/>
          </p:nvPr>
        </p:nvPicPr>
        <p:blipFill rotWithShape="1">
          <a:blip r:embed="rId3">
            <a:extLst>
              <a:ext uri="{28A0092B-C50C-407E-A947-70E740481C1C}">
                <a14:useLocalDpi xmlns:a14="http://schemas.microsoft.com/office/drawing/2010/main" val="0"/>
              </a:ext>
            </a:extLst>
          </a:blip>
          <a:stretch/>
        </p:blipFill>
        <p:spPr bwMode="auto">
          <a:xfrm>
            <a:off x="1222057" y="0"/>
            <a:ext cx="3651885" cy="6858000"/>
          </a:xfrm>
          <a:prstGeom prst="rect">
            <a:avLst/>
          </a:prstGeom>
          <a:noFill/>
          <a:ln>
            <a:noFill/>
          </a:ln>
        </p:spPr>
      </p:pic>
      <p:sp>
        <p:nvSpPr>
          <p:cNvPr id="44" name="Marcador de número de diapositiva 43">
            <a:extLst>
              <a:ext uri="{FF2B5EF4-FFF2-40B4-BE49-F238E27FC236}">
                <a16:creationId xmlns:a16="http://schemas.microsoft.com/office/drawing/2014/main" id="{3E790E42-CF88-4BBB-827D-12B6E23D93C1}"/>
              </a:ext>
            </a:extLst>
          </p:cNvPr>
          <p:cNvSpPr>
            <a:spLocks noGrp="1"/>
          </p:cNvSpPr>
          <p:nvPr>
            <p:ph type="sldNum" sz="quarter" idx="12"/>
          </p:nvPr>
        </p:nvSpPr>
        <p:spPr>
          <a:xfrm>
            <a:off x="10423398" y="6356350"/>
            <a:ext cx="914400" cy="365125"/>
          </a:xfrm>
        </p:spPr>
        <p:txBody>
          <a:bodyPr rtlCol="0" anchor="ctr">
            <a:normAutofit/>
          </a:bodyPr>
          <a:lstStyle/>
          <a:p>
            <a:pPr rtl="0">
              <a:spcAft>
                <a:spcPts val="600"/>
              </a:spcAft>
            </a:pPr>
            <a:fld id="{B5CEABB6-07DC-46E8-9B57-56EC44A396E5}" type="slidenum">
              <a:rPr lang="es-ES" smtClean="0"/>
              <a:pPr rtl="0">
                <a:spcAft>
                  <a:spcPts val="600"/>
                </a:spcAft>
              </a:pPr>
              <a:t>9</a:t>
            </a:fld>
            <a:endParaRPr lang="es-ES"/>
          </a:p>
        </p:txBody>
      </p:sp>
      <p:pic>
        <p:nvPicPr>
          <p:cNvPr id="37" name="Imagen 36" descr="Aramadura para rellenar partes">
            <a:extLst>
              <a:ext uri="{FF2B5EF4-FFF2-40B4-BE49-F238E27FC236}">
                <a16:creationId xmlns:a16="http://schemas.microsoft.com/office/drawing/2014/main" id="{510BBE19-DE8B-498B-B8DC-131D96718D42}"/>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6577781" y="1106130"/>
            <a:ext cx="5102942" cy="5615345"/>
          </a:xfrm>
          <a:prstGeom prst="rect">
            <a:avLst/>
          </a:prstGeom>
          <a:noFill/>
          <a:ln>
            <a:noFill/>
          </a:ln>
        </p:spPr>
      </p:pic>
    </p:spTree>
    <p:extLst>
      <p:ext uri="{BB962C8B-B14F-4D97-AF65-F5344CB8AC3E}">
        <p14:creationId xmlns:p14="http://schemas.microsoft.com/office/powerpoint/2010/main" val="34142317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01- Torneo celebrado por el emperador Frederick III.   y su hijo Maximiliano, Linz 1489-1490, 2r">
            <a:extLst>
              <a:ext uri="{FF2B5EF4-FFF2-40B4-BE49-F238E27FC236}">
                <a16:creationId xmlns:a16="http://schemas.microsoft.com/office/drawing/2014/main" id="{E7FF2929-7934-46B4-BACB-494BF62A583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5601" r="-1" b="11156"/>
          <a:stretch/>
        </p:blipFill>
        <p:spPr bwMode="auto">
          <a:xfrm>
            <a:off x="458724" y="390524"/>
            <a:ext cx="11274552" cy="4171951"/>
          </a:xfrm>
          <a:prstGeom prst="rect">
            <a:avLst/>
          </a:prstGeom>
          <a:solidFill>
            <a:srgbClr val="FFFFFF"/>
          </a:solidFill>
          <a:extLst>
            <a:ext uri="{909E8E84-426E-40DD-AFC4-6F175D3DCCD1}">
              <a14:hiddenFill xmlns:a14="http://schemas.microsoft.com/office/drawing/2010/main">
                <a:solidFill>
                  <a:srgbClr val="FFFFFF"/>
                </a:solidFill>
              </a14:hiddenFill>
            </a:ext>
          </a:extLst>
        </p:spPr>
      </p:pic>
      <p:sp>
        <p:nvSpPr>
          <p:cNvPr id="139" name="Slide Number Placeholder 4">
            <a:extLst>
              <a:ext uri="{FF2B5EF4-FFF2-40B4-BE49-F238E27FC236}">
                <a16:creationId xmlns:a16="http://schemas.microsoft.com/office/drawing/2014/main" id="{66DC6567-99CA-4A47-A559-910D5EABE618}"/>
              </a:ext>
            </a:extLst>
          </p:cNvPr>
          <p:cNvSpPr>
            <a:spLocks noGrp="1"/>
          </p:cNvSpPr>
          <p:nvPr>
            <p:ph type="sldNum" sz="quarter" idx="12"/>
          </p:nvPr>
        </p:nvSpPr>
        <p:spPr>
          <a:xfrm>
            <a:off x="8610600" y="6356350"/>
            <a:ext cx="2743200" cy="365125"/>
          </a:xfrm>
        </p:spPr>
        <p:txBody>
          <a:bodyPr/>
          <a:lstStyle/>
          <a:p>
            <a:pPr rtl="0">
              <a:spcAft>
                <a:spcPts val="600"/>
              </a:spcAft>
            </a:pPr>
            <a:fld id="{B5CEABB6-07DC-46E8-9B57-56EC44A396E5}" type="slidenum">
              <a:rPr lang="es-ES" noProof="0" smtClean="0"/>
              <a:pPr rtl="0">
                <a:spcAft>
                  <a:spcPts val="600"/>
                </a:spcAft>
              </a:pPr>
              <a:t>10</a:t>
            </a:fld>
            <a:endParaRPr lang="es-ES" noProof="0"/>
          </a:p>
        </p:txBody>
      </p:sp>
      <p:sp>
        <p:nvSpPr>
          <p:cNvPr id="114" name="Título 113">
            <a:extLst>
              <a:ext uri="{FF2B5EF4-FFF2-40B4-BE49-F238E27FC236}">
                <a16:creationId xmlns:a16="http://schemas.microsoft.com/office/drawing/2014/main" id="{6995B2A1-4F72-48EE-BA20-8B2BA762B9C2}"/>
              </a:ext>
            </a:extLst>
          </p:cNvPr>
          <p:cNvSpPr>
            <a:spLocks noGrp="1"/>
          </p:cNvSpPr>
          <p:nvPr>
            <p:ph type="title"/>
          </p:nvPr>
        </p:nvSpPr>
        <p:spPr>
          <a:xfrm>
            <a:off x="719425" y="4689888"/>
            <a:ext cx="5029200" cy="1371600"/>
          </a:xfrm>
        </p:spPr>
        <p:txBody>
          <a:bodyPr vert="horz" lIns="91440" tIns="45720" rIns="91440" bIns="45720" rtlCol="0" anchor="ctr" anchorCtr="0">
            <a:normAutofit/>
          </a:bodyPr>
          <a:lstStyle/>
          <a:p>
            <a:r>
              <a:rPr lang="es-ES" kern="1200" spc="-5">
                <a:latin typeface="+mj-lt"/>
                <a:ea typeface="+mj-ea"/>
                <a:cs typeface="+mj-cs"/>
              </a:rPr>
              <a:t>Los</a:t>
            </a:r>
            <a:r>
              <a:rPr lang="es-ES" kern="1200" spc="-95">
                <a:latin typeface="+mj-lt"/>
                <a:ea typeface="+mj-ea"/>
                <a:cs typeface="+mj-cs"/>
              </a:rPr>
              <a:t> </a:t>
            </a:r>
            <a:r>
              <a:rPr lang="es-ES" kern="1200" spc="-5">
                <a:latin typeface="+mj-lt"/>
                <a:ea typeface="+mj-ea"/>
                <a:cs typeface="+mj-cs"/>
              </a:rPr>
              <a:t>torneos</a:t>
            </a:r>
            <a:endParaRPr lang="es-ES" kern="1200">
              <a:latin typeface="+mj-lt"/>
              <a:ea typeface="+mj-ea"/>
              <a:cs typeface="+mj-cs"/>
            </a:endParaRPr>
          </a:p>
        </p:txBody>
      </p:sp>
      <p:sp>
        <p:nvSpPr>
          <p:cNvPr id="43" name="CuadroTexto 42">
            <a:extLst>
              <a:ext uri="{FF2B5EF4-FFF2-40B4-BE49-F238E27FC236}">
                <a16:creationId xmlns:a16="http://schemas.microsoft.com/office/drawing/2014/main" id="{A5A28122-F75A-407D-ABD3-D774EC8C9AE7}"/>
              </a:ext>
            </a:extLst>
          </p:cNvPr>
          <p:cNvSpPr txBox="1"/>
          <p:nvPr/>
        </p:nvSpPr>
        <p:spPr>
          <a:xfrm>
            <a:off x="6460759" y="4687863"/>
            <a:ext cx="5029200" cy="1463040"/>
          </a:xfrm>
          <a:prstGeom prst="rect">
            <a:avLst/>
          </a:prstGeom>
        </p:spPr>
        <p:txBody>
          <a:bodyPr vert="horz" lIns="91440" tIns="45720" rIns="91440" bIns="45720" rtlCol="0" anchor="ctr" anchorCtr="0">
            <a:normAutofit/>
          </a:bodyPr>
          <a:lstStyle/>
          <a:p>
            <a:pPr>
              <a:lnSpc>
                <a:spcPts val="1800"/>
              </a:lnSpc>
              <a:spcAft>
                <a:spcPts val="800"/>
              </a:spcAft>
            </a:pPr>
            <a:r>
              <a:rPr lang="es-ES" sz="1600" b="1">
                <a:solidFill>
                  <a:schemeClr val="tx1">
                    <a:lumMod val="65000"/>
                    <a:lumOff val="35000"/>
                  </a:schemeClr>
                </a:solidFill>
                <a:effectLst/>
              </a:rPr>
              <a:t>Los torneos eran competiciones en las que se enfrentaban los caballeros cuando no había guerras. Los contendientes ganaban importantes premios. El combate estaba arbitrado por otros caballeros, que actuaban como jueces.</a:t>
            </a:r>
          </a:p>
        </p:txBody>
      </p:sp>
    </p:spTree>
    <p:extLst>
      <p:ext uri="{BB962C8B-B14F-4D97-AF65-F5344CB8AC3E}">
        <p14:creationId xmlns:p14="http://schemas.microsoft.com/office/powerpoint/2010/main" val="7384102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AD2AE59-5630-4D5C-83A9-4CDEF4D7DCFB}"/>
              </a:ext>
            </a:extLst>
          </p:cNvPr>
          <p:cNvSpPr>
            <a:spLocks noGrp="1"/>
          </p:cNvSpPr>
          <p:nvPr>
            <p:ph type="title"/>
          </p:nvPr>
        </p:nvSpPr>
        <p:spPr>
          <a:xfrm>
            <a:off x="1162072" y="136525"/>
            <a:ext cx="3689329" cy="940107"/>
          </a:xfrm>
        </p:spPr>
        <p:txBody>
          <a:bodyPr rtlCol="0">
            <a:normAutofit/>
          </a:bodyPr>
          <a:lstStyle/>
          <a:p>
            <a:pPr algn="ctr" rtl="0"/>
            <a:r>
              <a:rPr lang="es-ES" dirty="0"/>
              <a:t>Los torneos</a:t>
            </a:r>
          </a:p>
        </p:txBody>
      </p:sp>
      <p:sp>
        <p:nvSpPr>
          <p:cNvPr id="6" name="Marcador de contenido 5">
            <a:extLst>
              <a:ext uri="{FF2B5EF4-FFF2-40B4-BE49-F238E27FC236}">
                <a16:creationId xmlns:a16="http://schemas.microsoft.com/office/drawing/2014/main" id="{5A6B31B0-7B84-475D-961F-09C0191F91A2}"/>
              </a:ext>
            </a:extLst>
          </p:cNvPr>
          <p:cNvSpPr>
            <a:spLocks noGrp="1"/>
          </p:cNvSpPr>
          <p:nvPr>
            <p:ph sz="half" idx="2"/>
          </p:nvPr>
        </p:nvSpPr>
        <p:spPr>
          <a:xfrm>
            <a:off x="5688353" y="4364373"/>
            <a:ext cx="45719" cy="1341102"/>
          </a:xfrm>
        </p:spPr>
        <p:txBody>
          <a:bodyPr vert="horz" lIns="91440" tIns="45720" rIns="91440" bIns="45720" rtlCol="0" anchor="t">
            <a:normAutofit fontScale="25000" lnSpcReduction="20000"/>
          </a:bodyPr>
          <a:lstStyle/>
          <a:p>
            <a:pPr rtl="0"/>
            <a:r>
              <a:rPr lang="es-ES" noProof="1"/>
              <a:t>El precio de nuestro producto es inferior al de otras empresas del mercado.</a:t>
            </a:r>
          </a:p>
          <a:p>
            <a:pPr rtl="0"/>
            <a:r>
              <a:rPr lang="es-ES" noProof="1"/>
              <a:t>El diseño es sencillo y fácil de usar, en comparación con los diseños complejos de los competidores.</a:t>
            </a:r>
          </a:p>
          <a:p>
            <a:pPr rtl="0"/>
            <a:r>
              <a:rPr lang="es-ES" noProof="1"/>
              <a:t>La asequibilidad es el principal motivo para que nuestros consumidores puedan usar nuestro producto.</a:t>
            </a:r>
          </a:p>
        </p:txBody>
      </p:sp>
      <p:sp>
        <p:nvSpPr>
          <p:cNvPr id="48" name="Marcador de fecha 47">
            <a:extLst>
              <a:ext uri="{FF2B5EF4-FFF2-40B4-BE49-F238E27FC236}">
                <a16:creationId xmlns:a16="http://schemas.microsoft.com/office/drawing/2014/main" id="{72260A6F-9731-47E2-94BA-7030273BACB0}"/>
              </a:ext>
            </a:extLst>
          </p:cNvPr>
          <p:cNvSpPr>
            <a:spLocks noGrp="1"/>
          </p:cNvSpPr>
          <p:nvPr>
            <p:ph type="dt" sz="half" idx="10"/>
          </p:nvPr>
        </p:nvSpPr>
        <p:spPr>
          <a:xfrm>
            <a:off x="838200" y="6356350"/>
            <a:ext cx="2743200" cy="365125"/>
          </a:xfrm>
        </p:spPr>
        <p:txBody>
          <a:bodyPr rtlCol="0"/>
          <a:lstStyle/>
          <a:p>
            <a:pPr rtl="0"/>
            <a:r>
              <a:rPr lang="es-ES"/>
              <a:t>20XX</a:t>
            </a:r>
            <a:endParaRPr lang="es-ES" dirty="0"/>
          </a:p>
        </p:txBody>
      </p:sp>
      <p:sp>
        <p:nvSpPr>
          <p:cNvPr id="49" name="Marcador de pie de página 48">
            <a:extLst>
              <a:ext uri="{FF2B5EF4-FFF2-40B4-BE49-F238E27FC236}">
                <a16:creationId xmlns:a16="http://schemas.microsoft.com/office/drawing/2014/main" id="{48B9B9CA-51FF-4104-AB78-E8AD0FBBAFA3}"/>
              </a:ext>
            </a:extLst>
          </p:cNvPr>
          <p:cNvSpPr>
            <a:spLocks noGrp="1"/>
          </p:cNvSpPr>
          <p:nvPr>
            <p:ph type="ftr" sz="quarter" idx="11"/>
          </p:nvPr>
        </p:nvSpPr>
        <p:spPr>
          <a:xfrm>
            <a:off x="4038600" y="6356350"/>
            <a:ext cx="4114800" cy="365125"/>
          </a:xfrm>
        </p:spPr>
        <p:txBody>
          <a:bodyPr rtlCol="0"/>
          <a:lstStyle/>
          <a:p>
            <a:pPr rtl="0"/>
            <a:r>
              <a:rPr lang="es-ES"/>
              <a:t>Título de la presentación de lanzamiento</a:t>
            </a:r>
            <a:endParaRPr lang="es-ES" dirty="0"/>
          </a:p>
        </p:txBody>
      </p:sp>
      <p:sp>
        <p:nvSpPr>
          <p:cNvPr id="50" name="Marcador de número de diapositiva 49">
            <a:extLst>
              <a:ext uri="{FF2B5EF4-FFF2-40B4-BE49-F238E27FC236}">
                <a16:creationId xmlns:a16="http://schemas.microsoft.com/office/drawing/2014/main" id="{E7A3E10B-48DC-43B8-A29D-5258A6BC272F}"/>
              </a:ext>
            </a:extLst>
          </p:cNvPr>
          <p:cNvSpPr>
            <a:spLocks noGrp="1"/>
          </p:cNvSpPr>
          <p:nvPr>
            <p:ph type="sldNum" sz="quarter" idx="12"/>
          </p:nvPr>
        </p:nvSpPr>
        <p:spPr>
          <a:xfrm>
            <a:off x="8610600" y="6356350"/>
            <a:ext cx="2743200" cy="365125"/>
          </a:xfrm>
        </p:spPr>
        <p:txBody>
          <a:bodyPr rtlCol="0"/>
          <a:lstStyle/>
          <a:p>
            <a:pPr rtl="0"/>
            <a:fld id="{B5CEABB6-07DC-46E8-9B57-56EC44A396E5}" type="slidenum">
              <a:rPr lang="es-ES" smtClean="0"/>
              <a:pPr/>
              <a:t>11</a:t>
            </a:fld>
            <a:endParaRPr lang="es-ES" dirty="0"/>
          </a:p>
        </p:txBody>
      </p:sp>
      <p:sp>
        <p:nvSpPr>
          <p:cNvPr id="17" name="Rectángulo 16">
            <a:extLst>
              <a:ext uri="{FF2B5EF4-FFF2-40B4-BE49-F238E27FC236}">
                <a16:creationId xmlns:a16="http://schemas.microsoft.com/office/drawing/2014/main" id="{BE371A44-FAA5-4261-B665-DCAD2B055962}"/>
              </a:ext>
            </a:extLst>
          </p:cNvPr>
          <p:cNvSpPr/>
          <p:nvPr/>
        </p:nvSpPr>
        <p:spPr>
          <a:xfrm>
            <a:off x="651877" y="1710813"/>
            <a:ext cx="4878767" cy="42327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07000"/>
              </a:lnSpc>
              <a:spcAft>
                <a:spcPts val="800"/>
              </a:spcAft>
            </a:pPr>
            <a:r>
              <a:rPr lang="es-ES" sz="1800" b="1" dirty="0">
                <a:effectLst/>
                <a:latin typeface="Arial MT"/>
                <a:ea typeface="Calibri" panose="020F0502020204030204" pitchFamily="34" charset="0"/>
                <a:cs typeface="Times New Roman" panose="02020603050405020304" pitchFamily="18" charset="0"/>
              </a:rPr>
              <a:t>De los antiguos caballeros medievales procede la expresión "quedarse en la estacada”.  Los torneos se celebraban en campos delimitados por estacas, de manera que los caballeros perdedores que caían al suelo, se quedaban "en la estacada". Hoy adquiere el significado de sufrir una decepción. De ahí también viene la expresión "dejar en la estacada", es dejar a alguien solo frente a una situación peligrosa.</a:t>
            </a:r>
          </a:p>
        </p:txBody>
      </p:sp>
      <p:pic>
        <p:nvPicPr>
          <p:cNvPr id="11266" name="Picture 2">
            <a:extLst>
              <a:ext uri="{FF2B5EF4-FFF2-40B4-BE49-F238E27FC236}">
                <a16:creationId xmlns:a16="http://schemas.microsoft.com/office/drawing/2014/main" id="{2834C894-2CAD-40BA-BE4C-205501ECCE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0600" y="0"/>
            <a:ext cx="48514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16945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CAEE93-8585-46D4-A7EC-F184E317CB2E}"/>
              </a:ext>
            </a:extLst>
          </p:cNvPr>
          <p:cNvSpPr>
            <a:spLocks noGrp="1"/>
          </p:cNvSpPr>
          <p:nvPr>
            <p:ph type="title"/>
          </p:nvPr>
        </p:nvSpPr>
        <p:spPr>
          <a:xfrm>
            <a:off x="838200" y="365125"/>
            <a:ext cx="10515600" cy="732155"/>
          </a:xfrm>
        </p:spPr>
        <p:txBody>
          <a:bodyPr vert="horz" lIns="91440" tIns="45720" rIns="91440" bIns="45720" rtlCol="0" anchor="ctr">
            <a:normAutofit/>
          </a:bodyPr>
          <a:lstStyle/>
          <a:p>
            <a:pPr algn="ctr"/>
            <a:r>
              <a:rPr lang="es-ES" kern="1200" spc="-5" dirty="0">
                <a:latin typeface="+mj-lt"/>
                <a:ea typeface="+mj-ea"/>
                <a:cs typeface="+mj-cs"/>
              </a:rPr>
              <a:t>CONT</a:t>
            </a:r>
            <a:r>
              <a:rPr lang="es-ES" kern="1200" dirty="0">
                <a:latin typeface="+mj-lt"/>
                <a:ea typeface="+mj-ea"/>
                <a:cs typeface="+mj-cs"/>
              </a:rPr>
              <a:t>ES</a:t>
            </a:r>
            <a:r>
              <a:rPr lang="es-ES" kern="1200" spc="-10" dirty="0">
                <a:latin typeface="+mj-lt"/>
                <a:ea typeface="+mj-ea"/>
                <a:cs typeface="+mj-cs"/>
              </a:rPr>
              <a:t>TA</a:t>
            </a:r>
            <a:endParaRPr lang="es-ES" kern="1200" dirty="0">
              <a:latin typeface="+mj-lt"/>
              <a:ea typeface="+mj-ea"/>
              <a:cs typeface="+mj-cs"/>
            </a:endParaRPr>
          </a:p>
        </p:txBody>
      </p:sp>
      <p:pic>
        <p:nvPicPr>
          <p:cNvPr id="17" name="Imagen 16" descr="Imagen que contiene foto, montar a caballo, cubierto, tabla&#10;&#10;Descripción generada automáticamente">
            <a:extLst>
              <a:ext uri="{FF2B5EF4-FFF2-40B4-BE49-F238E27FC236}">
                <a16:creationId xmlns:a16="http://schemas.microsoft.com/office/drawing/2014/main" id="{FA24AA47-F717-41AA-A0A4-C1055527EE4D}"/>
              </a:ext>
            </a:extLst>
          </p:cNvPr>
          <p:cNvPicPr/>
          <p:nvPr/>
        </p:nvPicPr>
        <p:blipFill rotWithShape="1">
          <a:blip r:embed="rId3">
            <a:extLst>
              <a:ext uri="{28A0092B-C50C-407E-A947-70E740481C1C}">
                <a14:useLocalDpi xmlns:a14="http://schemas.microsoft.com/office/drawing/2010/main" val="0"/>
              </a:ext>
            </a:extLst>
          </a:blip>
          <a:srcRect t="11549" b="15182"/>
          <a:stretch/>
        </p:blipFill>
        <p:spPr bwMode="auto">
          <a:xfrm>
            <a:off x="536448" y="1645920"/>
            <a:ext cx="5483352" cy="4531043"/>
          </a:xfrm>
          <a:prstGeom prst="rect">
            <a:avLst/>
          </a:prstGeom>
          <a:noFill/>
          <a:ln>
            <a:noFill/>
          </a:ln>
        </p:spPr>
      </p:pic>
      <p:sp>
        <p:nvSpPr>
          <p:cNvPr id="14" name="Rectángulo 13">
            <a:extLst>
              <a:ext uri="{FF2B5EF4-FFF2-40B4-BE49-F238E27FC236}">
                <a16:creationId xmlns:a16="http://schemas.microsoft.com/office/drawing/2014/main" id="{E43FB374-8626-47B4-AC24-7921F96C11C1}"/>
              </a:ext>
            </a:extLst>
          </p:cNvPr>
          <p:cNvSpPr/>
          <p:nvPr/>
        </p:nvSpPr>
        <p:spPr>
          <a:xfrm>
            <a:off x="6172200" y="1560576"/>
            <a:ext cx="5751576" cy="46163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p>
            <a:pPr indent="-228600">
              <a:lnSpc>
                <a:spcPct val="90000"/>
              </a:lnSpc>
              <a:spcAft>
                <a:spcPts val="600"/>
              </a:spcAft>
              <a:buFont typeface="Arial" panose="020B0604020202020204" pitchFamily="34" charset="0"/>
              <a:buChar char="•"/>
            </a:pPr>
            <a:endParaRPr lang="es-ES" sz="2000" b="1">
              <a:solidFill>
                <a:schemeClr val="tx1">
                  <a:lumMod val="65000"/>
                  <a:lumOff val="35000"/>
                </a:schemeClr>
              </a:solidFill>
              <a:latin typeface="Arial MT"/>
            </a:endParaRPr>
          </a:p>
          <a:p>
            <a:pPr indent="-228600">
              <a:lnSpc>
                <a:spcPct val="90000"/>
              </a:lnSpc>
              <a:spcAft>
                <a:spcPts val="600"/>
              </a:spcAft>
              <a:buFont typeface="Arial" panose="020B0604020202020204" pitchFamily="34" charset="0"/>
              <a:buChar char="•"/>
            </a:pPr>
            <a:r>
              <a:rPr lang="es-ES" sz="2000" b="1">
                <a:solidFill>
                  <a:schemeClr val="tx1">
                    <a:lumMod val="65000"/>
                    <a:lumOff val="35000"/>
                  </a:schemeClr>
                </a:solidFill>
                <a:latin typeface="Arial MT"/>
              </a:rPr>
              <a:t>¿</a:t>
            </a:r>
            <a:r>
              <a:rPr lang="es-ES" sz="2000" b="1" dirty="0">
                <a:solidFill>
                  <a:schemeClr val="tx1">
                    <a:lumMod val="65000"/>
                    <a:lumOff val="35000"/>
                  </a:schemeClr>
                </a:solidFill>
                <a:latin typeface="Arial MT"/>
              </a:rPr>
              <a:t>Quiénes eran los caballeros medievales?</a:t>
            </a:r>
            <a:endParaRPr lang="es-ES" sz="2000" dirty="0">
              <a:solidFill>
                <a:schemeClr val="tx1">
                  <a:lumMod val="65000"/>
                  <a:lumOff val="35000"/>
                </a:schemeClr>
              </a:solidFill>
              <a:latin typeface="Arial MT"/>
            </a:endParaRPr>
          </a:p>
          <a:p>
            <a:pPr>
              <a:lnSpc>
                <a:spcPct val="90000"/>
              </a:lnSpc>
              <a:spcAft>
                <a:spcPts val="600"/>
              </a:spcAft>
            </a:pPr>
            <a:endParaRPr lang="es-ES" sz="2000" b="1" dirty="0">
              <a:solidFill>
                <a:schemeClr val="tx1">
                  <a:lumMod val="65000"/>
                  <a:lumOff val="35000"/>
                </a:schemeClr>
              </a:solidFill>
              <a:latin typeface="Arial MT"/>
            </a:endParaRPr>
          </a:p>
          <a:p>
            <a:pPr>
              <a:lnSpc>
                <a:spcPct val="90000"/>
              </a:lnSpc>
              <a:spcAft>
                <a:spcPts val="600"/>
              </a:spcAft>
            </a:pPr>
            <a:endParaRPr lang="es-ES" sz="2000" b="1" dirty="0">
              <a:solidFill>
                <a:schemeClr val="tx1">
                  <a:lumMod val="65000"/>
                  <a:lumOff val="35000"/>
                </a:schemeClr>
              </a:solidFill>
              <a:latin typeface="Arial MT"/>
            </a:endParaRPr>
          </a:p>
          <a:p>
            <a:pPr indent="-228600">
              <a:lnSpc>
                <a:spcPct val="90000"/>
              </a:lnSpc>
              <a:spcAft>
                <a:spcPts val="600"/>
              </a:spcAft>
              <a:buFont typeface="Arial" panose="020B0604020202020204" pitchFamily="34" charset="0"/>
              <a:buChar char="•"/>
            </a:pPr>
            <a:r>
              <a:rPr lang="es-ES" sz="2000" b="1" dirty="0">
                <a:solidFill>
                  <a:schemeClr val="tx1">
                    <a:lumMod val="65000"/>
                    <a:lumOff val="35000"/>
                  </a:schemeClr>
                </a:solidFill>
                <a:latin typeface="Arial MT"/>
              </a:rPr>
              <a:t>¿Cómo se realizaba la ceremonia de investidura?</a:t>
            </a:r>
          </a:p>
          <a:p>
            <a:pPr>
              <a:lnSpc>
                <a:spcPct val="90000"/>
              </a:lnSpc>
              <a:spcAft>
                <a:spcPts val="600"/>
              </a:spcAft>
            </a:pPr>
            <a:endParaRPr lang="es-ES" sz="2000" b="1" dirty="0">
              <a:solidFill>
                <a:schemeClr val="tx1">
                  <a:lumMod val="65000"/>
                  <a:lumOff val="35000"/>
                </a:schemeClr>
              </a:solidFill>
              <a:latin typeface="Arial MT"/>
            </a:endParaRPr>
          </a:p>
          <a:p>
            <a:pPr>
              <a:lnSpc>
                <a:spcPct val="90000"/>
              </a:lnSpc>
              <a:spcAft>
                <a:spcPts val="600"/>
              </a:spcAft>
            </a:pPr>
            <a:endParaRPr lang="es-ES" sz="2000" b="1" dirty="0">
              <a:solidFill>
                <a:schemeClr val="tx1">
                  <a:lumMod val="65000"/>
                  <a:lumOff val="35000"/>
                </a:schemeClr>
              </a:solidFill>
              <a:latin typeface="Arial MT"/>
            </a:endParaRPr>
          </a:p>
          <a:p>
            <a:pPr indent="-228600">
              <a:lnSpc>
                <a:spcPct val="90000"/>
              </a:lnSpc>
              <a:spcAft>
                <a:spcPts val="600"/>
              </a:spcAft>
              <a:buFont typeface="Arial" panose="020B0604020202020204" pitchFamily="34" charset="0"/>
              <a:buChar char="•"/>
            </a:pPr>
            <a:r>
              <a:rPr lang="es-ES" sz="2000" b="1" dirty="0">
                <a:solidFill>
                  <a:schemeClr val="tx1">
                    <a:lumMod val="65000"/>
                    <a:lumOff val="35000"/>
                  </a:schemeClr>
                </a:solidFill>
                <a:latin typeface="Arial MT"/>
              </a:rPr>
              <a:t>¿Para qué se celebraban los torneos?</a:t>
            </a:r>
          </a:p>
          <a:p>
            <a:pPr algn="just">
              <a:lnSpc>
                <a:spcPct val="90000"/>
              </a:lnSpc>
              <a:spcAft>
                <a:spcPts val="600"/>
              </a:spcAft>
            </a:pPr>
            <a:endParaRPr lang="es-ES" sz="2000" b="1" dirty="0">
              <a:solidFill>
                <a:schemeClr val="tx1">
                  <a:lumMod val="65000"/>
                  <a:lumOff val="35000"/>
                </a:schemeClr>
              </a:solidFill>
              <a:latin typeface="Arial MT"/>
            </a:endParaRPr>
          </a:p>
          <a:p>
            <a:pPr algn="just">
              <a:lnSpc>
                <a:spcPct val="90000"/>
              </a:lnSpc>
              <a:spcAft>
                <a:spcPts val="600"/>
              </a:spcAft>
            </a:pPr>
            <a:endParaRPr lang="es-ES" sz="2000" b="1" dirty="0">
              <a:solidFill>
                <a:schemeClr val="tx1">
                  <a:lumMod val="65000"/>
                  <a:lumOff val="35000"/>
                </a:schemeClr>
              </a:solidFill>
              <a:latin typeface="Arial MT"/>
            </a:endParaRPr>
          </a:p>
          <a:p>
            <a:pPr indent="-228600">
              <a:lnSpc>
                <a:spcPct val="90000"/>
              </a:lnSpc>
              <a:spcAft>
                <a:spcPts val="600"/>
              </a:spcAft>
              <a:buFont typeface="Arial" panose="020B0604020202020204" pitchFamily="34" charset="0"/>
              <a:buChar char="•"/>
            </a:pPr>
            <a:r>
              <a:rPr lang="es-ES" sz="2000" b="1" dirty="0">
                <a:solidFill>
                  <a:schemeClr val="tx1">
                    <a:lumMod val="65000"/>
                    <a:lumOff val="35000"/>
                  </a:schemeClr>
                </a:solidFill>
                <a:latin typeface="Arial MT"/>
              </a:rPr>
              <a:t>¿Qué pasos tenía la preparación de los caballeros?</a:t>
            </a:r>
          </a:p>
          <a:p>
            <a:pPr indent="-228600">
              <a:lnSpc>
                <a:spcPct val="90000"/>
              </a:lnSpc>
              <a:spcAft>
                <a:spcPts val="600"/>
              </a:spcAft>
              <a:buFont typeface="Arial" panose="020B0604020202020204" pitchFamily="34" charset="0"/>
              <a:buChar char="•"/>
            </a:pPr>
            <a:endParaRPr lang="es-ES" dirty="0">
              <a:solidFill>
                <a:schemeClr val="tx1">
                  <a:lumMod val="65000"/>
                  <a:lumOff val="35000"/>
                </a:schemeClr>
              </a:solidFill>
            </a:endParaRPr>
          </a:p>
        </p:txBody>
      </p:sp>
    </p:spTree>
    <p:extLst>
      <p:ext uri="{BB962C8B-B14F-4D97-AF65-F5344CB8AC3E}">
        <p14:creationId xmlns:p14="http://schemas.microsoft.com/office/powerpoint/2010/main" val="2436493926"/>
      </p:ext>
    </p:extLst>
  </p:cSld>
  <p:clrMapOvr>
    <a:masterClrMapping/>
  </p:clrMapOvr>
</p:sld>
</file>

<file path=ppt/theme/theme1.xml><?xml version="1.0" encoding="utf-8"?>
<a:theme xmlns:a="http://schemas.openxmlformats.org/drawingml/2006/main" name="Tema de Office">
  <a:themeElements>
    <a:clrScheme name="Custom 77">
      <a:dk1>
        <a:sysClr val="windowText" lastClr="000000"/>
      </a:dk1>
      <a:lt1>
        <a:sysClr val="window" lastClr="FFFFFF"/>
      </a:lt1>
      <a:dk2>
        <a:srgbClr val="44546A"/>
      </a:dk2>
      <a:lt2>
        <a:srgbClr val="E7E6E6"/>
      </a:lt2>
      <a:accent1>
        <a:srgbClr val="FFB09D"/>
      </a:accent1>
      <a:accent2>
        <a:srgbClr val="FFD7C7"/>
      </a:accent2>
      <a:accent3>
        <a:srgbClr val="FFE9E0"/>
      </a:accent3>
      <a:accent4>
        <a:srgbClr val="55736D"/>
      </a:accent4>
      <a:accent5>
        <a:srgbClr val="88A88E"/>
      </a:accent5>
      <a:accent6>
        <a:srgbClr val="E6FFFB"/>
      </a:accent6>
      <a:hlink>
        <a:srgbClr val="0563C1"/>
      </a:hlink>
      <a:folHlink>
        <a:srgbClr val="954F72"/>
      </a:folHlink>
    </a:clrScheme>
    <a:fontScheme name="Custom 116">
      <a:majorFont>
        <a:latin typeface="Bodoni MT"/>
        <a:ea typeface=""/>
        <a:cs typeface=""/>
      </a:majorFont>
      <a:minorFont>
        <a:latin typeface="Source Sans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53419036_TF66722518_Win32" id="{E1990D8D-8D44-458F-AC3C-1FC853143BF3}" vid="{A6584292-34FF-452D-A960-ABC8E3CBC96C}"/>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0" ma:contentTypeDescription="Create a new document." ma:contentTypeScope="" ma:versionID="1267097ee5f5874adfcc408041ae252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95891a93df65b14727750f2c06c306c"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0C88140-B977-44ED-8877-83D5BCE76393}">
  <ds:schemaRefs>
    <ds:schemaRef ds:uri="http://schemas.microsoft.com/sharepoint/v3/contenttype/forms"/>
  </ds:schemaRefs>
</ds:datastoreItem>
</file>

<file path=customXml/itemProps2.xml><?xml version="1.0" encoding="utf-8"?>
<ds:datastoreItem xmlns:ds="http://schemas.openxmlformats.org/officeDocument/2006/customXml" ds:itemID="{DBE6AE0A-D4B0-4A5B-9359-3C20E0AE6F61}">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customXml/itemProps3.xml><?xml version="1.0" encoding="utf-8"?>
<ds:datastoreItem xmlns:ds="http://schemas.openxmlformats.org/officeDocument/2006/customXml" ds:itemID="{34F12D6A-2BE8-4847-A724-6F141C79A2A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Presentación de ventas ligera</Template>
  <TotalTime>98</TotalTime>
  <Words>646</Words>
  <Application>Microsoft Office PowerPoint</Application>
  <PresentationFormat>Panorámica</PresentationFormat>
  <Paragraphs>56</Paragraphs>
  <Slides>12</Slides>
  <Notes>12</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12</vt:i4>
      </vt:variant>
    </vt:vector>
  </HeadingPairs>
  <TitlesOfParts>
    <vt:vector size="19" baseType="lpstr">
      <vt:lpstr>Arial</vt:lpstr>
      <vt:lpstr>Arial MT</vt:lpstr>
      <vt:lpstr>Bodoni MT</vt:lpstr>
      <vt:lpstr>Calibri</vt:lpstr>
      <vt:lpstr>Source Sans Pro Light</vt:lpstr>
      <vt:lpstr>Times New Roman</vt:lpstr>
      <vt:lpstr>Tema de Office</vt:lpstr>
      <vt:lpstr> CABALLEROS MEDIEVALES</vt:lpstr>
      <vt:lpstr>¿Quiénes eran?</vt:lpstr>
      <vt:lpstr>Formación del caballero: los comienzos</vt:lpstr>
      <vt:lpstr>Formación del caballero: paje</vt:lpstr>
      <vt:lpstr>Formación del caballero: escudero</vt:lpstr>
      <vt:lpstr>La ceremonia de investidura</vt:lpstr>
      <vt:lpstr>Información general de la empresa</vt:lpstr>
      <vt:lpstr>La armadura</vt:lpstr>
      <vt:lpstr>La armadura</vt:lpstr>
      <vt:lpstr>Los torneos</vt:lpstr>
      <vt:lpstr>Los torneos</vt:lpstr>
      <vt:lpstr>CONTESTA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CABALLEROS MEDIEVALES</dc:title>
  <dc:creator>Maria Sanz</dc:creator>
  <cp:lastModifiedBy>Maria Sanz</cp:lastModifiedBy>
  <cp:revision>2</cp:revision>
  <dcterms:created xsi:type="dcterms:W3CDTF">2021-08-31T08:46:16Z</dcterms:created>
  <dcterms:modified xsi:type="dcterms:W3CDTF">2021-08-31T10:25:03Z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