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60" r:id="rId2"/>
    <p:sldId id="258" r:id="rId3"/>
    <p:sldId id="259" r:id="rId4"/>
    <p:sldId id="257" r:id="rId5"/>
    <p:sldId id="261" r:id="rId6"/>
    <p:sldId id="262" r:id="rId7"/>
    <p:sldId id="263" r:id="rId8"/>
    <p:sldId id="265" r:id="rId9"/>
    <p:sldId id="264" r:id="rId10"/>
    <p:sldId id="267" r:id="rId11"/>
    <p:sldId id="266" r:id="rId12"/>
  </p:sldIdLst>
  <p:sldSz cx="9144000" cy="6858000" type="screen4x3"/>
  <p:notesSz cx="6858000" cy="9144000"/>
  <p:defaultTextStyle>
    <a:defPPr>
      <a:defRPr lang="es-CL"/>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CCFF"/>
    <a:srgbClr val="FFFFFF"/>
    <a:srgbClr val="FFCCFF"/>
    <a:srgbClr val="99F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1498" y="6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03616429-4134-4590-96E1-622A541FF144}"/>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cs typeface="Arial" charset="0"/>
              </a:defRPr>
            </a:lvl1pPr>
          </a:lstStyle>
          <a:p>
            <a:pPr>
              <a:defRPr/>
            </a:pPr>
            <a:endParaRPr lang="es-CL"/>
          </a:p>
        </p:txBody>
      </p:sp>
      <p:sp>
        <p:nvSpPr>
          <p:cNvPr id="20483" name="Rectangle 3">
            <a:extLst>
              <a:ext uri="{FF2B5EF4-FFF2-40B4-BE49-F238E27FC236}">
                <a16:creationId xmlns:a16="http://schemas.microsoft.com/office/drawing/2014/main" id="{BFC612F0-B034-4313-A401-B8C4B174527D}"/>
              </a:ext>
            </a:extLst>
          </p:cNvPr>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es-CL"/>
          </a:p>
        </p:txBody>
      </p:sp>
      <p:sp>
        <p:nvSpPr>
          <p:cNvPr id="13316" name="Rectangle 4">
            <a:extLst>
              <a:ext uri="{FF2B5EF4-FFF2-40B4-BE49-F238E27FC236}">
                <a16:creationId xmlns:a16="http://schemas.microsoft.com/office/drawing/2014/main" id="{CB8DD24C-3C1D-4626-BBB6-C4445B5091B4}"/>
              </a:ext>
            </a:extLst>
          </p:cNvPr>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5" name="Rectangle 5">
            <a:extLst>
              <a:ext uri="{FF2B5EF4-FFF2-40B4-BE49-F238E27FC236}">
                <a16:creationId xmlns:a16="http://schemas.microsoft.com/office/drawing/2014/main" id="{BFD2DFA8-A6F7-43D8-88A3-733AD360502C}"/>
              </a:ext>
            </a:extLst>
          </p:cNvPr>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CL" noProof="0"/>
              <a:t>Haga clic para modificar el estilo de texto del patrón</a:t>
            </a:r>
          </a:p>
          <a:p>
            <a:pPr lvl="1"/>
            <a:r>
              <a:rPr lang="es-CL" noProof="0"/>
              <a:t>Segundo nivel</a:t>
            </a:r>
          </a:p>
          <a:p>
            <a:pPr lvl="2"/>
            <a:r>
              <a:rPr lang="es-CL" noProof="0"/>
              <a:t>Tercer nivel</a:t>
            </a:r>
          </a:p>
          <a:p>
            <a:pPr lvl="3"/>
            <a:r>
              <a:rPr lang="es-CL" noProof="0"/>
              <a:t>Cuarto nivel</a:t>
            </a:r>
          </a:p>
          <a:p>
            <a:pPr lvl="4"/>
            <a:r>
              <a:rPr lang="es-CL" noProof="0"/>
              <a:t>Quinto nivel</a:t>
            </a:r>
          </a:p>
        </p:txBody>
      </p:sp>
      <p:sp>
        <p:nvSpPr>
          <p:cNvPr id="20486" name="Rectangle 6">
            <a:extLst>
              <a:ext uri="{FF2B5EF4-FFF2-40B4-BE49-F238E27FC236}">
                <a16:creationId xmlns:a16="http://schemas.microsoft.com/office/drawing/2014/main" id="{00AA3135-5C91-415E-8934-232F71D0CAD1}"/>
              </a:ext>
            </a:extLst>
          </p:cNvPr>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cs typeface="Arial" charset="0"/>
              </a:defRPr>
            </a:lvl1pPr>
          </a:lstStyle>
          <a:p>
            <a:pPr>
              <a:defRPr/>
            </a:pPr>
            <a:endParaRPr lang="es-CL"/>
          </a:p>
        </p:txBody>
      </p:sp>
      <p:sp>
        <p:nvSpPr>
          <p:cNvPr id="20487" name="Rectangle 7">
            <a:extLst>
              <a:ext uri="{FF2B5EF4-FFF2-40B4-BE49-F238E27FC236}">
                <a16:creationId xmlns:a16="http://schemas.microsoft.com/office/drawing/2014/main" id="{5DC07F93-BF9C-4D8F-86FE-E46311D05C98}"/>
              </a:ext>
            </a:extLst>
          </p:cNvPr>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EF2F87AE-A581-4604-AC91-CF02D8FAF3F9}" type="slidenum">
              <a:rPr lang="es-CL" altLang="es-ES"/>
              <a:pPr/>
              <a:t>‹Nº›</a:t>
            </a:fld>
            <a:endParaRPr lang="es-CL" altLang="es-E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a:t>Haga clic para modificar el estilo de subtítulo del patrón</a:t>
            </a:r>
          </a:p>
        </p:txBody>
      </p:sp>
      <p:sp>
        <p:nvSpPr>
          <p:cNvPr id="4" name="Rectangle 4">
            <a:extLst>
              <a:ext uri="{FF2B5EF4-FFF2-40B4-BE49-F238E27FC236}">
                <a16:creationId xmlns:a16="http://schemas.microsoft.com/office/drawing/2014/main" id="{B9C4074F-B3B0-471F-A55C-9A726750876A}"/>
              </a:ext>
            </a:extLst>
          </p:cNvPr>
          <p:cNvSpPr>
            <a:spLocks noGrp="1" noChangeArrowheads="1"/>
          </p:cNvSpPr>
          <p:nvPr>
            <p:ph type="dt" sz="half" idx="10"/>
          </p:nvPr>
        </p:nvSpPr>
        <p:spPr>
          <a:ln/>
        </p:spPr>
        <p:txBody>
          <a:bodyPr/>
          <a:lstStyle>
            <a:lvl1pPr>
              <a:defRPr/>
            </a:lvl1pPr>
          </a:lstStyle>
          <a:p>
            <a:pPr>
              <a:defRPr/>
            </a:pPr>
            <a:endParaRPr lang="es-CL"/>
          </a:p>
        </p:txBody>
      </p:sp>
      <p:sp>
        <p:nvSpPr>
          <p:cNvPr id="5" name="Rectangle 5">
            <a:extLst>
              <a:ext uri="{FF2B5EF4-FFF2-40B4-BE49-F238E27FC236}">
                <a16:creationId xmlns:a16="http://schemas.microsoft.com/office/drawing/2014/main" id="{0431C33B-D569-435C-81A2-0005B758FEF2}"/>
              </a:ext>
            </a:extLst>
          </p:cNvPr>
          <p:cNvSpPr>
            <a:spLocks noGrp="1" noChangeArrowheads="1"/>
          </p:cNvSpPr>
          <p:nvPr>
            <p:ph type="ftr" sz="quarter" idx="11"/>
          </p:nvPr>
        </p:nvSpPr>
        <p:spPr>
          <a:ln/>
        </p:spPr>
        <p:txBody>
          <a:bodyPr/>
          <a:lstStyle>
            <a:lvl1pPr>
              <a:defRPr/>
            </a:lvl1pPr>
          </a:lstStyle>
          <a:p>
            <a:pPr>
              <a:defRPr/>
            </a:pPr>
            <a:endParaRPr lang="es-CL"/>
          </a:p>
        </p:txBody>
      </p:sp>
      <p:sp>
        <p:nvSpPr>
          <p:cNvPr id="6" name="Rectangle 6">
            <a:extLst>
              <a:ext uri="{FF2B5EF4-FFF2-40B4-BE49-F238E27FC236}">
                <a16:creationId xmlns:a16="http://schemas.microsoft.com/office/drawing/2014/main" id="{E7EF626A-AA2F-46C3-929C-617A08D09EA6}"/>
              </a:ext>
            </a:extLst>
          </p:cNvPr>
          <p:cNvSpPr>
            <a:spLocks noGrp="1" noChangeArrowheads="1"/>
          </p:cNvSpPr>
          <p:nvPr>
            <p:ph type="sldNum" sz="quarter" idx="12"/>
          </p:nvPr>
        </p:nvSpPr>
        <p:spPr>
          <a:ln/>
        </p:spPr>
        <p:txBody>
          <a:bodyPr/>
          <a:lstStyle>
            <a:lvl1pPr>
              <a:defRPr/>
            </a:lvl1pPr>
          </a:lstStyle>
          <a:p>
            <a:fld id="{674F9EA8-887B-4EEC-B43C-403A7829E2FE}" type="slidenum">
              <a:rPr lang="es-CL" altLang="es-ES"/>
              <a:pPr/>
              <a:t>‹Nº›</a:t>
            </a:fld>
            <a:endParaRPr lang="es-CL" altLang="es-ES"/>
          </a:p>
        </p:txBody>
      </p:sp>
    </p:spTree>
    <p:extLst>
      <p:ext uri="{BB962C8B-B14F-4D97-AF65-F5344CB8AC3E}">
        <p14:creationId xmlns:p14="http://schemas.microsoft.com/office/powerpoint/2010/main" val="3084802408"/>
      </p:ext>
    </p:extLst>
  </p:cSld>
  <p:clrMapOvr>
    <a:masterClrMapping/>
  </p:clrMapOvr>
  <p:transition spd="slow">
    <p:wheel spokes="8"/>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Rectangle 4">
            <a:extLst>
              <a:ext uri="{FF2B5EF4-FFF2-40B4-BE49-F238E27FC236}">
                <a16:creationId xmlns:a16="http://schemas.microsoft.com/office/drawing/2014/main" id="{9E355793-6163-4298-A736-0BF1FE61D90B}"/>
              </a:ext>
            </a:extLst>
          </p:cNvPr>
          <p:cNvSpPr>
            <a:spLocks noGrp="1" noChangeArrowheads="1"/>
          </p:cNvSpPr>
          <p:nvPr>
            <p:ph type="dt" sz="half" idx="10"/>
          </p:nvPr>
        </p:nvSpPr>
        <p:spPr>
          <a:ln/>
        </p:spPr>
        <p:txBody>
          <a:bodyPr/>
          <a:lstStyle>
            <a:lvl1pPr>
              <a:defRPr/>
            </a:lvl1pPr>
          </a:lstStyle>
          <a:p>
            <a:pPr>
              <a:defRPr/>
            </a:pPr>
            <a:endParaRPr lang="es-CL"/>
          </a:p>
        </p:txBody>
      </p:sp>
      <p:sp>
        <p:nvSpPr>
          <p:cNvPr id="5" name="Rectangle 5">
            <a:extLst>
              <a:ext uri="{FF2B5EF4-FFF2-40B4-BE49-F238E27FC236}">
                <a16:creationId xmlns:a16="http://schemas.microsoft.com/office/drawing/2014/main" id="{27E7FA73-090F-4FE8-AC40-A6CDE347C7F0}"/>
              </a:ext>
            </a:extLst>
          </p:cNvPr>
          <p:cNvSpPr>
            <a:spLocks noGrp="1" noChangeArrowheads="1"/>
          </p:cNvSpPr>
          <p:nvPr>
            <p:ph type="ftr" sz="quarter" idx="11"/>
          </p:nvPr>
        </p:nvSpPr>
        <p:spPr>
          <a:ln/>
        </p:spPr>
        <p:txBody>
          <a:bodyPr/>
          <a:lstStyle>
            <a:lvl1pPr>
              <a:defRPr/>
            </a:lvl1pPr>
          </a:lstStyle>
          <a:p>
            <a:pPr>
              <a:defRPr/>
            </a:pPr>
            <a:endParaRPr lang="es-CL"/>
          </a:p>
        </p:txBody>
      </p:sp>
      <p:sp>
        <p:nvSpPr>
          <p:cNvPr id="6" name="Rectangle 6">
            <a:extLst>
              <a:ext uri="{FF2B5EF4-FFF2-40B4-BE49-F238E27FC236}">
                <a16:creationId xmlns:a16="http://schemas.microsoft.com/office/drawing/2014/main" id="{D5B9895E-DEB0-472E-8521-6E9A176C8485}"/>
              </a:ext>
            </a:extLst>
          </p:cNvPr>
          <p:cNvSpPr>
            <a:spLocks noGrp="1" noChangeArrowheads="1"/>
          </p:cNvSpPr>
          <p:nvPr>
            <p:ph type="sldNum" sz="quarter" idx="12"/>
          </p:nvPr>
        </p:nvSpPr>
        <p:spPr>
          <a:ln/>
        </p:spPr>
        <p:txBody>
          <a:bodyPr/>
          <a:lstStyle>
            <a:lvl1pPr>
              <a:defRPr/>
            </a:lvl1pPr>
          </a:lstStyle>
          <a:p>
            <a:fld id="{B34C9A0E-D45C-43BF-8D00-512211BEDAD7}" type="slidenum">
              <a:rPr lang="es-CL" altLang="es-ES"/>
              <a:pPr/>
              <a:t>‹Nº›</a:t>
            </a:fld>
            <a:endParaRPr lang="es-CL" altLang="es-ES"/>
          </a:p>
        </p:txBody>
      </p:sp>
    </p:spTree>
    <p:extLst>
      <p:ext uri="{BB962C8B-B14F-4D97-AF65-F5344CB8AC3E}">
        <p14:creationId xmlns:p14="http://schemas.microsoft.com/office/powerpoint/2010/main" val="1505230134"/>
      </p:ext>
    </p:extLst>
  </p:cSld>
  <p:clrMapOvr>
    <a:masterClrMapping/>
  </p:clrMapOvr>
  <p:transition spd="slow">
    <p:wheel spokes="8"/>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a:t>Haga clic para modificar el estilo de texto del patrón</a:t>
            </a:r>
          </a:p>
        </p:txBody>
      </p:sp>
      <p:sp>
        <p:nvSpPr>
          <p:cNvPr id="4" name="Rectangle 4">
            <a:extLst>
              <a:ext uri="{FF2B5EF4-FFF2-40B4-BE49-F238E27FC236}">
                <a16:creationId xmlns:a16="http://schemas.microsoft.com/office/drawing/2014/main" id="{CE9E8DD1-5889-469C-B1B2-D71AA4866763}"/>
              </a:ext>
            </a:extLst>
          </p:cNvPr>
          <p:cNvSpPr>
            <a:spLocks noGrp="1" noChangeArrowheads="1"/>
          </p:cNvSpPr>
          <p:nvPr>
            <p:ph type="dt" sz="half" idx="10"/>
          </p:nvPr>
        </p:nvSpPr>
        <p:spPr>
          <a:ln/>
        </p:spPr>
        <p:txBody>
          <a:bodyPr/>
          <a:lstStyle>
            <a:lvl1pPr>
              <a:defRPr/>
            </a:lvl1pPr>
          </a:lstStyle>
          <a:p>
            <a:pPr>
              <a:defRPr/>
            </a:pPr>
            <a:endParaRPr lang="es-CL"/>
          </a:p>
        </p:txBody>
      </p:sp>
      <p:sp>
        <p:nvSpPr>
          <p:cNvPr id="5" name="Rectangle 5">
            <a:extLst>
              <a:ext uri="{FF2B5EF4-FFF2-40B4-BE49-F238E27FC236}">
                <a16:creationId xmlns:a16="http://schemas.microsoft.com/office/drawing/2014/main" id="{103FA8D0-FA31-4B31-9F9A-49F94487C0E1}"/>
              </a:ext>
            </a:extLst>
          </p:cNvPr>
          <p:cNvSpPr>
            <a:spLocks noGrp="1" noChangeArrowheads="1"/>
          </p:cNvSpPr>
          <p:nvPr>
            <p:ph type="ftr" sz="quarter" idx="11"/>
          </p:nvPr>
        </p:nvSpPr>
        <p:spPr>
          <a:ln/>
        </p:spPr>
        <p:txBody>
          <a:bodyPr/>
          <a:lstStyle>
            <a:lvl1pPr>
              <a:defRPr/>
            </a:lvl1pPr>
          </a:lstStyle>
          <a:p>
            <a:pPr>
              <a:defRPr/>
            </a:pPr>
            <a:endParaRPr lang="es-CL"/>
          </a:p>
        </p:txBody>
      </p:sp>
      <p:sp>
        <p:nvSpPr>
          <p:cNvPr id="6" name="Rectangle 6">
            <a:extLst>
              <a:ext uri="{FF2B5EF4-FFF2-40B4-BE49-F238E27FC236}">
                <a16:creationId xmlns:a16="http://schemas.microsoft.com/office/drawing/2014/main" id="{7ACE5959-F0ED-4C3F-8ED3-8D284F0391BC}"/>
              </a:ext>
            </a:extLst>
          </p:cNvPr>
          <p:cNvSpPr>
            <a:spLocks noGrp="1" noChangeArrowheads="1"/>
          </p:cNvSpPr>
          <p:nvPr>
            <p:ph type="sldNum" sz="quarter" idx="12"/>
          </p:nvPr>
        </p:nvSpPr>
        <p:spPr>
          <a:ln/>
        </p:spPr>
        <p:txBody>
          <a:bodyPr/>
          <a:lstStyle>
            <a:lvl1pPr>
              <a:defRPr/>
            </a:lvl1pPr>
          </a:lstStyle>
          <a:p>
            <a:fld id="{443DC177-A82D-4C97-BBE8-849B36B18F29}" type="slidenum">
              <a:rPr lang="es-CL" altLang="es-ES"/>
              <a:pPr/>
              <a:t>‹Nº›</a:t>
            </a:fld>
            <a:endParaRPr lang="es-CL" altLang="es-ES"/>
          </a:p>
        </p:txBody>
      </p:sp>
    </p:spTree>
    <p:extLst>
      <p:ext uri="{BB962C8B-B14F-4D97-AF65-F5344CB8AC3E}">
        <p14:creationId xmlns:p14="http://schemas.microsoft.com/office/powerpoint/2010/main" val="3551665778"/>
      </p:ext>
    </p:extLst>
  </p:cSld>
  <p:clrMapOvr>
    <a:masterClrMapping/>
  </p:clrMapOvr>
  <p:transition spd="slow">
    <p:wheel spokes="8"/>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Rectangle 4">
            <a:extLst>
              <a:ext uri="{FF2B5EF4-FFF2-40B4-BE49-F238E27FC236}">
                <a16:creationId xmlns:a16="http://schemas.microsoft.com/office/drawing/2014/main" id="{47F5689E-E38E-4C55-BA92-2F811667AC45}"/>
              </a:ext>
            </a:extLst>
          </p:cNvPr>
          <p:cNvSpPr>
            <a:spLocks noGrp="1" noChangeArrowheads="1"/>
          </p:cNvSpPr>
          <p:nvPr>
            <p:ph type="dt" sz="half" idx="10"/>
          </p:nvPr>
        </p:nvSpPr>
        <p:spPr>
          <a:ln/>
        </p:spPr>
        <p:txBody>
          <a:bodyPr/>
          <a:lstStyle>
            <a:lvl1pPr>
              <a:defRPr/>
            </a:lvl1pPr>
          </a:lstStyle>
          <a:p>
            <a:pPr>
              <a:defRPr/>
            </a:pPr>
            <a:endParaRPr lang="es-CL"/>
          </a:p>
        </p:txBody>
      </p:sp>
      <p:sp>
        <p:nvSpPr>
          <p:cNvPr id="6" name="Rectangle 5">
            <a:extLst>
              <a:ext uri="{FF2B5EF4-FFF2-40B4-BE49-F238E27FC236}">
                <a16:creationId xmlns:a16="http://schemas.microsoft.com/office/drawing/2014/main" id="{41808B21-82C4-43AA-9793-80BDADAD6144}"/>
              </a:ext>
            </a:extLst>
          </p:cNvPr>
          <p:cNvSpPr>
            <a:spLocks noGrp="1" noChangeArrowheads="1"/>
          </p:cNvSpPr>
          <p:nvPr>
            <p:ph type="ftr" sz="quarter" idx="11"/>
          </p:nvPr>
        </p:nvSpPr>
        <p:spPr>
          <a:ln/>
        </p:spPr>
        <p:txBody>
          <a:bodyPr/>
          <a:lstStyle>
            <a:lvl1pPr>
              <a:defRPr/>
            </a:lvl1pPr>
          </a:lstStyle>
          <a:p>
            <a:pPr>
              <a:defRPr/>
            </a:pPr>
            <a:endParaRPr lang="es-CL"/>
          </a:p>
        </p:txBody>
      </p:sp>
      <p:sp>
        <p:nvSpPr>
          <p:cNvPr id="7" name="Rectangle 6">
            <a:extLst>
              <a:ext uri="{FF2B5EF4-FFF2-40B4-BE49-F238E27FC236}">
                <a16:creationId xmlns:a16="http://schemas.microsoft.com/office/drawing/2014/main" id="{CFD3E5D1-76AD-4E6A-95AB-008D42601CEB}"/>
              </a:ext>
            </a:extLst>
          </p:cNvPr>
          <p:cNvSpPr>
            <a:spLocks noGrp="1" noChangeArrowheads="1"/>
          </p:cNvSpPr>
          <p:nvPr>
            <p:ph type="sldNum" sz="quarter" idx="12"/>
          </p:nvPr>
        </p:nvSpPr>
        <p:spPr>
          <a:ln/>
        </p:spPr>
        <p:txBody>
          <a:bodyPr/>
          <a:lstStyle>
            <a:lvl1pPr>
              <a:defRPr/>
            </a:lvl1pPr>
          </a:lstStyle>
          <a:p>
            <a:fld id="{7F7A4047-AFA2-47B0-BA75-7F9B9BC7F959}" type="slidenum">
              <a:rPr lang="es-CL" altLang="es-ES"/>
              <a:pPr/>
              <a:t>‹Nº›</a:t>
            </a:fld>
            <a:endParaRPr lang="es-CL" altLang="es-ES"/>
          </a:p>
        </p:txBody>
      </p:sp>
    </p:spTree>
    <p:extLst>
      <p:ext uri="{BB962C8B-B14F-4D97-AF65-F5344CB8AC3E}">
        <p14:creationId xmlns:p14="http://schemas.microsoft.com/office/powerpoint/2010/main" val="3053152632"/>
      </p:ext>
    </p:extLst>
  </p:cSld>
  <p:clrMapOvr>
    <a:masterClrMapping/>
  </p:clrMapOvr>
  <p:transition spd="slow">
    <p:wheel spokes="8"/>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Rectangle 4">
            <a:extLst>
              <a:ext uri="{FF2B5EF4-FFF2-40B4-BE49-F238E27FC236}">
                <a16:creationId xmlns:a16="http://schemas.microsoft.com/office/drawing/2014/main" id="{FC0EE808-31E7-4523-95B6-7628E1C6BDB7}"/>
              </a:ext>
            </a:extLst>
          </p:cNvPr>
          <p:cNvSpPr>
            <a:spLocks noGrp="1" noChangeArrowheads="1"/>
          </p:cNvSpPr>
          <p:nvPr>
            <p:ph type="dt" sz="half" idx="10"/>
          </p:nvPr>
        </p:nvSpPr>
        <p:spPr>
          <a:ln/>
        </p:spPr>
        <p:txBody>
          <a:bodyPr/>
          <a:lstStyle>
            <a:lvl1pPr>
              <a:defRPr/>
            </a:lvl1pPr>
          </a:lstStyle>
          <a:p>
            <a:pPr>
              <a:defRPr/>
            </a:pPr>
            <a:endParaRPr lang="es-CL"/>
          </a:p>
        </p:txBody>
      </p:sp>
      <p:sp>
        <p:nvSpPr>
          <p:cNvPr id="8" name="Rectangle 5">
            <a:extLst>
              <a:ext uri="{FF2B5EF4-FFF2-40B4-BE49-F238E27FC236}">
                <a16:creationId xmlns:a16="http://schemas.microsoft.com/office/drawing/2014/main" id="{DC460B39-A04C-4BCE-B5D3-8237A38E20D5}"/>
              </a:ext>
            </a:extLst>
          </p:cNvPr>
          <p:cNvSpPr>
            <a:spLocks noGrp="1" noChangeArrowheads="1"/>
          </p:cNvSpPr>
          <p:nvPr>
            <p:ph type="ftr" sz="quarter" idx="11"/>
          </p:nvPr>
        </p:nvSpPr>
        <p:spPr>
          <a:ln/>
        </p:spPr>
        <p:txBody>
          <a:bodyPr/>
          <a:lstStyle>
            <a:lvl1pPr>
              <a:defRPr/>
            </a:lvl1pPr>
          </a:lstStyle>
          <a:p>
            <a:pPr>
              <a:defRPr/>
            </a:pPr>
            <a:endParaRPr lang="es-CL"/>
          </a:p>
        </p:txBody>
      </p:sp>
      <p:sp>
        <p:nvSpPr>
          <p:cNvPr id="9" name="Rectangle 6">
            <a:extLst>
              <a:ext uri="{FF2B5EF4-FFF2-40B4-BE49-F238E27FC236}">
                <a16:creationId xmlns:a16="http://schemas.microsoft.com/office/drawing/2014/main" id="{52E41B96-56C4-44B7-ABC1-8A3BFD47F4A0}"/>
              </a:ext>
            </a:extLst>
          </p:cNvPr>
          <p:cNvSpPr>
            <a:spLocks noGrp="1" noChangeArrowheads="1"/>
          </p:cNvSpPr>
          <p:nvPr>
            <p:ph type="sldNum" sz="quarter" idx="12"/>
          </p:nvPr>
        </p:nvSpPr>
        <p:spPr>
          <a:ln/>
        </p:spPr>
        <p:txBody>
          <a:bodyPr/>
          <a:lstStyle>
            <a:lvl1pPr>
              <a:defRPr/>
            </a:lvl1pPr>
          </a:lstStyle>
          <a:p>
            <a:fld id="{3469FF93-7AFF-4C4E-A5CD-45D324F1BEF0}" type="slidenum">
              <a:rPr lang="es-CL" altLang="es-ES"/>
              <a:pPr/>
              <a:t>‹Nº›</a:t>
            </a:fld>
            <a:endParaRPr lang="es-CL" altLang="es-ES"/>
          </a:p>
        </p:txBody>
      </p:sp>
    </p:spTree>
    <p:extLst>
      <p:ext uri="{BB962C8B-B14F-4D97-AF65-F5344CB8AC3E}">
        <p14:creationId xmlns:p14="http://schemas.microsoft.com/office/powerpoint/2010/main" val="4092167468"/>
      </p:ext>
    </p:extLst>
  </p:cSld>
  <p:clrMapOvr>
    <a:masterClrMapping/>
  </p:clrMapOvr>
  <p:transition spd="slow">
    <p:wheel spokes="8"/>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Rectangle 4">
            <a:extLst>
              <a:ext uri="{FF2B5EF4-FFF2-40B4-BE49-F238E27FC236}">
                <a16:creationId xmlns:a16="http://schemas.microsoft.com/office/drawing/2014/main" id="{FEC27BD9-0444-470E-B5B3-BDA6C19A91AB}"/>
              </a:ext>
            </a:extLst>
          </p:cNvPr>
          <p:cNvSpPr>
            <a:spLocks noGrp="1" noChangeArrowheads="1"/>
          </p:cNvSpPr>
          <p:nvPr>
            <p:ph type="dt" sz="half" idx="10"/>
          </p:nvPr>
        </p:nvSpPr>
        <p:spPr>
          <a:ln/>
        </p:spPr>
        <p:txBody>
          <a:bodyPr/>
          <a:lstStyle>
            <a:lvl1pPr>
              <a:defRPr/>
            </a:lvl1pPr>
          </a:lstStyle>
          <a:p>
            <a:pPr>
              <a:defRPr/>
            </a:pPr>
            <a:endParaRPr lang="es-CL"/>
          </a:p>
        </p:txBody>
      </p:sp>
      <p:sp>
        <p:nvSpPr>
          <p:cNvPr id="4" name="Rectangle 5">
            <a:extLst>
              <a:ext uri="{FF2B5EF4-FFF2-40B4-BE49-F238E27FC236}">
                <a16:creationId xmlns:a16="http://schemas.microsoft.com/office/drawing/2014/main" id="{A5903ECB-893E-482D-A345-86F80A3229E7}"/>
              </a:ext>
            </a:extLst>
          </p:cNvPr>
          <p:cNvSpPr>
            <a:spLocks noGrp="1" noChangeArrowheads="1"/>
          </p:cNvSpPr>
          <p:nvPr>
            <p:ph type="ftr" sz="quarter" idx="11"/>
          </p:nvPr>
        </p:nvSpPr>
        <p:spPr>
          <a:ln/>
        </p:spPr>
        <p:txBody>
          <a:bodyPr/>
          <a:lstStyle>
            <a:lvl1pPr>
              <a:defRPr/>
            </a:lvl1pPr>
          </a:lstStyle>
          <a:p>
            <a:pPr>
              <a:defRPr/>
            </a:pPr>
            <a:endParaRPr lang="es-CL"/>
          </a:p>
        </p:txBody>
      </p:sp>
      <p:sp>
        <p:nvSpPr>
          <p:cNvPr id="5" name="Rectangle 6">
            <a:extLst>
              <a:ext uri="{FF2B5EF4-FFF2-40B4-BE49-F238E27FC236}">
                <a16:creationId xmlns:a16="http://schemas.microsoft.com/office/drawing/2014/main" id="{C54C62DE-90E8-4529-877E-B553711CAB68}"/>
              </a:ext>
            </a:extLst>
          </p:cNvPr>
          <p:cNvSpPr>
            <a:spLocks noGrp="1" noChangeArrowheads="1"/>
          </p:cNvSpPr>
          <p:nvPr>
            <p:ph type="sldNum" sz="quarter" idx="12"/>
          </p:nvPr>
        </p:nvSpPr>
        <p:spPr>
          <a:ln/>
        </p:spPr>
        <p:txBody>
          <a:bodyPr/>
          <a:lstStyle>
            <a:lvl1pPr>
              <a:defRPr/>
            </a:lvl1pPr>
          </a:lstStyle>
          <a:p>
            <a:fld id="{9C7ACDFB-DE3E-4A80-BA84-81E15A66CA38}" type="slidenum">
              <a:rPr lang="es-CL" altLang="es-ES"/>
              <a:pPr/>
              <a:t>‹Nº›</a:t>
            </a:fld>
            <a:endParaRPr lang="es-CL" altLang="es-ES"/>
          </a:p>
        </p:txBody>
      </p:sp>
    </p:spTree>
    <p:extLst>
      <p:ext uri="{BB962C8B-B14F-4D97-AF65-F5344CB8AC3E}">
        <p14:creationId xmlns:p14="http://schemas.microsoft.com/office/powerpoint/2010/main" val="3970730843"/>
      </p:ext>
    </p:extLst>
  </p:cSld>
  <p:clrMapOvr>
    <a:masterClrMapping/>
  </p:clrMapOvr>
  <p:transition spd="slow">
    <p:wheel spokes="8"/>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BC25B6C4-C0C0-447C-A387-100E15BBD29E}"/>
              </a:ext>
            </a:extLst>
          </p:cNvPr>
          <p:cNvSpPr>
            <a:spLocks noGrp="1" noChangeArrowheads="1"/>
          </p:cNvSpPr>
          <p:nvPr>
            <p:ph type="dt" sz="half" idx="10"/>
          </p:nvPr>
        </p:nvSpPr>
        <p:spPr>
          <a:ln/>
        </p:spPr>
        <p:txBody>
          <a:bodyPr/>
          <a:lstStyle>
            <a:lvl1pPr>
              <a:defRPr/>
            </a:lvl1pPr>
          </a:lstStyle>
          <a:p>
            <a:pPr>
              <a:defRPr/>
            </a:pPr>
            <a:endParaRPr lang="es-CL"/>
          </a:p>
        </p:txBody>
      </p:sp>
      <p:sp>
        <p:nvSpPr>
          <p:cNvPr id="3" name="Rectangle 5">
            <a:extLst>
              <a:ext uri="{FF2B5EF4-FFF2-40B4-BE49-F238E27FC236}">
                <a16:creationId xmlns:a16="http://schemas.microsoft.com/office/drawing/2014/main" id="{9E670EA6-A5CD-49ED-BE3C-6C107A3D722B}"/>
              </a:ext>
            </a:extLst>
          </p:cNvPr>
          <p:cNvSpPr>
            <a:spLocks noGrp="1" noChangeArrowheads="1"/>
          </p:cNvSpPr>
          <p:nvPr>
            <p:ph type="ftr" sz="quarter" idx="11"/>
          </p:nvPr>
        </p:nvSpPr>
        <p:spPr>
          <a:ln/>
        </p:spPr>
        <p:txBody>
          <a:bodyPr/>
          <a:lstStyle>
            <a:lvl1pPr>
              <a:defRPr/>
            </a:lvl1pPr>
          </a:lstStyle>
          <a:p>
            <a:pPr>
              <a:defRPr/>
            </a:pPr>
            <a:endParaRPr lang="es-CL"/>
          </a:p>
        </p:txBody>
      </p:sp>
      <p:sp>
        <p:nvSpPr>
          <p:cNvPr id="4" name="Rectangle 6">
            <a:extLst>
              <a:ext uri="{FF2B5EF4-FFF2-40B4-BE49-F238E27FC236}">
                <a16:creationId xmlns:a16="http://schemas.microsoft.com/office/drawing/2014/main" id="{488A013E-0888-4732-BD5B-172C973DFDE6}"/>
              </a:ext>
            </a:extLst>
          </p:cNvPr>
          <p:cNvSpPr>
            <a:spLocks noGrp="1" noChangeArrowheads="1"/>
          </p:cNvSpPr>
          <p:nvPr>
            <p:ph type="sldNum" sz="quarter" idx="12"/>
          </p:nvPr>
        </p:nvSpPr>
        <p:spPr>
          <a:ln/>
        </p:spPr>
        <p:txBody>
          <a:bodyPr/>
          <a:lstStyle>
            <a:lvl1pPr>
              <a:defRPr/>
            </a:lvl1pPr>
          </a:lstStyle>
          <a:p>
            <a:fld id="{4D298786-1927-424F-A089-1D3261C8620E}" type="slidenum">
              <a:rPr lang="es-CL" altLang="es-ES"/>
              <a:pPr/>
              <a:t>‹Nº›</a:t>
            </a:fld>
            <a:endParaRPr lang="es-CL" altLang="es-ES"/>
          </a:p>
        </p:txBody>
      </p:sp>
    </p:spTree>
    <p:extLst>
      <p:ext uri="{BB962C8B-B14F-4D97-AF65-F5344CB8AC3E}">
        <p14:creationId xmlns:p14="http://schemas.microsoft.com/office/powerpoint/2010/main" val="3283391103"/>
      </p:ext>
    </p:extLst>
  </p:cSld>
  <p:clrMapOvr>
    <a:masterClrMapping/>
  </p:clrMapOvr>
  <p:transition spd="slow">
    <p:wheel spokes="8"/>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a:extLst>
              <a:ext uri="{FF2B5EF4-FFF2-40B4-BE49-F238E27FC236}">
                <a16:creationId xmlns:a16="http://schemas.microsoft.com/office/drawing/2014/main" id="{D3650578-5EAF-4848-BDAB-2118CE093133}"/>
              </a:ext>
            </a:extLst>
          </p:cNvPr>
          <p:cNvSpPr>
            <a:spLocks noGrp="1" noChangeArrowheads="1"/>
          </p:cNvSpPr>
          <p:nvPr>
            <p:ph type="dt" sz="half" idx="10"/>
          </p:nvPr>
        </p:nvSpPr>
        <p:spPr>
          <a:ln/>
        </p:spPr>
        <p:txBody>
          <a:bodyPr/>
          <a:lstStyle>
            <a:lvl1pPr>
              <a:defRPr/>
            </a:lvl1pPr>
          </a:lstStyle>
          <a:p>
            <a:pPr>
              <a:defRPr/>
            </a:pPr>
            <a:endParaRPr lang="es-CL"/>
          </a:p>
        </p:txBody>
      </p:sp>
      <p:sp>
        <p:nvSpPr>
          <p:cNvPr id="6" name="Rectangle 5">
            <a:extLst>
              <a:ext uri="{FF2B5EF4-FFF2-40B4-BE49-F238E27FC236}">
                <a16:creationId xmlns:a16="http://schemas.microsoft.com/office/drawing/2014/main" id="{9F007D70-893F-42D7-A1B1-5F25A102C186}"/>
              </a:ext>
            </a:extLst>
          </p:cNvPr>
          <p:cNvSpPr>
            <a:spLocks noGrp="1" noChangeArrowheads="1"/>
          </p:cNvSpPr>
          <p:nvPr>
            <p:ph type="ftr" sz="quarter" idx="11"/>
          </p:nvPr>
        </p:nvSpPr>
        <p:spPr>
          <a:ln/>
        </p:spPr>
        <p:txBody>
          <a:bodyPr/>
          <a:lstStyle>
            <a:lvl1pPr>
              <a:defRPr/>
            </a:lvl1pPr>
          </a:lstStyle>
          <a:p>
            <a:pPr>
              <a:defRPr/>
            </a:pPr>
            <a:endParaRPr lang="es-CL"/>
          </a:p>
        </p:txBody>
      </p:sp>
      <p:sp>
        <p:nvSpPr>
          <p:cNvPr id="7" name="Rectangle 6">
            <a:extLst>
              <a:ext uri="{FF2B5EF4-FFF2-40B4-BE49-F238E27FC236}">
                <a16:creationId xmlns:a16="http://schemas.microsoft.com/office/drawing/2014/main" id="{D7C6F03C-E97E-4DCD-B308-D6E6DE170019}"/>
              </a:ext>
            </a:extLst>
          </p:cNvPr>
          <p:cNvSpPr>
            <a:spLocks noGrp="1" noChangeArrowheads="1"/>
          </p:cNvSpPr>
          <p:nvPr>
            <p:ph type="sldNum" sz="quarter" idx="12"/>
          </p:nvPr>
        </p:nvSpPr>
        <p:spPr>
          <a:ln/>
        </p:spPr>
        <p:txBody>
          <a:bodyPr/>
          <a:lstStyle>
            <a:lvl1pPr>
              <a:defRPr/>
            </a:lvl1pPr>
          </a:lstStyle>
          <a:p>
            <a:fld id="{9BE541E7-1963-4437-A950-E8CCAD7481A7}" type="slidenum">
              <a:rPr lang="es-CL" altLang="es-ES"/>
              <a:pPr/>
              <a:t>‹Nº›</a:t>
            </a:fld>
            <a:endParaRPr lang="es-CL" altLang="es-ES"/>
          </a:p>
        </p:txBody>
      </p:sp>
    </p:spTree>
    <p:extLst>
      <p:ext uri="{BB962C8B-B14F-4D97-AF65-F5344CB8AC3E}">
        <p14:creationId xmlns:p14="http://schemas.microsoft.com/office/powerpoint/2010/main" val="1384779286"/>
      </p:ext>
    </p:extLst>
  </p:cSld>
  <p:clrMapOvr>
    <a:masterClrMapping/>
  </p:clrMapOvr>
  <p:transition spd="slow">
    <p:wheel spokes="8"/>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a:extLst>
              <a:ext uri="{FF2B5EF4-FFF2-40B4-BE49-F238E27FC236}">
                <a16:creationId xmlns:a16="http://schemas.microsoft.com/office/drawing/2014/main" id="{46F9E9D8-0B2E-4994-B5A7-0DCE170CA403}"/>
              </a:ext>
            </a:extLst>
          </p:cNvPr>
          <p:cNvSpPr>
            <a:spLocks noGrp="1" noChangeArrowheads="1"/>
          </p:cNvSpPr>
          <p:nvPr>
            <p:ph type="dt" sz="half" idx="10"/>
          </p:nvPr>
        </p:nvSpPr>
        <p:spPr>
          <a:ln/>
        </p:spPr>
        <p:txBody>
          <a:bodyPr/>
          <a:lstStyle>
            <a:lvl1pPr>
              <a:defRPr/>
            </a:lvl1pPr>
          </a:lstStyle>
          <a:p>
            <a:pPr>
              <a:defRPr/>
            </a:pPr>
            <a:endParaRPr lang="es-CL"/>
          </a:p>
        </p:txBody>
      </p:sp>
      <p:sp>
        <p:nvSpPr>
          <p:cNvPr id="6" name="Rectangle 5">
            <a:extLst>
              <a:ext uri="{FF2B5EF4-FFF2-40B4-BE49-F238E27FC236}">
                <a16:creationId xmlns:a16="http://schemas.microsoft.com/office/drawing/2014/main" id="{F09EF280-E18B-479D-806E-6F2E62D87B32}"/>
              </a:ext>
            </a:extLst>
          </p:cNvPr>
          <p:cNvSpPr>
            <a:spLocks noGrp="1" noChangeArrowheads="1"/>
          </p:cNvSpPr>
          <p:nvPr>
            <p:ph type="ftr" sz="quarter" idx="11"/>
          </p:nvPr>
        </p:nvSpPr>
        <p:spPr>
          <a:ln/>
        </p:spPr>
        <p:txBody>
          <a:bodyPr/>
          <a:lstStyle>
            <a:lvl1pPr>
              <a:defRPr/>
            </a:lvl1pPr>
          </a:lstStyle>
          <a:p>
            <a:pPr>
              <a:defRPr/>
            </a:pPr>
            <a:endParaRPr lang="es-CL"/>
          </a:p>
        </p:txBody>
      </p:sp>
      <p:sp>
        <p:nvSpPr>
          <p:cNvPr id="7" name="Rectangle 6">
            <a:extLst>
              <a:ext uri="{FF2B5EF4-FFF2-40B4-BE49-F238E27FC236}">
                <a16:creationId xmlns:a16="http://schemas.microsoft.com/office/drawing/2014/main" id="{CA0B64C0-AAE0-4B86-A761-843E0F0D44CC}"/>
              </a:ext>
            </a:extLst>
          </p:cNvPr>
          <p:cNvSpPr>
            <a:spLocks noGrp="1" noChangeArrowheads="1"/>
          </p:cNvSpPr>
          <p:nvPr>
            <p:ph type="sldNum" sz="quarter" idx="12"/>
          </p:nvPr>
        </p:nvSpPr>
        <p:spPr>
          <a:ln/>
        </p:spPr>
        <p:txBody>
          <a:bodyPr/>
          <a:lstStyle>
            <a:lvl1pPr>
              <a:defRPr/>
            </a:lvl1pPr>
          </a:lstStyle>
          <a:p>
            <a:fld id="{AFE64606-9BEF-4B90-9C2B-13D4ED2088E7}" type="slidenum">
              <a:rPr lang="es-CL" altLang="es-ES"/>
              <a:pPr/>
              <a:t>‹Nº›</a:t>
            </a:fld>
            <a:endParaRPr lang="es-CL" altLang="es-ES"/>
          </a:p>
        </p:txBody>
      </p:sp>
    </p:spTree>
    <p:extLst>
      <p:ext uri="{BB962C8B-B14F-4D97-AF65-F5344CB8AC3E}">
        <p14:creationId xmlns:p14="http://schemas.microsoft.com/office/powerpoint/2010/main" val="2865265525"/>
      </p:ext>
    </p:extLst>
  </p:cSld>
  <p:clrMapOvr>
    <a:masterClrMapping/>
  </p:clrMapOvr>
  <p:transition spd="slow">
    <p:wheel spokes="8"/>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Rectangle 4">
            <a:extLst>
              <a:ext uri="{FF2B5EF4-FFF2-40B4-BE49-F238E27FC236}">
                <a16:creationId xmlns:a16="http://schemas.microsoft.com/office/drawing/2014/main" id="{9B97BF72-9F40-4850-BB4B-B15D5C3446AC}"/>
              </a:ext>
            </a:extLst>
          </p:cNvPr>
          <p:cNvSpPr>
            <a:spLocks noGrp="1" noChangeArrowheads="1"/>
          </p:cNvSpPr>
          <p:nvPr>
            <p:ph type="dt" sz="half" idx="10"/>
          </p:nvPr>
        </p:nvSpPr>
        <p:spPr>
          <a:ln/>
        </p:spPr>
        <p:txBody>
          <a:bodyPr/>
          <a:lstStyle>
            <a:lvl1pPr>
              <a:defRPr/>
            </a:lvl1pPr>
          </a:lstStyle>
          <a:p>
            <a:pPr>
              <a:defRPr/>
            </a:pPr>
            <a:endParaRPr lang="es-CL"/>
          </a:p>
        </p:txBody>
      </p:sp>
      <p:sp>
        <p:nvSpPr>
          <p:cNvPr id="5" name="Rectangle 5">
            <a:extLst>
              <a:ext uri="{FF2B5EF4-FFF2-40B4-BE49-F238E27FC236}">
                <a16:creationId xmlns:a16="http://schemas.microsoft.com/office/drawing/2014/main" id="{C37065A6-2E50-49FD-8E72-C2CF3502638A}"/>
              </a:ext>
            </a:extLst>
          </p:cNvPr>
          <p:cNvSpPr>
            <a:spLocks noGrp="1" noChangeArrowheads="1"/>
          </p:cNvSpPr>
          <p:nvPr>
            <p:ph type="ftr" sz="quarter" idx="11"/>
          </p:nvPr>
        </p:nvSpPr>
        <p:spPr>
          <a:ln/>
        </p:spPr>
        <p:txBody>
          <a:bodyPr/>
          <a:lstStyle>
            <a:lvl1pPr>
              <a:defRPr/>
            </a:lvl1pPr>
          </a:lstStyle>
          <a:p>
            <a:pPr>
              <a:defRPr/>
            </a:pPr>
            <a:endParaRPr lang="es-CL"/>
          </a:p>
        </p:txBody>
      </p:sp>
      <p:sp>
        <p:nvSpPr>
          <p:cNvPr id="6" name="Rectangle 6">
            <a:extLst>
              <a:ext uri="{FF2B5EF4-FFF2-40B4-BE49-F238E27FC236}">
                <a16:creationId xmlns:a16="http://schemas.microsoft.com/office/drawing/2014/main" id="{1031DD0E-3CDC-4D64-A7FA-BC7E8A36FE9A}"/>
              </a:ext>
            </a:extLst>
          </p:cNvPr>
          <p:cNvSpPr>
            <a:spLocks noGrp="1" noChangeArrowheads="1"/>
          </p:cNvSpPr>
          <p:nvPr>
            <p:ph type="sldNum" sz="quarter" idx="12"/>
          </p:nvPr>
        </p:nvSpPr>
        <p:spPr>
          <a:ln/>
        </p:spPr>
        <p:txBody>
          <a:bodyPr/>
          <a:lstStyle>
            <a:lvl1pPr>
              <a:defRPr/>
            </a:lvl1pPr>
          </a:lstStyle>
          <a:p>
            <a:fld id="{08E04EE5-6D71-4A2B-8A70-9E5E2B260EC6}" type="slidenum">
              <a:rPr lang="es-CL" altLang="es-ES"/>
              <a:pPr/>
              <a:t>‹Nº›</a:t>
            </a:fld>
            <a:endParaRPr lang="es-CL" altLang="es-ES"/>
          </a:p>
        </p:txBody>
      </p:sp>
    </p:spTree>
    <p:extLst>
      <p:ext uri="{BB962C8B-B14F-4D97-AF65-F5344CB8AC3E}">
        <p14:creationId xmlns:p14="http://schemas.microsoft.com/office/powerpoint/2010/main" val="1856933726"/>
      </p:ext>
    </p:extLst>
  </p:cSld>
  <p:clrMapOvr>
    <a:masterClrMapping/>
  </p:clrMapOvr>
  <p:transition spd="slow">
    <p:wheel spokes="8"/>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Rectangle 4">
            <a:extLst>
              <a:ext uri="{FF2B5EF4-FFF2-40B4-BE49-F238E27FC236}">
                <a16:creationId xmlns:a16="http://schemas.microsoft.com/office/drawing/2014/main" id="{381F113E-36A4-4CAC-8B29-0CD6C1446A52}"/>
              </a:ext>
            </a:extLst>
          </p:cNvPr>
          <p:cNvSpPr>
            <a:spLocks noGrp="1" noChangeArrowheads="1"/>
          </p:cNvSpPr>
          <p:nvPr>
            <p:ph type="dt" sz="half" idx="10"/>
          </p:nvPr>
        </p:nvSpPr>
        <p:spPr>
          <a:ln/>
        </p:spPr>
        <p:txBody>
          <a:bodyPr/>
          <a:lstStyle>
            <a:lvl1pPr>
              <a:defRPr/>
            </a:lvl1pPr>
          </a:lstStyle>
          <a:p>
            <a:pPr>
              <a:defRPr/>
            </a:pPr>
            <a:endParaRPr lang="es-CL"/>
          </a:p>
        </p:txBody>
      </p:sp>
      <p:sp>
        <p:nvSpPr>
          <p:cNvPr id="5" name="Rectangle 5">
            <a:extLst>
              <a:ext uri="{FF2B5EF4-FFF2-40B4-BE49-F238E27FC236}">
                <a16:creationId xmlns:a16="http://schemas.microsoft.com/office/drawing/2014/main" id="{1821C625-8993-479F-9A5C-4F3740F25FCD}"/>
              </a:ext>
            </a:extLst>
          </p:cNvPr>
          <p:cNvSpPr>
            <a:spLocks noGrp="1" noChangeArrowheads="1"/>
          </p:cNvSpPr>
          <p:nvPr>
            <p:ph type="ftr" sz="quarter" idx="11"/>
          </p:nvPr>
        </p:nvSpPr>
        <p:spPr>
          <a:ln/>
        </p:spPr>
        <p:txBody>
          <a:bodyPr/>
          <a:lstStyle>
            <a:lvl1pPr>
              <a:defRPr/>
            </a:lvl1pPr>
          </a:lstStyle>
          <a:p>
            <a:pPr>
              <a:defRPr/>
            </a:pPr>
            <a:endParaRPr lang="es-CL"/>
          </a:p>
        </p:txBody>
      </p:sp>
      <p:sp>
        <p:nvSpPr>
          <p:cNvPr id="6" name="Rectangle 6">
            <a:extLst>
              <a:ext uri="{FF2B5EF4-FFF2-40B4-BE49-F238E27FC236}">
                <a16:creationId xmlns:a16="http://schemas.microsoft.com/office/drawing/2014/main" id="{2BC3414D-468E-4D36-B050-01898AB341F2}"/>
              </a:ext>
            </a:extLst>
          </p:cNvPr>
          <p:cNvSpPr>
            <a:spLocks noGrp="1" noChangeArrowheads="1"/>
          </p:cNvSpPr>
          <p:nvPr>
            <p:ph type="sldNum" sz="quarter" idx="12"/>
          </p:nvPr>
        </p:nvSpPr>
        <p:spPr>
          <a:ln/>
        </p:spPr>
        <p:txBody>
          <a:bodyPr/>
          <a:lstStyle>
            <a:lvl1pPr>
              <a:defRPr/>
            </a:lvl1pPr>
          </a:lstStyle>
          <a:p>
            <a:fld id="{137E7133-6751-49CB-89BF-60327E9F5B72}" type="slidenum">
              <a:rPr lang="es-CL" altLang="es-ES"/>
              <a:pPr/>
              <a:t>‹Nº›</a:t>
            </a:fld>
            <a:endParaRPr lang="es-CL" altLang="es-ES"/>
          </a:p>
        </p:txBody>
      </p:sp>
    </p:spTree>
    <p:extLst>
      <p:ext uri="{BB962C8B-B14F-4D97-AF65-F5344CB8AC3E}">
        <p14:creationId xmlns:p14="http://schemas.microsoft.com/office/powerpoint/2010/main" val="1718642002"/>
      </p:ext>
    </p:extLst>
  </p:cSld>
  <p:clrMapOvr>
    <a:masterClrMapping/>
  </p:clrMapOvr>
  <p:transition spd="slow">
    <p:wheel spokes="8"/>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ítulo y 4 objetos">
    <p:spTree>
      <p:nvGrpSpPr>
        <p:cNvPr id="1" name=""/>
        <p:cNvGrpSpPr/>
        <p:nvPr/>
      </p:nvGrpSpPr>
      <p:grpSpPr>
        <a:xfrm>
          <a:off x="0" y="0"/>
          <a:ext cx="0" cy="0"/>
          <a:chOff x="0" y="0"/>
          <a:chExt cx="0" cy="0"/>
        </a:xfrm>
      </p:grpSpPr>
      <p:sp>
        <p:nvSpPr>
          <p:cNvPr id="2" name="1 Título"/>
          <p:cNvSpPr>
            <a:spLocks noGrp="1"/>
          </p:cNvSpPr>
          <p:nvPr>
            <p:ph type="title" sz="quarter"/>
          </p:nvPr>
        </p:nvSpPr>
        <p:spPr>
          <a:xfrm>
            <a:off x="457200" y="274638"/>
            <a:ext cx="8229600" cy="1143000"/>
          </a:xfrm>
        </p:spPr>
        <p:txBody>
          <a:bodyPr/>
          <a:lstStyle/>
          <a:p>
            <a:r>
              <a:rPr lang="es-ES"/>
              <a:t>Haga clic para modificar el estilo de título del patrón</a:t>
            </a:r>
          </a:p>
        </p:txBody>
      </p:sp>
      <p:sp>
        <p:nvSpPr>
          <p:cNvPr id="3" name="2 Marcador de contenido"/>
          <p:cNvSpPr>
            <a:spLocks noGrp="1"/>
          </p:cNvSpPr>
          <p:nvPr>
            <p:ph sz="quarter" idx="1"/>
          </p:nvPr>
        </p:nvSpPr>
        <p:spPr>
          <a:xfrm>
            <a:off x="457200" y="1600200"/>
            <a:ext cx="4038600" cy="21859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quarter" idx="2"/>
          </p:nvPr>
        </p:nvSpPr>
        <p:spPr>
          <a:xfrm>
            <a:off x="4648200" y="1600200"/>
            <a:ext cx="4038600" cy="21859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contenido"/>
          <p:cNvSpPr>
            <a:spLocks noGrp="1"/>
          </p:cNvSpPr>
          <p:nvPr>
            <p:ph sz="quarter" idx="3"/>
          </p:nvPr>
        </p:nvSpPr>
        <p:spPr>
          <a:xfrm>
            <a:off x="457200" y="3938588"/>
            <a:ext cx="4038600" cy="2187575"/>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contenido"/>
          <p:cNvSpPr>
            <a:spLocks noGrp="1"/>
          </p:cNvSpPr>
          <p:nvPr>
            <p:ph sz="quarter" idx="4"/>
          </p:nvPr>
        </p:nvSpPr>
        <p:spPr>
          <a:xfrm>
            <a:off x="4648200" y="3938588"/>
            <a:ext cx="4038600" cy="2187575"/>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Rectangle 4">
            <a:extLst>
              <a:ext uri="{FF2B5EF4-FFF2-40B4-BE49-F238E27FC236}">
                <a16:creationId xmlns:a16="http://schemas.microsoft.com/office/drawing/2014/main" id="{B97D2C55-DA7E-4EC0-BFED-968B57EEA39A}"/>
              </a:ext>
            </a:extLst>
          </p:cNvPr>
          <p:cNvSpPr>
            <a:spLocks noGrp="1" noChangeArrowheads="1"/>
          </p:cNvSpPr>
          <p:nvPr>
            <p:ph type="dt" sz="half" idx="10"/>
          </p:nvPr>
        </p:nvSpPr>
        <p:spPr>
          <a:ln/>
        </p:spPr>
        <p:txBody>
          <a:bodyPr/>
          <a:lstStyle>
            <a:lvl1pPr>
              <a:defRPr/>
            </a:lvl1pPr>
          </a:lstStyle>
          <a:p>
            <a:pPr>
              <a:defRPr/>
            </a:pPr>
            <a:endParaRPr lang="es-CL"/>
          </a:p>
        </p:txBody>
      </p:sp>
      <p:sp>
        <p:nvSpPr>
          <p:cNvPr id="8" name="Rectangle 5">
            <a:extLst>
              <a:ext uri="{FF2B5EF4-FFF2-40B4-BE49-F238E27FC236}">
                <a16:creationId xmlns:a16="http://schemas.microsoft.com/office/drawing/2014/main" id="{00891C27-5134-4709-B2F5-3750F3F90B4E}"/>
              </a:ext>
            </a:extLst>
          </p:cNvPr>
          <p:cNvSpPr>
            <a:spLocks noGrp="1" noChangeArrowheads="1"/>
          </p:cNvSpPr>
          <p:nvPr>
            <p:ph type="ftr" sz="quarter" idx="11"/>
          </p:nvPr>
        </p:nvSpPr>
        <p:spPr>
          <a:ln/>
        </p:spPr>
        <p:txBody>
          <a:bodyPr/>
          <a:lstStyle>
            <a:lvl1pPr>
              <a:defRPr/>
            </a:lvl1pPr>
          </a:lstStyle>
          <a:p>
            <a:pPr>
              <a:defRPr/>
            </a:pPr>
            <a:endParaRPr lang="es-CL"/>
          </a:p>
        </p:txBody>
      </p:sp>
      <p:sp>
        <p:nvSpPr>
          <p:cNvPr id="9" name="Rectangle 6">
            <a:extLst>
              <a:ext uri="{FF2B5EF4-FFF2-40B4-BE49-F238E27FC236}">
                <a16:creationId xmlns:a16="http://schemas.microsoft.com/office/drawing/2014/main" id="{86A4A94B-0180-414F-8007-7D682FFAD652}"/>
              </a:ext>
            </a:extLst>
          </p:cNvPr>
          <p:cNvSpPr>
            <a:spLocks noGrp="1" noChangeArrowheads="1"/>
          </p:cNvSpPr>
          <p:nvPr>
            <p:ph type="sldNum" sz="quarter" idx="12"/>
          </p:nvPr>
        </p:nvSpPr>
        <p:spPr>
          <a:ln/>
        </p:spPr>
        <p:txBody>
          <a:bodyPr/>
          <a:lstStyle>
            <a:lvl1pPr>
              <a:defRPr/>
            </a:lvl1pPr>
          </a:lstStyle>
          <a:p>
            <a:fld id="{B038B554-CC3F-49C7-A6AA-99798110247A}" type="slidenum">
              <a:rPr lang="es-CL" altLang="es-ES"/>
              <a:pPr/>
              <a:t>‹Nº›</a:t>
            </a:fld>
            <a:endParaRPr lang="es-CL" altLang="es-ES"/>
          </a:p>
        </p:txBody>
      </p:sp>
    </p:spTree>
    <p:extLst>
      <p:ext uri="{BB962C8B-B14F-4D97-AF65-F5344CB8AC3E}">
        <p14:creationId xmlns:p14="http://schemas.microsoft.com/office/powerpoint/2010/main" val="2981671552"/>
      </p:ext>
    </p:extLst>
  </p:cSld>
  <p:clrMapOvr>
    <a:masterClrMapping/>
  </p:clrMapOvr>
  <p:transition spd="slow">
    <p:wheel spokes="8"/>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ítulo, text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p>
            <a:r>
              <a:rPr lang="es-ES"/>
              <a:t>Haga clic para modificar el estilo de título del patrón</a:t>
            </a:r>
          </a:p>
        </p:txBody>
      </p:sp>
      <p:sp>
        <p:nvSpPr>
          <p:cNvPr id="3" name="2 Marcador de texto"/>
          <p:cNvSpPr>
            <a:spLocks noGrp="1"/>
          </p:cNvSpPr>
          <p:nvPr>
            <p:ph type="body" sz="half" idx="1"/>
          </p:nvPr>
        </p:nvSpPr>
        <p:spPr>
          <a:xfrm>
            <a:off x="457200" y="1600200"/>
            <a:ext cx="4038600" cy="4525963"/>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600200"/>
            <a:ext cx="4038600" cy="4525963"/>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Rectangle 4">
            <a:extLst>
              <a:ext uri="{FF2B5EF4-FFF2-40B4-BE49-F238E27FC236}">
                <a16:creationId xmlns:a16="http://schemas.microsoft.com/office/drawing/2014/main" id="{805A9E11-2E19-40AA-AD34-C4F49C32F56B}"/>
              </a:ext>
            </a:extLst>
          </p:cNvPr>
          <p:cNvSpPr>
            <a:spLocks noGrp="1" noChangeArrowheads="1"/>
          </p:cNvSpPr>
          <p:nvPr>
            <p:ph type="dt" sz="half" idx="10"/>
          </p:nvPr>
        </p:nvSpPr>
        <p:spPr>
          <a:ln/>
        </p:spPr>
        <p:txBody>
          <a:bodyPr/>
          <a:lstStyle>
            <a:lvl1pPr>
              <a:defRPr/>
            </a:lvl1pPr>
          </a:lstStyle>
          <a:p>
            <a:pPr>
              <a:defRPr/>
            </a:pPr>
            <a:endParaRPr lang="es-CL"/>
          </a:p>
        </p:txBody>
      </p:sp>
      <p:sp>
        <p:nvSpPr>
          <p:cNvPr id="6" name="Rectangle 5">
            <a:extLst>
              <a:ext uri="{FF2B5EF4-FFF2-40B4-BE49-F238E27FC236}">
                <a16:creationId xmlns:a16="http://schemas.microsoft.com/office/drawing/2014/main" id="{A841B031-2722-482E-A179-9A2319969AB7}"/>
              </a:ext>
            </a:extLst>
          </p:cNvPr>
          <p:cNvSpPr>
            <a:spLocks noGrp="1" noChangeArrowheads="1"/>
          </p:cNvSpPr>
          <p:nvPr>
            <p:ph type="ftr" sz="quarter" idx="11"/>
          </p:nvPr>
        </p:nvSpPr>
        <p:spPr>
          <a:ln/>
        </p:spPr>
        <p:txBody>
          <a:bodyPr/>
          <a:lstStyle>
            <a:lvl1pPr>
              <a:defRPr/>
            </a:lvl1pPr>
          </a:lstStyle>
          <a:p>
            <a:pPr>
              <a:defRPr/>
            </a:pPr>
            <a:endParaRPr lang="es-CL"/>
          </a:p>
        </p:txBody>
      </p:sp>
      <p:sp>
        <p:nvSpPr>
          <p:cNvPr id="7" name="Rectangle 6">
            <a:extLst>
              <a:ext uri="{FF2B5EF4-FFF2-40B4-BE49-F238E27FC236}">
                <a16:creationId xmlns:a16="http://schemas.microsoft.com/office/drawing/2014/main" id="{8B6CB3BA-FB45-452F-806F-BC9F1C18D79A}"/>
              </a:ext>
            </a:extLst>
          </p:cNvPr>
          <p:cNvSpPr>
            <a:spLocks noGrp="1" noChangeArrowheads="1"/>
          </p:cNvSpPr>
          <p:nvPr>
            <p:ph type="sldNum" sz="quarter" idx="12"/>
          </p:nvPr>
        </p:nvSpPr>
        <p:spPr>
          <a:ln/>
        </p:spPr>
        <p:txBody>
          <a:bodyPr/>
          <a:lstStyle>
            <a:lvl1pPr>
              <a:defRPr/>
            </a:lvl1pPr>
          </a:lstStyle>
          <a:p>
            <a:fld id="{3DEE28D8-42C5-4087-8271-33C026338E7A}" type="slidenum">
              <a:rPr lang="es-CL" altLang="es-ES"/>
              <a:pPr/>
              <a:t>‹Nº›</a:t>
            </a:fld>
            <a:endParaRPr lang="es-CL" altLang="es-ES"/>
          </a:p>
        </p:txBody>
      </p:sp>
    </p:spTree>
    <p:extLst>
      <p:ext uri="{BB962C8B-B14F-4D97-AF65-F5344CB8AC3E}">
        <p14:creationId xmlns:p14="http://schemas.microsoft.com/office/powerpoint/2010/main" val="2310863671"/>
      </p:ext>
    </p:extLst>
  </p:cSld>
  <p:clrMapOvr>
    <a:masterClrMapping/>
  </p:clrMapOvr>
  <p:transition spd="slow">
    <p:wheel spokes="8"/>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99FF99"/>
            </a:gs>
            <a:gs pos="100000">
              <a:srgbClr val="FFFFFF"/>
            </a:gs>
          </a:gsLst>
          <a:path path="rect">
            <a:fillToRect r="100000" b="100000"/>
          </a:path>
        </a:gra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5A08DFE9-CEC5-47FC-B09C-5BFD58BF0973}"/>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CL" altLang="es-ES"/>
              <a:t>Haga clic para cambiar el estilo de título	</a:t>
            </a:r>
          </a:p>
        </p:txBody>
      </p:sp>
      <p:sp>
        <p:nvSpPr>
          <p:cNvPr id="1027" name="Rectangle 3">
            <a:extLst>
              <a:ext uri="{FF2B5EF4-FFF2-40B4-BE49-F238E27FC236}">
                <a16:creationId xmlns:a16="http://schemas.microsoft.com/office/drawing/2014/main" id="{8772310D-C62E-4482-A434-F5E021B3C6EA}"/>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CL" altLang="es-ES"/>
              <a:t>Haga clic para modificar el estilo de texto del patrón</a:t>
            </a:r>
          </a:p>
          <a:p>
            <a:pPr lvl="1"/>
            <a:r>
              <a:rPr lang="es-CL" altLang="es-ES"/>
              <a:t>Segundo nivel</a:t>
            </a:r>
          </a:p>
          <a:p>
            <a:pPr lvl="2"/>
            <a:r>
              <a:rPr lang="es-CL" altLang="es-ES"/>
              <a:t>Tercer nivel</a:t>
            </a:r>
          </a:p>
          <a:p>
            <a:pPr lvl="3"/>
            <a:r>
              <a:rPr lang="es-CL" altLang="es-ES"/>
              <a:t>Cuarto nivel</a:t>
            </a:r>
          </a:p>
          <a:p>
            <a:pPr lvl="4"/>
            <a:r>
              <a:rPr lang="es-CL" altLang="es-ES"/>
              <a:t>Quinto nivel</a:t>
            </a:r>
          </a:p>
        </p:txBody>
      </p:sp>
      <p:sp>
        <p:nvSpPr>
          <p:cNvPr id="1028" name="Rectangle 4">
            <a:extLst>
              <a:ext uri="{FF2B5EF4-FFF2-40B4-BE49-F238E27FC236}">
                <a16:creationId xmlns:a16="http://schemas.microsoft.com/office/drawing/2014/main" id="{5CC972CD-72B3-4E16-AA01-655CA09A50B3}"/>
              </a:ext>
            </a:extLst>
          </p:cNvPr>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Arial" charset="0"/>
              </a:defRPr>
            </a:lvl1pPr>
          </a:lstStyle>
          <a:p>
            <a:pPr>
              <a:defRPr/>
            </a:pPr>
            <a:endParaRPr lang="es-CL"/>
          </a:p>
        </p:txBody>
      </p:sp>
      <p:sp>
        <p:nvSpPr>
          <p:cNvPr id="1029" name="Rectangle 5">
            <a:extLst>
              <a:ext uri="{FF2B5EF4-FFF2-40B4-BE49-F238E27FC236}">
                <a16:creationId xmlns:a16="http://schemas.microsoft.com/office/drawing/2014/main" id="{3AF9A20A-5715-4B07-9CA5-F580B65E70B7}"/>
              </a:ext>
            </a:extLst>
          </p:cNvPr>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Arial" charset="0"/>
              </a:defRPr>
            </a:lvl1pPr>
          </a:lstStyle>
          <a:p>
            <a:pPr>
              <a:defRPr/>
            </a:pPr>
            <a:endParaRPr lang="es-CL"/>
          </a:p>
        </p:txBody>
      </p:sp>
      <p:sp>
        <p:nvSpPr>
          <p:cNvPr id="1030" name="Rectangle 6">
            <a:extLst>
              <a:ext uri="{FF2B5EF4-FFF2-40B4-BE49-F238E27FC236}">
                <a16:creationId xmlns:a16="http://schemas.microsoft.com/office/drawing/2014/main" id="{889283F3-3670-40E8-ACEC-FFCB17C8913A}"/>
              </a:ext>
            </a:extLst>
          </p:cNvPr>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AD036DEF-B927-4702-BDA6-392970323D08}" type="slidenum">
              <a:rPr lang="es-CL" altLang="es-ES"/>
              <a:pPr/>
              <a:t>‹Nº›</a:t>
            </a:fld>
            <a:endParaRPr lang="es-CL" alt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ransition spd="slow">
    <p:wheel spokes="8"/>
  </p:transition>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6.xml"/><Relationship Id="rId5" Type="http://schemas.openxmlformats.org/officeDocument/2006/relationships/image" Target="../media/image17.jpeg"/><Relationship Id="rId4" Type="http://schemas.openxmlformats.org/officeDocument/2006/relationships/image" Target="../media/image16.jpeg"/></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8 Marcador de número de diapositiva">
            <a:extLst>
              <a:ext uri="{FF2B5EF4-FFF2-40B4-BE49-F238E27FC236}">
                <a16:creationId xmlns:a16="http://schemas.microsoft.com/office/drawing/2014/main" id="{9F00A2D8-7600-4507-8C01-FF1BFE7BEEED}"/>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400E193-E466-4FDF-84EF-8AA05ED6A1FD}" type="slidenum">
              <a:rPr lang="es-CL" altLang="es-ES"/>
              <a:pPr eaLnBrk="1" hangingPunct="1"/>
              <a:t>1</a:t>
            </a:fld>
            <a:endParaRPr lang="es-CL" altLang="es-ES"/>
          </a:p>
        </p:txBody>
      </p:sp>
      <p:pic>
        <p:nvPicPr>
          <p:cNvPr id="2051" name="Picture 3" descr="San Apolinar in Classe en Ravena">
            <a:extLst>
              <a:ext uri="{FF2B5EF4-FFF2-40B4-BE49-F238E27FC236}">
                <a16:creationId xmlns:a16="http://schemas.microsoft.com/office/drawing/2014/main" id="{5A4C7C86-4E27-412F-85F4-E9875211AD40}"/>
              </a:ext>
            </a:extLst>
          </p:cNvPr>
          <p:cNvPicPr>
            <a:picLocks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6443663" y="3789363"/>
            <a:ext cx="2700337" cy="2781300"/>
          </a:xfrm>
          <a:noFill/>
        </p:spPr>
      </p:pic>
      <p:pic>
        <p:nvPicPr>
          <p:cNvPr id="2052" name="Picture 4" descr="9">
            <a:extLst>
              <a:ext uri="{FF2B5EF4-FFF2-40B4-BE49-F238E27FC236}">
                <a16:creationId xmlns:a16="http://schemas.microsoft.com/office/drawing/2014/main" id="{B5C0B757-9397-43D7-A69C-1555ADF5EEDC}"/>
              </a:ext>
            </a:extLst>
          </p:cNvPr>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395288" y="3789363"/>
            <a:ext cx="2916237" cy="2781300"/>
          </a:xfrm>
        </p:spPr>
      </p:pic>
      <p:pic>
        <p:nvPicPr>
          <p:cNvPr id="2053" name="Picture 5" descr="10">
            <a:extLst>
              <a:ext uri="{FF2B5EF4-FFF2-40B4-BE49-F238E27FC236}">
                <a16:creationId xmlns:a16="http://schemas.microsoft.com/office/drawing/2014/main" id="{D1C716F7-0FF7-42D7-9EF3-67BF61EF4EE8}"/>
              </a:ext>
            </a:extLst>
          </p:cNvPr>
          <p:cNvPicPr>
            <a:picLocks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7380288" y="1844675"/>
            <a:ext cx="1390650" cy="1524000"/>
          </a:xfrm>
          <a:noFill/>
        </p:spPr>
      </p:pic>
      <p:pic>
        <p:nvPicPr>
          <p:cNvPr id="2054" name="Picture 6" descr="justiniano">
            <a:extLst>
              <a:ext uri="{FF2B5EF4-FFF2-40B4-BE49-F238E27FC236}">
                <a16:creationId xmlns:a16="http://schemas.microsoft.com/office/drawing/2014/main" id="{DBC91AD7-5316-4DBD-A2D8-C325EBC15AE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3850" y="1196975"/>
            <a:ext cx="2808288" cy="208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5" name="Picture 7" descr="Justiniano y el Imperio Bizantino">
            <a:extLst>
              <a:ext uri="{FF2B5EF4-FFF2-40B4-BE49-F238E27FC236}">
                <a16:creationId xmlns:a16="http://schemas.microsoft.com/office/drawing/2014/main" id="{08B1850F-7D38-4D50-94D2-7B59E24F1475}"/>
              </a:ext>
            </a:extLst>
          </p:cNvPr>
          <p:cNvPicPr>
            <a:picLocks noChangeAspect="1" noChangeArrowheads="1"/>
          </p:cNvPicPr>
          <p:nvPr>
            <p:ph sz="quarter" idx="4"/>
          </p:nvPr>
        </p:nvPicPr>
        <p:blipFill>
          <a:blip r:embed="rId6">
            <a:extLst>
              <a:ext uri="{28A0092B-C50C-407E-A947-70E740481C1C}">
                <a14:useLocalDpi xmlns:a14="http://schemas.microsoft.com/office/drawing/2010/main" val="0"/>
              </a:ext>
            </a:extLst>
          </a:blip>
          <a:srcRect/>
          <a:stretch>
            <a:fillRect/>
          </a:stretch>
        </p:blipFill>
        <p:spPr>
          <a:xfrm>
            <a:off x="3563938" y="3068638"/>
            <a:ext cx="2740025" cy="2178050"/>
          </a:xfrm>
          <a:noFill/>
        </p:spPr>
      </p:pic>
      <p:sp>
        <p:nvSpPr>
          <p:cNvPr id="7177" name="Rectangle 9">
            <a:extLst>
              <a:ext uri="{FF2B5EF4-FFF2-40B4-BE49-F238E27FC236}">
                <a16:creationId xmlns:a16="http://schemas.microsoft.com/office/drawing/2014/main" id="{C49A4435-DA44-4A7A-B8AE-A7E12B312A98}"/>
              </a:ext>
            </a:extLst>
          </p:cNvPr>
          <p:cNvSpPr>
            <a:spLocks noChangeArrowheads="1"/>
          </p:cNvSpPr>
          <p:nvPr/>
        </p:nvSpPr>
        <p:spPr bwMode="auto">
          <a:xfrm>
            <a:off x="684213" y="188913"/>
            <a:ext cx="7772400" cy="1470025"/>
          </a:xfrm>
          <a:prstGeom prst="rect">
            <a:avLst/>
          </a:prstGeom>
          <a:noFill/>
          <a:ln w="9525">
            <a:noFill/>
            <a:miter lim="800000"/>
            <a:headEnd/>
            <a:tailEnd/>
          </a:ln>
          <a:effectLst/>
        </p:spPr>
        <p:txBody>
          <a:bodyPr anchor="ctr"/>
          <a:lstStyle/>
          <a:p>
            <a:pPr algn="ctr">
              <a:defRPr/>
            </a:pPr>
            <a:r>
              <a:rPr lang="es-CL" sz="4400" b="1">
                <a:solidFill>
                  <a:srgbClr val="66CCFF"/>
                </a:solidFill>
                <a:effectLst>
                  <a:outerShdw blurRad="38100" dist="38100" dir="2700000" algn="tl">
                    <a:srgbClr val="000000"/>
                  </a:outerShdw>
                </a:effectLst>
                <a:latin typeface="Arial" charset="0"/>
                <a:cs typeface="Arial" charset="0"/>
              </a:rPr>
              <a:t>EL IMPERIO ROMANO DE ORIENTE</a:t>
            </a:r>
          </a:p>
        </p:txBody>
      </p:sp>
      <p:sp>
        <p:nvSpPr>
          <p:cNvPr id="7178" name="Rectangle 10">
            <a:extLst>
              <a:ext uri="{FF2B5EF4-FFF2-40B4-BE49-F238E27FC236}">
                <a16:creationId xmlns:a16="http://schemas.microsoft.com/office/drawing/2014/main" id="{6401FF01-99B0-406C-A0B4-88FB1A28A0A4}"/>
              </a:ext>
            </a:extLst>
          </p:cNvPr>
          <p:cNvSpPr>
            <a:spLocks noChangeArrowheads="1"/>
          </p:cNvSpPr>
          <p:nvPr/>
        </p:nvSpPr>
        <p:spPr bwMode="auto">
          <a:xfrm>
            <a:off x="2627313" y="1700213"/>
            <a:ext cx="5040312" cy="1081087"/>
          </a:xfrm>
          <a:prstGeom prst="rect">
            <a:avLst/>
          </a:prstGeom>
          <a:noFill/>
          <a:ln w="9525">
            <a:noFill/>
            <a:miter lim="800000"/>
            <a:headEnd/>
            <a:tailEnd/>
          </a:ln>
          <a:effectLst/>
        </p:spPr>
        <p:txBody>
          <a:bodyPr/>
          <a:lstStyle/>
          <a:p>
            <a:pPr marL="342900" indent="-342900" algn="ctr">
              <a:spcBef>
                <a:spcPct val="20000"/>
              </a:spcBef>
              <a:defRPr/>
            </a:pPr>
            <a:r>
              <a:rPr lang="es-CL" sz="2800" b="1">
                <a:solidFill>
                  <a:schemeClr val="folHlink"/>
                </a:solidFill>
                <a:effectLst>
                  <a:outerShdw blurRad="38100" dist="38100" dir="2700000" algn="tl">
                    <a:srgbClr val="000000"/>
                  </a:outerShdw>
                </a:effectLst>
                <a:latin typeface="Arial" charset="0"/>
                <a:cs typeface="Arial" charset="0"/>
              </a:rPr>
              <a:t>O </a:t>
            </a:r>
          </a:p>
          <a:p>
            <a:pPr marL="342900" indent="-342900" algn="ctr">
              <a:spcBef>
                <a:spcPct val="20000"/>
              </a:spcBef>
              <a:defRPr/>
            </a:pPr>
            <a:r>
              <a:rPr lang="es-CL" sz="2800" b="1">
                <a:solidFill>
                  <a:schemeClr val="folHlink"/>
                </a:solidFill>
                <a:effectLst>
                  <a:outerShdw blurRad="38100" dist="38100" dir="2700000" algn="tl">
                    <a:srgbClr val="000000"/>
                  </a:outerShdw>
                </a:effectLst>
                <a:latin typeface="Arial" charset="0"/>
                <a:cs typeface="Arial" charset="0"/>
              </a:rPr>
              <a:t>IMPERIO BIZANTINO</a:t>
            </a:r>
          </a:p>
        </p:txBody>
      </p:sp>
    </p:spTree>
  </p:cSld>
  <p:clrMapOvr>
    <a:masterClrMapping/>
  </p:clrMapOvr>
  <p:transition spd="slow">
    <p:wheel spokes="8"/>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6 Marcador de número de diapositiva">
            <a:extLst>
              <a:ext uri="{FF2B5EF4-FFF2-40B4-BE49-F238E27FC236}">
                <a16:creationId xmlns:a16="http://schemas.microsoft.com/office/drawing/2014/main" id="{9DE6BA16-F96C-4453-82F4-2BCFCBAA46BF}"/>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B9D3B6F-C17A-4654-81F6-E0050C146E4E}" type="slidenum">
              <a:rPr lang="es-CL" altLang="es-ES"/>
              <a:pPr eaLnBrk="1" hangingPunct="1"/>
              <a:t>2</a:t>
            </a:fld>
            <a:endParaRPr lang="es-CL" altLang="es-ES"/>
          </a:p>
        </p:txBody>
      </p:sp>
      <p:sp>
        <p:nvSpPr>
          <p:cNvPr id="5122" name="Rectangle 2">
            <a:extLst>
              <a:ext uri="{FF2B5EF4-FFF2-40B4-BE49-F238E27FC236}">
                <a16:creationId xmlns:a16="http://schemas.microsoft.com/office/drawing/2014/main" id="{F61191DB-4EB3-4A95-9286-E3E8EC1EAC08}"/>
              </a:ext>
            </a:extLst>
          </p:cNvPr>
          <p:cNvSpPr>
            <a:spLocks noGrp="1" noChangeArrowheads="1"/>
          </p:cNvSpPr>
          <p:nvPr>
            <p:ph type="title"/>
          </p:nvPr>
        </p:nvSpPr>
        <p:spPr/>
        <p:txBody>
          <a:bodyPr/>
          <a:lstStyle/>
          <a:p>
            <a:pPr eaLnBrk="1" hangingPunct="1">
              <a:defRPr/>
            </a:pPr>
            <a:r>
              <a:rPr lang="es-ES" b="1">
                <a:solidFill>
                  <a:schemeClr val="hlink"/>
                </a:solidFill>
                <a:effectLst>
                  <a:outerShdw blurRad="38100" dist="38100" dir="2700000" algn="tl">
                    <a:srgbClr val="000000"/>
                  </a:outerShdw>
                </a:effectLst>
              </a:rPr>
              <a:t>CONTEXTO HISTÓRICO</a:t>
            </a:r>
          </a:p>
        </p:txBody>
      </p:sp>
      <p:sp>
        <p:nvSpPr>
          <p:cNvPr id="5123" name="Rectangle 3">
            <a:extLst>
              <a:ext uri="{FF2B5EF4-FFF2-40B4-BE49-F238E27FC236}">
                <a16:creationId xmlns:a16="http://schemas.microsoft.com/office/drawing/2014/main" id="{7148A681-ABA4-451C-AD6B-FB6038B97C2D}"/>
              </a:ext>
            </a:extLst>
          </p:cNvPr>
          <p:cNvSpPr>
            <a:spLocks noGrp="1" noChangeArrowheads="1"/>
          </p:cNvSpPr>
          <p:nvPr>
            <p:ph type="body" sz="half" idx="1"/>
          </p:nvPr>
        </p:nvSpPr>
        <p:spPr>
          <a:xfrm>
            <a:off x="457200" y="1700213"/>
            <a:ext cx="8147050" cy="936625"/>
          </a:xfrm>
        </p:spPr>
        <p:txBody>
          <a:bodyPr/>
          <a:lstStyle/>
          <a:p>
            <a:pPr eaLnBrk="1" hangingPunct="1">
              <a:lnSpc>
                <a:spcPct val="90000"/>
              </a:lnSpc>
            </a:pPr>
            <a:r>
              <a:rPr lang="es-ES" altLang="es-ES" sz="2000" b="1">
                <a:solidFill>
                  <a:schemeClr val="accent2"/>
                </a:solidFill>
              </a:rPr>
              <a:t>En el 395 d.C., a la muerte de Teodosio se dividió el Imperio entre sus hijos Arcadio (Oriente) con capital en Constantinopla y Honorio (Occidente) con capital en Roma.</a:t>
            </a:r>
          </a:p>
        </p:txBody>
      </p:sp>
      <p:pic>
        <p:nvPicPr>
          <p:cNvPr id="3077" name="Picture 4" descr="mapash7">
            <a:extLst>
              <a:ext uri="{FF2B5EF4-FFF2-40B4-BE49-F238E27FC236}">
                <a16:creationId xmlns:a16="http://schemas.microsoft.com/office/drawing/2014/main" id="{AACA66D5-3134-4EFB-B080-5F24E3B16588}"/>
              </a:ext>
            </a:extLst>
          </p:cNvPr>
          <p:cNvPicPr>
            <a:picLocks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250825" y="2708275"/>
            <a:ext cx="8642350" cy="3960813"/>
          </a:xfrm>
          <a:noFill/>
        </p:spPr>
      </p:pic>
    </p:spTree>
  </p:cSld>
  <p:clrMapOvr>
    <a:masterClrMapping/>
  </p:clrMapOvr>
  <p:transition spd="slow">
    <p:wheel spokes="8"/>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blinds(horizontal)">
                                      <p:cBhvr>
                                        <p:cTn id="7" dur="500"/>
                                        <p:tgtEl>
                                          <p:spTgt spid="512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5 Marcador de número de diapositiva">
            <a:extLst>
              <a:ext uri="{FF2B5EF4-FFF2-40B4-BE49-F238E27FC236}">
                <a16:creationId xmlns:a16="http://schemas.microsoft.com/office/drawing/2014/main" id="{346D5C32-ADF9-4260-9E7E-2DF09028FF94}"/>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1CAAFF6-2F20-45E7-B1C2-F8FB95D69DCC}" type="slidenum">
              <a:rPr lang="es-CL" altLang="es-ES"/>
              <a:pPr eaLnBrk="1" hangingPunct="1"/>
              <a:t>3</a:t>
            </a:fld>
            <a:endParaRPr lang="es-CL" altLang="es-ES"/>
          </a:p>
        </p:txBody>
      </p:sp>
      <p:sp>
        <p:nvSpPr>
          <p:cNvPr id="4099" name="Rectangle 3">
            <a:extLst>
              <a:ext uri="{FF2B5EF4-FFF2-40B4-BE49-F238E27FC236}">
                <a16:creationId xmlns:a16="http://schemas.microsoft.com/office/drawing/2014/main" id="{85C92F29-678B-41A3-9E36-4A322E9AA73C}"/>
              </a:ext>
            </a:extLst>
          </p:cNvPr>
          <p:cNvSpPr>
            <a:spLocks noGrp="1" noChangeArrowheads="1"/>
          </p:cNvSpPr>
          <p:nvPr>
            <p:ph type="body" idx="1"/>
          </p:nvPr>
        </p:nvSpPr>
        <p:spPr>
          <a:xfrm>
            <a:off x="250825" y="333375"/>
            <a:ext cx="2962275" cy="6191250"/>
          </a:xfrm>
        </p:spPr>
        <p:txBody>
          <a:bodyPr/>
          <a:lstStyle/>
          <a:p>
            <a:pPr eaLnBrk="1" hangingPunct="1">
              <a:lnSpc>
                <a:spcPct val="80000"/>
              </a:lnSpc>
            </a:pPr>
            <a:r>
              <a:rPr lang="es-ES" altLang="es-ES" sz="2400" b="1">
                <a:solidFill>
                  <a:schemeClr val="accent2"/>
                </a:solidFill>
              </a:rPr>
              <a:t>Los germanos provocaron la desaparición del Imperio Romano de Occidente cuando lo invadieron en el año 476. El Imperio Bizantino de Oriente prosiguió, sin embargo, otros mil años, hasta que en 1453 Constantinopla cayó bajo el poder de los turcos musulmanes.</a:t>
            </a:r>
            <a:r>
              <a:rPr lang="es-ES" altLang="es-ES" sz="2400" b="1">
                <a:solidFill>
                  <a:srgbClr val="000000"/>
                </a:solidFill>
              </a:rPr>
              <a:t>  </a:t>
            </a:r>
          </a:p>
        </p:txBody>
      </p:sp>
      <p:pic>
        <p:nvPicPr>
          <p:cNvPr id="4100" name="Picture 4" descr="bizantino division">
            <a:extLst>
              <a:ext uri="{FF2B5EF4-FFF2-40B4-BE49-F238E27FC236}">
                <a16:creationId xmlns:a16="http://schemas.microsoft.com/office/drawing/2014/main" id="{040A7CE4-8AA6-468F-B8C8-B74289A61F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6600" y="765175"/>
            <a:ext cx="5688013" cy="541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heel spokes="8"/>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6 Marcador de número de diapositiva">
            <a:extLst>
              <a:ext uri="{FF2B5EF4-FFF2-40B4-BE49-F238E27FC236}">
                <a16:creationId xmlns:a16="http://schemas.microsoft.com/office/drawing/2014/main" id="{019782B1-2577-4555-9317-80C337E65F8C}"/>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C0C2FE1-9981-47CE-A33A-1C3D23291476}" type="slidenum">
              <a:rPr lang="es-CL" altLang="es-ES"/>
              <a:pPr eaLnBrk="1" hangingPunct="1"/>
              <a:t>4</a:t>
            </a:fld>
            <a:endParaRPr lang="es-CL" altLang="es-ES"/>
          </a:p>
        </p:txBody>
      </p:sp>
      <p:sp>
        <p:nvSpPr>
          <p:cNvPr id="3074" name="Rectangle 2">
            <a:extLst>
              <a:ext uri="{FF2B5EF4-FFF2-40B4-BE49-F238E27FC236}">
                <a16:creationId xmlns:a16="http://schemas.microsoft.com/office/drawing/2014/main" id="{FE5CC94B-71B5-4D6B-8FD4-F52950691492}"/>
              </a:ext>
            </a:extLst>
          </p:cNvPr>
          <p:cNvSpPr>
            <a:spLocks noGrp="1" noChangeArrowheads="1"/>
          </p:cNvSpPr>
          <p:nvPr>
            <p:ph type="title"/>
          </p:nvPr>
        </p:nvSpPr>
        <p:spPr>
          <a:xfrm>
            <a:off x="457200" y="274638"/>
            <a:ext cx="8229600" cy="850900"/>
          </a:xfrm>
        </p:spPr>
        <p:txBody>
          <a:bodyPr/>
          <a:lstStyle/>
          <a:p>
            <a:pPr eaLnBrk="1" hangingPunct="1">
              <a:defRPr/>
            </a:pPr>
            <a:r>
              <a:rPr lang="es-CL" b="1">
                <a:solidFill>
                  <a:schemeClr val="hlink"/>
                </a:solidFill>
                <a:effectLst>
                  <a:outerShdw blurRad="38100" dist="38100" dir="2700000" algn="tl">
                    <a:srgbClr val="000000"/>
                  </a:outerShdw>
                </a:effectLst>
              </a:rPr>
              <a:t>EL EMPERADOR JUSTINIANO</a:t>
            </a:r>
          </a:p>
        </p:txBody>
      </p:sp>
      <p:sp>
        <p:nvSpPr>
          <p:cNvPr id="5124" name="Rectangle 4">
            <a:extLst>
              <a:ext uri="{FF2B5EF4-FFF2-40B4-BE49-F238E27FC236}">
                <a16:creationId xmlns:a16="http://schemas.microsoft.com/office/drawing/2014/main" id="{A2360509-6FCA-4910-99EB-75F344B8C3D4}"/>
              </a:ext>
            </a:extLst>
          </p:cNvPr>
          <p:cNvSpPr>
            <a:spLocks noGrp="1" noChangeArrowheads="1"/>
          </p:cNvSpPr>
          <p:nvPr>
            <p:ph type="body" sz="half" idx="1"/>
          </p:nvPr>
        </p:nvSpPr>
        <p:spPr>
          <a:xfrm>
            <a:off x="323850" y="4221163"/>
            <a:ext cx="8496300" cy="2376487"/>
          </a:xfrm>
        </p:spPr>
        <p:txBody>
          <a:bodyPr/>
          <a:lstStyle/>
          <a:p>
            <a:pPr eaLnBrk="1" hangingPunct="1"/>
            <a:r>
              <a:rPr lang="es-ES_tradnl" altLang="es-ES" sz="1800" b="1">
                <a:solidFill>
                  <a:schemeClr val="accent2"/>
                </a:solidFill>
              </a:rPr>
              <a:t>El emperador Justiniano I y su esposa, Teodora, intentaron restaurar la antigua majestuosidad y los límites geográficos del Imperio romano. Entre el 534 y el 565 reconquistaron el norte de África, Italia, Sicilia, Cerdeña y algunas zonas de la península Ibérica.</a:t>
            </a:r>
          </a:p>
          <a:p>
            <a:pPr eaLnBrk="1" hangingPunct="1"/>
            <a:endParaRPr lang="es-ES_tradnl" altLang="es-ES" sz="1800" b="1">
              <a:solidFill>
                <a:schemeClr val="accent2"/>
              </a:solidFill>
            </a:endParaRPr>
          </a:p>
          <a:p>
            <a:pPr eaLnBrk="1" hangingPunct="1"/>
            <a:r>
              <a:rPr lang="es-ES_tradnl" altLang="es-ES" sz="1800" b="1">
                <a:solidFill>
                  <a:schemeClr val="accent2"/>
                </a:solidFill>
              </a:rPr>
              <a:t>Sin embargo, este esfuerzo, junto con los importantes gastos contraídos al construir edificios públicos e iglesias, como la de Santa Sofía en Constantinopla, desgastó paulatinamente al imperio</a:t>
            </a:r>
            <a:r>
              <a:rPr lang="es-ES_tradnl" altLang="es-ES" sz="1800" b="1"/>
              <a:t> .</a:t>
            </a:r>
            <a:endParaRPr lang="es-CL" altLang="es-ES" sz="1800" b="1"/>
          </a:p>
        </p:txBody>
      </p:sp>
      <p:pic>
        <p:nvPicPr>
          <p:cNvPr id="5125" name="Picture 7" descr="JUSTINIANOYSUCORTEMOSAICOMURALRAVENASANVITALE">
            <a:extLst>
              <a:ext uri="{FF2B5EF4-FFF2-40B4-BE49-F238E27FC236}">
                <a16:creationId xmlns:a16="http://schemas.microsoft.com/office/drawing/2014/main" id="{F4D2F028-CEE3-41BE-9064-D79951E270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1125538"/>
            <a:ext cx="8135937" cy="309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heel spokes="8"/>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5 Marcador de número de diapositiva">
            <a:extLst>
              <a:ext uri="{FF2B5EF4-FFF2-40B4-BE49-F238E27FC236}">
                <a16:creationId xmlns:a16="http://schemas.microsoft.com/office/drawing/2014/main" id="{455B96C9-FBC4-4D5A-AF96-7DC38A099425}"/>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767C0B9-233B-4DD4-A1E8-2E01BCF1F222}" type="slidenum">
              <a:rPr lang="es-CL" altLang="es-ES"/>
              <a:pPr eaLnBrk="1" hangingPunct="1"/>
              <a:t>5</a:t>
            </a:fld>
            <a:endParaRPr lang="es-CL" altLang="es-ES"/>
          </a:p>
        </p:txBody>
      </p:sp>
      <p:sp>
        <p:nvSpPr>
          <p:cNvPr id="6147" name="Rectangle 4">
            <a:extLst>
              <a:ext uri="{FF2B5EF4-FFF2-40B4-BE49-F238E27FC236}">
                <a16:creationId xmlns:a16="http://schemas.microsoft.com/office/drawing/2014/main" id="{136128FC-62BB-457B-9473-E4A7EF1A2A15}"/>
              </a:ext>
            </a:extLst>
          </p:cNvPr>
          <p:cNvSpPr>
            <a:spLocks noGrp="1" noChangeArrowheads="1"/>
          </p:cNvSpPr>
          <p:nvPr>
            <p:ph type="body" idx="1"/>
          </p:nvPr>
        </p:nvSpPr>
        <p:spPr>
          <a:xfrm>
            <a:off x="395288" y="476250"/>
            <a:ext cx="3683000" cy="5576888"/>
          </a:xfrm>
          <a:noFill/>
        </p:spPr>
        <p:txBody>
          <a:bodyPr/>
          <a:lstStyle/>
          <a:p>
            <a:pPr eaLnBrk="1" hangingPunct="1">
              <a:lnSpc>
                <a:spcPct val="80000"/>
              </a:lnSpc>
            </a:pPr>
            <a:r>
              <a:rPr lang="es-CL" altLang="es-ES" sz="2800" b="1">
                <a:solidFill>
                  <a:schemeClr val="accent2"/>
                </a:solidFill>
              </a:rPr>
              <a:t>La recopilación de la codificación del Derecho Romano a través de:</a:t>
            </a:r>
          </a:p>
          <a:p>
            <a:pPr eaLnBrk="1" hangingPunct="1">
              <a:lnSpc>
                <a:spcPct val="80000"/>
              </a:lnSpc>
            </a:pPr>
            <a:endParaRPr lang="es-CL" altLang="es-ES" sz="2800" b="1">
              <a:solidFill>
                <a:schemeClr val="accent2"/>
              </a:solidFill>
            </a:endParaRPr>
          </a:p>
          <a:p>
            <a:pPr lvl="1" eaLnBrk="1" hangingPunct="1">
              <a:lnSpc>
                <a:spcPct val="80000"/>
              </a:lnSpc>
            </a:pPr>
            <a:r>
              <a:rPr lang="es-CL" altLang="es-ES" sz="2400" b="1">
                <a:solidFill>
                  <a:schemeClr val="accent2"/>
                </a:solidFill>
              </a:rPr>
              <a:t>Código (recopilación de leyes imperiales)</a:t>
            </a:r>
          </a:p>
          <a:p>
            <a:pPr lvl="1" eaLnBrk="1" hangingPunct="1">
              <a:lnSpc>
                <a:spcPct val="80000"/>
              </a:lnSpc>
            </a:pPr>
            <a:r>
              <a:rPr lang="es-CL" altLang="es-ES" sz="2400" b="1">
                <a:solidFill>
                  <a:schemeClr val="accent2"/>
                </a:solidFill>
              </a:rPr>
              <a:t>Digestos (decretos y sentencias)</a:t>
            </a:r>
          </a:p>
          <a:p>
            <a:pPr lvl="1" eaLnBrk="1" hangingPunct="1">
              <a:lnSpc>
                <a:spcPct val="80000"/>
              </a:lnSpc>
            </a:pPr>
            <a:r>
              <a:rPr lang="es-CL" altLang="es-ES" sz="2400" b="1">
                <a:solidFill>
                  <a:schemeClr val="accent2"/>
                </a:solidFill>
              </a:rPr>
              <a:t>Novelas (leyes dictadas después de la codificación)</a:t>
            </a:r>
          </a:p>
          <a:p>
            <a:pPr lvl="1" eaLnBrk="1" hangingPunct="1">
              <a:lnSpc>
                <a:spcPct val="80000"/>
              </a:lnSpc>
            </a:pPr>
            <a:r>
              <a:rPr lang="es-CL" altLang="es-ES" sz="2400" b="1">
                <a:solidFill>
                  <a:schemeClr val="accent2"/>
                </a:solidFill>
              </a:rPr>
              <a:t>Institutas (manual de enseñanza)</a:t>
            </a:r>
          </a:p>
        </p:txBody>
      </p:sp>
      <p:pic>
        <p:nvPicPr>
          <p:cNvPr id="8197" name="Picture 5" descr="JUSTINIANO">
            <a:extLst>
              <a:ext uri="{FF2B5EF4-FFF2-40B4-BE49-F238E27FC236}">
                <a16:creationId xmlns:a16="http://schemas.microsoft.com/office/drawing/2014/main" id="{CC087DC2-0150-4692-A1DE-55056D4E59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00563" y="404813"/>
            <a:ext cx="4175125" cy="5832475"/>
          </a:xfrm>
          <a:prstGeom prst="rect">
            <a:avLst/>
          </a:prstGeom>
          <a:noFill/>
          <a:ln w="9525">
            <a:solidFill>
              <a:srgbClr val="0000FF"/>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spd="slow">
    <p:wheel spokes="8"/>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8197"/>
                                        </p:tgtEl>
                                        <p:attrNameLst>
                                          <p:attrName>style.visibility</p:attrName>
                                        </p:attrNameLst>
                                      </p:cBhvr>
                                      <p:to>
                                        <p:strVal val="visible"/>
                                      </p:to>
                                    </p:set>
                                    <p:animEffect transition="in" filter="dissolve">
                                      <p:cBhvr>
                                        <p:cTn id="7" dur="500"/>
                                        <p:tgtEl>
                                          <p:spTgt spid="81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5 Marcador de número de diapositiva">
            <a:extLst>
              <a:ext uri="{FF2B5EF4-FFF2-40B4-BE49-F238E27FC236}">
                <a16:creationId xmlns:a16="http://schemas.microsoft.com/office/drawing/2014/main" id="{CD8F4A87-7F7B-4EFE-A9CD-09FC775D57F9}"/>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A84C87D-23F2-4B48-AA08-2BD2B8109B38}" type="slidenum">
              <a:rPr lang="es-CL" altLang="es-ES"/>
              <a:pPr eaLnBrk="1" hangingPunct="1"/>
              <a:t>6</a:t>
            </a:fld>
            <a:endParaRPr lang="es-CL" altLang="es-ES"/>
          </a:p>
        </p:txBody>
      </p:sp>
      <p:sp>
        <p:nvSpPr>
          <p:cNvPr id="9218" name="Rectangle 2">
            <a:extLst>
              <a:ext uri="{FF2B5EF4-FFF2-40B4-BE49-F238E27FC236}">
                <a16:creationId xmlns:a16="http://schemas.microsoft.com/office/drawing/2014/main" id="{996ECC73-34AB-4380-B6E9-BB11D26BCD40}"/>
              </a:ext>
            </a:extLst>
          </p:cNvPr>
          <p:cNvSpPr>
            <a:spLocks noGrp="1" noChangeArrowheads="1"/>
          </p:cNvSpPr>
          <p:nvPr>
            <p:ph type="title"/>
          </p:nvPr>
        </p:nvSpPr>
        <p:spPr>
          <a:xfrm>
            <a:off x="827088" y="274638"/>
            <a:ext cx="7705725" cy="777875"/>
          </a:xfrm>
        </p:spPr>
        <p:txBody>
          <a:bodyPr/>
          <a:lstStyle/>
          <a:p>
            <a:pPr eaLnBrk="1" hangingPunct="1">
              <a:defRPr/>
            </a:pPr>
            <a:r>
              <a:rPr lang="es-CL" sz="4000" b="1">
                <a:solidFill>
                  <a:schemeClr val="hlink"/>
                </a:solidFill>
                <a:effectLst>
                  <a:outerShdw blurRad="38100" dist="38100" dir="2700000" algn="tl">
                    <a:srgbClr val="000000"/>
                  </a:outerShdw>
                </a:effectLst>
              </a:rPr>
              <a:t>Impulso económico y cultural</a:t>
            </a:r>
          </a:p>
        </p:txBody>
      </p:sp>
      <p:sp>
        <p:nvSpPr>
          <p:cNvPr id="7172" name="Rectangle 3">
            <a:extLst>
              <a:ext uri="{FF2B5EF4-FFF2-40B4-BE49-F238E27FC236}">
                <a16:creationId xmlns:a16="http://schemas.microsoft.com/office/drawing/2014/main" id="{F8487F35-4F8D-4BD1-B03E-3D31BA962177}"/>
              </a:ext>
            </a:extLst>
          </p:cNvPr>
          <p:cNvSpPr>
            <a:spLocks noGrp="1" noChangeArrowheads="1"/>
          </p:cNvSpPr>
          <p:nvPr>
            <p:ph type="body" idx="1"/>
          </p:nvPr>
        </p:nvSpPr>
        <p:spPr>
          <a:xfrm>
            <a:off x="395288" y="1196975"/>
            <a:ext cx="8229600" cy="1612900"/>
          </a:xfrm>
        </p:spPr>
        <p:txBody>
          <a:bodyPr/>
          <a:lstStyle/>
          <a:p>
            <a:pPr eaLnBrk="1" hangingPunct="1">
              <a:lnSpc>
                <a:spcPct val="80000"/>
              </a:lnSpc>
            </a:pPr>
            <a:r>
              <a:rPr lang="es-CL" altLang="es-ES" sz="2000" b="1">
                <a:solidFill>
                  <a:schemeClr val="accent2"/>
                </a:solidFill>
              </a:rPr>
              <a:t>Inició la aclimatación del gusano de la seda en Grecia</a:t>
            </a:r>
          </a:p>
          <a:p>
            <a:pPr eaLnBrk="1" hangingPunct="1">
              <a:lnSpc>
                <a:spcPct val="80000"/>
              </a:lnSpc>
            </a:pPr>
            <a:r>
              <a:rPr lang="es-CL" altLang="es-ES" sz="2000" b="1">
                <a:solidFill>
                  <a:schemeClr val="accent2"/>
                </a:solidFill>
              </a:rPr>
              <a:t>Se preocupó por el arte y ordenó la construcción de la monumental iglesia de Santa Sofía  en Constantinopla, con esto se inicia el estilo bizantino</a:t>
            </a:r>
          </a:p>
        </p:txBody>
      </p:sp>
      <p:pic>
        <p:nvPicPr>
          <p:cNvPr id="7173" name="Picture 4" descr="staSofia">
            <a:extLst>
              <a:ext uri="{FF2B5EF4-FFF2-40B4-BE49-F238E27FC236}">
                <a16:creationId xmlns:a16="http://schemas.microsoft.com/office/drawing/2014/main" id="{91F93FC8-F619-4180-B626-527D899804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2420938"/>
            <a:ext cx="8713787" cy="424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heel spokes="8"/>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6 Marcador de número de diapositiva">
            <a:extLst>
              <a:ext uri="{FF2B5EF4-FFF2-40B4-BE49-F238E27FC236}">
                <a16:creationId xmlns:a16="http://schemas.microsoft.com/office/drawing/2014/main" id="{48D0CA9D-52CE-4B14-A94C-743689CCC6BD}"/>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5D5573F-0126-4116-B532-FABB1B9A736E}" type="slidenum">
              <a:rPr lang="es-CL" altLang="es-ES"/>
              <a:pPr eaLnBrk="1" hangingPunct="1"/>
              <a:t>7</a:t>
            </a:fld>
            <a:endParaRPr lang="es-CL" altLang="es-ES"/>
          </a:p>
        </p:txBody>
      </p:sp>
      <p:sp>
        <p:nvSpPr>
          <p:cNvPr id="10242" name="Rectangle 2">
            <a:extLst>
              <a:ext uri="{FF2B5EF4-FFF2-40B4-BE49-F238E27FC236}">
                <a16:creationId xmlns:a16="http://schemas.microsoft.com/office/drawing/2014/main" id="{5346F1B5-07D1-4A19-BD44-4F6EA2AD56EA}"/>
              </a:ext>
            </a:extLst>
          </p:cNvPr>
          <p:cNvSpPr>
            <a:spLocks noGrp="1" noChangeArrowheads="1"/>
          </p:cNvSpPr>
          <p:nvPr>
            <p:ph type="title"/>
          </p:nvPr>
        </p:nvSpPr>
        <p:spPr>
          <a:xfrm>
            <a:off x="457200" y="274638"/>
            <a:ext cx="8229600" cy="561975"/>
          </a:xfrm>
        </p:spPr>
        <p:txBody>
          <a:bodyPr/>
          <a:lstStyle/>
          <a:p>
            <a:pPr eaLnBrk="1" hangingPunct="1">
              <a:defRPr/>
            </a:pPr>
            <a:r>
              <a:rPr lang="es-CL" sz="4000" b="1">
                <a:solidFill>
                  <a:schemeClr val="hlink"/>
                </a:solidFill>
                <a:effectLst>
                  <a:outerShdw blurRad="38100" dist="38100" dir="2700000" algn="tl">
                    <a:srgbClr val="000000"/>
                  </a:outerShdw>
                </a:effectLst>
              </a:rPr>
              <a:t>Altibajos del Imperio</a:t>
            </a:r>
          </a:p>
        </p:txBody>
      </p:sp>
      <p:sp>
        <p:nvSpPr>
          <p:cNvPr id="8196" name="Rectangle 4">
            <a:extLst>
              <a:ext uri="{FF2B5EF4-FFF2-40B4-BE49-F238E27FC236}">
                <a16:creationId xmlns:a16="http://schemas.microsoft.com/office/drawing/2014/main" id="{FB80D195-8303-4D5F-801A-89F5D964AC46}"/>
              </a:ext>
            </a:extLst>
          </p:cNvPr>
          <p:cNvSpPr>
            <a:spLocks noGrp="1" noChangeArrowheads="1"/>
          </p:cNvSpPr>
          <p:nvPr>
            <p:ph type="body" sz="half" idx="1"/>
          </p:nvPr>
        </p:nvSpPr>
        <p:spPr>
          <a:xfrm>
            <a:off x="179388" y="908050"/>
            <a:ext cx="4038600" cy="2908300"/>
          </a:xfrm>
        </p:spPr>
        <p:txBody>
          <a:bodyPr/>
          <a:lstStyle/>
          <a:p>
            <a:pPr eaLnBrk="1" hangingPunct="1">
              <a:lnSpc>
                <a:spcPct val="80000"/>
              </a:lnSpc>
            </a:pPr>
            <a:r>
              <a:rPr lang="es-CL" altLang="es-ES" sz="1800" b="1">
                <a:solidFill>
                  <a:schemeClr val="accent2"/>
                </a:solidFill>
              </a:rPr>
              <a:t>PERDIDA A MANOS  DE INVASORES</a:t>
            </a:r>
          </a:p>
          <a:p>
            <a:pPr lvl="1" eaLnBrk="1" hangingPunct="1">
              <a:lnSpc>
                <a:spcPct val="80000"/>
              </a:lnSpc>
            </a:pPr>
            <a:r>
              <a:rPr lang="es-CL" altLang="es-ES" sz="1600" b="1">
                <a:solidFill>
                  <a:schemeClr val="accent2"/>
                </a:solidFill>
              </a:rPr>
              <a:t>Guerra contra los Persas</a:t>
            </a:r>
          </a:p>
          <a:p>
            <a:pPr lvl="1" eaLnBrk="1" hangingPunct="1">
              <a:lnSpc>
                <a:spcPct val="80000"/>
              </a:lnSpc>
            </a:pPr>
            <a:r>
              <a:rPr lang="es-CL" altLang="es-ES" sz="1600" b="1">
                <a:solidFill>
                  <a:schemeClr val="accent2"/>
                </a:solidFill>
              </a:rPr>
              <a:t>Los Lombardos</a:t>
            </a:r>
          </a:p>
          <a:p>
            <a:pPr lvl="1" eaLnBrk="1" hangingPunct="1">
              <a:lnSpc>
                <a:spcPct val="80000"/>
              </a:lnSpc>
            </a:pPr>
            <a:r>
              <a:rPr lang="es-CL" altLang="es-ES" sz="1600" b="1">
                <a:solidFill>
                  <a:schemeClr val="accent2"/>
                </a:solidFill>
              </a:rPr>
              <a:t>Los Eslavos</a:t>
            </a:r>
          </a:p>
          <a:p>
            <a:pPr lvl="1" eaLnBrk="1" hangingPunct="1">
              <a:lnSpc>
                <a:spcPct val="80000"/>
              </a:lnSpc>
            </a:pPr>
            <a:r>
              <a:rPr lang="es-CL" altLang="es-ES" sz="1600" b="1">
                <a:solidFill>
                  <a:schemeClr val="accent2"/>
                </a:solidFill>
              </a:rPr>
              <a:t>Las mayores perdidas se debieron a la expansión árabe</a:t>
            </a:r>
          </a:p>
        </p:txBody>
      </p:sp>
      <p:sp>
        <p:nvSpPr>
          <p:cNvPr id="8197" name="Rectangle 5">
            <a:extLst>
              <a:ext uri="{FF2B5EF4-FFF2-40B4-BE49-F238E27FC236}">
                <a16:creationId xmlns:a16="http://schemas.microsoft.com/office/drawing/2014/main" id="{CA1630E4-F3EE-4E8C-90C4-F680AA7F1AA5}"/>
              </a:ext>
            </a:extLst>
          </p:cNvPr>
          <p:cNvSpPr>
            <a:spLocks noGrp="1" noChangeArrowheads="1"/>
          </p:cNvSpPr>
          <p:nvPr>
            <p:ph type="body" sz="half" idx="2"/>
          </p:nvPr>
        </p:nvSpPr>
        <p:spPr>
          <a:xfrm>
            <a:off x="4643438" y="908050"/>
            <a:ext cx="4038600" cy="2305050"/>
          </a:xfrm>
        </p:spPr>
        <p:txBody>
          <a:bodyPr/>
          <a:lstStyle/>
          <a:p>
            <a:pPr eaLnBrk="1" hangingPunct="1">
              <a:lnSpc>
                <a:spcPct val="80000"/>
              </a:lnSpc>
            </a:pPr>
            <a:r>
              <a:rPr lang="es-CL" altLang="es-ES" sz="1800" b="1">
                <a:solidFill>
                  <a:schemeClr val="accent2"/>
                </a:solidFill>
              </a:rPr>
              <a:t>LA FASE DE RECUPERACIÓN Y ESPLENDOR</a:t>
            </a:r>
          </a:p>
          <a:p>
            <a:pPr lvl="1" eaLnBrk="1" hangingPunct="1">
              <a:lnSpc>
                <a:spcPct val="80000"/>
              </a:lnSpc>
            </a:pPr>
            <a:r>
              <a:rPr lang="es-CL" altLang="es-ES" sz="1600" b="1">
                <a:solidFill>
                  <a:schemeClr val="accent2"/>
                </a:solidFill>
              </a:rPr>
              <a:t>Los Isauros (717- 867) rechazaron a los árabes</a:t>
            </a:r>
          </a:p>
          <a:p>
            <a:pPr lvl="1" eaLnBrk="1" hangingPunct="1">
              <a:lnSpc>
                <a:spcPct val="80000"/>
              </a:lnSpc>
            </a:pPr>
            <a:r>
              <a:rPr lang="es-CL" altLang="es-ES" sz="1600" b="1">
                <a:solidFill>
                  <a:schemeClr val="accent2"/>
                </a:solidFill>
              </a:rPr>
              <a:t>Se abrieron nuevas rutas de comercio</a:t>
            </a:r>
          </a:p>
          <a:p>
            <a:pPr lvl="1" eaLnBrk="1" hangingPunct="1">
              <a:lnSpc>
                <a:spcPct val="80000"/>
              </a:lnSpc>
            </a:pPr>
            <a:r>
              <a:rPr lang="es-CL" altLang="es-ES" sz="1600" b="1">
                <a:solidFill>
                  <a:schemeClr val="accent2"/>
                </a:solidFill>
              </a:rPr>
              <a:t>Supremacía naval en el Mar Egeo y Mar Negro</a:t>
            </a:r>
          </a:p>
          <a:p>
            <a:pPr lvl="1" eaLnBrk="1" hangingPunct="1">
              <a:lnSpc>
                <a:spcPct val="80000"/>
              </a:lnSpc>
            </a:pPr>
            <a:r>
              <a:rPr lang="es-CL" altLang="es-ES" sz="1600" b="1">
                <a:solidFill>
                  <a:schemeClr val="accent2"/>
                </a:solidFill>
              </a:rPr>
              <a:t>Se produce el Cisma de Oriente</a:t>
            </a:r>
          </a:p>
        </p:txBody>
      </p:sp>
      <p:pic>
        <p:nvPicPr>
          <p:cNvPr id="8198" name="Picture 7" descr="bizantino expansion">
            <a:extLst>
              <a:ext uri="{FF2B5EF4-FFF2-40B4-BE49-F238E27FC236}">
                <a16:creationId xmlns:a16="http://schemas.microsoft.com/office/drawing/2014/main" id="{4AAFE3EE-59F9-47F9-894D-20A3444508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3141663"/>
            <a:ext cx="8642350" cy="3716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heel spokes="8"/>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6 Marcador de número de diapositiva">
            <a:extLst>
              <a:ext uri="{FF2B5EF4-FFF2-40B4-BE49-F238E27FC236}">
                <a16:creationId xmlns:a16="http://schemas.microsoft.com/office/drawing/2014/main" id="{45EC17D6-6027-4BC2-8D32-EA625284B57A}"/>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0E95970-8B3D-4C27-A2A6-AC238716989C}" type="slidenum">
              <a:rPr lang="es-CL" altLang="es-ES"/>
              <a:pPr eaLnBrk="1" hangingPunct="1"/>
              <a:t>8</a:t>
            </a:fld>
            <a:endParaRPr lang="es-CL" altLang="es-ES"/>
          </a:p>
        </p:txBody>
      </p:sp>
      <p:sp>
        <p:nvSpPr>
          <p:cNvPr id="13316" name="Rectangle 4">
            <a:extLst>
              <a:ext uri="{FF2B5EF4-FFF2-40B4-BE49-F238E27FC236}">
                <a16:creationId xmlns:a16="http://schemas.microsoft.com/office/drawing/2014/main" id="{A684B60B-7581-4667-AA8B-4B211CB7886F}"/>
              </a:ext>
            </a:extLst>
          </p:cNvPr>
          <p:cNvSpPr>
            <a:spLocks noGrp="1" noChangeArrowheads="1"/>
          </p:cNvSpPr>
          <p:nvPr>
            <p:ph type="title"/>
          </p:nvPr>
        </p:nvSpPr>
        <p:spPr/>
        <p:txBody>
          <a:bodyPr/>
          <a:lstStyle/>
          <a:p>
            <a:pPr eaLnBrk="1" hangingPunct="1">
              <a:defRPr/>
            </a:pPr>
            <a:r>
              <a:rPr lang="es-CL" b="1">
                <a:solidFill>
                  <a:schemeClr val="hlink"/>
                </a:solidFill>
                <a:effectLst>
                  <a:outerShdw blurRad="38100" dist="38100" dir="2700000" algn="tl">
                    <a:srgbClr val="000000"/>
                  </a:outerShdw>
                </a:effectLst>
              </a:rPr>
              <a:t>EL CISMA DE ORIENTE</a:t>
            </a:r>
          </a:p>
        </p:txBody>
      </p:sp>
      <p:sp>
        <p:nvSpPr>
          <p:cNvPr id="9220" name="Rectangle 5">
            <a:extLst>
              <a:ext uri="{FF2B5EF4-FFF2-40B4-BE49-F238E27FC236}">
                <a16:creationId xmlns:a16="http://schemas.microsoft.com/office/drawing/2014/main" id="{01E68D64-C1E9-4FEC-B343-093AB8D9CA66}"/>
              </a:ext>
            </a:extLst>
          </p:cNvPr>
          <p:cNvSpPr>
            <a:spLocks noGrp="1" noChangeArrowheads="1"/>
          </p:cNvSpPr>
          <p:nvPr>
            <p:ph type="body" sz="half" idx="1"/>
          </p:nvPr>
        </p:nvSpPr>
        <p:spPr>
          <a:xfrm>
            <a:off x="179388" y="1196975"/>
            <a:ext cx="2879725" cy="5329238"/>
          </a:xfrm>
        </p:spPr>
        <p:txBody>
          <a:bodyPr/>
          <a:lstStyle/>
          <a:p>
            <a:pPr eaLnBrk="1" hangingPunct="1">
              <a:lnSpc>
                <a:spcPct val="80000"/>
              </a:lnSpc>
            </a:pPr>
            <a:r>
              <a:rPr lang="es-CL" altLang="es-ES" sz="2000" b="1">
                <a:solidFill>
                  <a:schemeClr val="accent2"/>
                </a:solidFill>
              </a:rPr>
              <a:t>La lucha iconoclasta</a:t>
            </a:r>
          </a:p>
          <a:p>
            <a:pPr lvl="1" eaLnBrk="1" hangingPunct="1">
              <a:lnSpc>
                <a:spcPct val="80000"/>
              </a:lnSpc>
            </a:pPr>
            <a:r>
              <a:rPr lang="es-CL" altLang="es-ES" sz="2000" b="1">
                <a:solidFill>
                  <a:schemeClr val="accent2"/>
                </a:solidFill>
              </a:rPr>
              <a:t>Se inició cuando el emperador León el Isauro ordenó la destrucción de todas las imágenes de Jesús la Virgen y los Santos. El Papa condenó esta destrucción.</a:t>
            </a:r>
          </a:p>
          <a:p>
            <a:pPr lvl="1" eaLnBrk="1" hangingPunct="1">
              <a:lnSpc>
                <a:spcPct val="80000"/>
              </a:lnSpc>
            </a:pPr>
            <a:r>
              <a:rPr lang="es-CL" altLang="es-ES" sz="2000" b="1">
                <a:solidFill>
                  <a:schemeClr val="accent2"/>
                </a:solidFill>
              </a:rPr>
              <a:t>Aparecen dos grupos:</a:t>
            </a:r>
          </a:p>
          <a:p>
            <a:pPr lvl="2" eaLnBrk="1" hangingPunct="1">
              <a:lnSpc>
                <a:spcPct val="80000"/>
              </a:lnSpc>
            </a:pPr>
            <a:r>
              <a:rPr lang="es-CL" altLang="es-ES" b="1">
                <a:solidFill>
                  <a:schemeClr val="accent2"/>
                </a:solidFill>
              </a:rPr>
              <a:t>Los Iconoclastas</a:t>
            </a:r>
          </a:p>
          <a:p>
            <a:pPr lvl="2" eaLnBrk="1" hangingPunct="1">
              <a:lnSpc>
                <a:spcPct val="80000"/>
              </a:lnSpc>
            </a:pPr>
            <a:r>
              <a:rPr lang="es-CL" altLang="es-ES" b="1">
                <a:solidFill>
                  <a:schemeClr val="accent2"/>
                </a:solidFill>
              </a:rPr>
              <a:t>Los Iconodulos</a:t>
            </a:r>
          </a:p>
        </p:txBody>
      </p:sp>
      <p:sp>
        <p:nvSpPr>
          <p:cNvPr id="9221" name="Rectangle 6">
            <a:extLst>
              <a:ext uri="{FF2B5EF4-FFF2-40B4-BE49-F238E27FC236}">
                <a16:creationId xmlns:a16="http://schemas.microsoft.com/office/drawing/2014/main" id="{8BD68416-5603-47B7-AC3F-FDFD55F5F166}"/>
              </a:ext>
            </a:extLst>
          </p:cNvPr>
          <p:cNvSpPr>
            <a:spLocks noGrp="1" noChangeArrowheads="1"/>
          </p:cNvSpPr>
          <p:nvPr>
            <p:ph type="body" sz="half" idx="2"/>
          </p:nvPr>
        </p:nvSpPr>
        <p:spPr>
          <a:xfrm>
            <a:off x="6300788" y="1341438"/>
            <a:ext cx="2663825" cy="5327650"/>
          </a:xfrm>
        </p:spPr>
        <p:txBody>
          <a:bodyPr/>
          <a:lstStyle/>
          <a:p>
            <a:pPr eaLnBrk="1" hangingPunct="1">
              <a:lnSpc>
                <a:spcPct val="80000"/>
              </a:lnSpc>
            </a:pPr>
            <a:r>
              <a:rPr lang="es-CL" altLang="es-ES" sz="2000" b="1">
                <a:solidFill>
                  <a:schemeClr val="accent2"/>
                </a:solidFill>
              </a:rPr>
              <a:t>La Ruptura definitiva.</a:t>
            </a:r>
          </a:p>
          <a:p>
            <a:pPr lvl="1" eaLnBrk="1" hangingPunct="1">
              <a:lnSpc>
                <a:spcPct val="80000"/>
              </a:lnSpc>
            </a:pPr>
            <a:r>
              <a:rPr lang="es-CL" altLang="es-ES" sz="2000" b="1">
                <a:solidFill>
                  <a:schemeClr val="accent2"/>
                </a:solidFill>
              </a:rPr>
              <a:t>El Patriarca Focio se enfrentó al Papa con lo cual la ruptura está latente</a:t>
            </a:r>
          </a:p>
          <a:p>
            <a:pPr lvl="1" eaLnBrk="1" hangingPunct="1">
              <a:lnSpc>
                <a:spcPct val="80000"/>
              </a:lnSpc>
            </a:pPr>
            <a:r>
              <a:rPr lang="es-CL" altLang="es-ES" sz="2000" b="1">
                <a:solidFill>
                  <a:schemeClr val="accent2"/>
                </a:solidFill>
              </a:rPr>
              <a:t>La crisis se hace efectiva con el Patriarca Miguel Cerulario (1054) declaró a la iglesia de oriente independiente de la de Roma</a:t>
            </a:r>
          </a:p>
        </p:txBody>
      </p:sp>
      <p:pic>
        <p:nvPicPr>
          <p:cNvPr id="9222" name="Picture 7" descr="Absidemosaicobizantino">
            <a:extLst>
              <a:ext uri="{FF2B5EF4-FFF2-40B4-BE49-F238E27FC236}">
                <a16:creationId xmlns:a16="http://schemas.microsoft.com/office/drawing/2014/main" id="{F8BB1FB7-9BC8-41E1-BBF4-2B87AF36B9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6600" y="1341438"/>
            <a:ext cx="3200400" cy="5040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heel spokes="8"/>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5 Marcador de número de diapositiva">
            <a:extLst>
              <a:ext uri="{FF2B5EF4-FFF2-40B4-BE49-F238E27FC236}">
                <a16:creationId xmlns:a16="http://schemas.microsoft.com/office/drawing/2014/main" id="{BED0DB59-78C9-4D7F-AFBD-EF63127657D3}"/>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E96E612-03A3-47AB-B25C-B3F773F067D4}" type="slidenum">
              <a:rPr lang="es-CL" altLang="es-ES"/>
              <a:pPr eaLnBrk="1" hangingPunct="1"/>
              <a:t>9</a:t>
            </a:fld>
            <a:endParaRPr lang="es-CL" altLang="es-ES"/>
          </a:p>
        </p:txBody>
      </p:sp>
      <p:sp>
        <p:nvSpPr>
          <p:cNvPr id="10243" name="Rectangle 2">
            <a:extLst>
              <a:ext uri="{FF2B5EF4-FFF2-40B4-BE49-F238E27FC236}">
                <a16:creationId xmlns:a16="http://schemas.microsoft.com/office/drawing/2014/main" id="{368487A3-9363-405A-AC4D-A5D48A85898F}"/>
              </a:ext>
            </a:extLst>
          </p:cNvPr>
          <p:cNvSpPr>
            <a:spLocks noGrp="1" noChangeArrowheads="1"/>
          </p:cNvSpPr>
          <p:nvPr>
            <p:ph type="title"/>
          </p:nvPr>
        </p:nvSpPr>
        <p:spPr>
          <a:xfrm>
            <a:off x="4716463" y="188913"/>
            <a:ext cx="3970337" cy="1143000"/>
          </a:xfrm>
        </p:spPr>
        <p:txBody>
          <a:bodyPr/>
          <a:lstStyle/>
          <a:p>
            <a:pPr eaLnBrk="1" hangingPunct="1"/>
            <a:r>
              <a:rPr lang="es-CL" altLang="es-ES" sz="4000">
                <a:solidFill>
                  <a:schemeClr val="hlink"/>
                </a:solidFill>
              </a:rPr>
              <a:t>La decadencia (1057- 1453)</a:t>
            </a:r>
          </a:p>
        </p:txBody>
      </p:sp>
      <p:sp>
        <p:nvSpPr>
          <p:cNvPr id="10244" name="Rectangle 3">
            <a:extLst>
              <a:ext uri="{FF2B5EF4-FFF2-40B4-BE49-F238E27FC236}">
                <a16:creationId xmlns:a16="http://schemas.microsoft.com/office/drawing/2014/main" id="{7AEFBD32-B201-45A5-914B-551CD28181B5}"/>
              </a:ext>
            </a:extLst>
          </p:cNvPr>
          <p:cNvSpPr>
            <a:spLocks noGrp="1" noChangeArrowheads="1"/>
          </p:cNvSpPr>
          <p:nvPr>
            <p:ph type="body" idx="1"/>
          </p:nvPr>
        </p:nvSpPr>
        <p:spPr>
          <a:xfrm>
            <a:off x="5148263" y="1628775"/>
            <a:ext cx="3538537" cy="4895850"/>
          </a:xfrm>
        </p:spPr>
        <p:txBody>
          <a:bodyPr/>
          <a:lstStyle/>
          <a:p>
            <a:pPr eaLnBrk="1" hangingPunct="1">
              <a:lnSpc>
                <a:spcPct val="90000"/>
              </a:lnSpc>
            </a:pPr>
            <a:r>
              <a:rPr lang="es-CL" altLang="es-ES" sz="2400" b="1">
                <a:solidFill>
                  <a:schemeClr val="accent2"/>
                </a:solidFill>
              </a:rPr>
              <a:t>Las Invasiones van desmembrando al Imperio</a:t>
            </a:r>
          </a:p>
          <a:p>
            <a:pPr lvl="1" eaLnBrk="1" hangingPunct="1">
              <a:lnSpc>
                <a:spcPct val="90000"/>
              </a:lnSpc>
            </a:pPr>
            <a:r>
              <a:rPr lang="es-CL" altLang="es-ES" sz="2000" b="1">
                <a:solidFill>
                  <a:schemeClr val="accent2"/>
                </a:solidFill>
              </a:rPr>
              <a:t>Los eslavos por el oeste</a:t>
            </a:r>
          </a:p>
          <a:p>
            <a:pPr lvl="1" eaLnBrk="1" hangingPunct="1">
              <a:lnSpc>
                <a:spcPct val="90000"/>
              </a:lnSpc>
            </a:pPr>
            <a:r>
              <a:rPr lang="es-CL" altLang="es-ES" sz="2000" b="1">
                <a:solidFill>
                  <a:schemeClr val="accent2"/>
                </a:solidFill>
              </a:rPr>
              <a:t>Los búlgaros por el norte</a:t>
            </a:r>
          </a:p>
          <a:p>
            <a:pPr lvl="1" eaLnBrk="1" hangingPunct="1">
              <a:lnSpc>
                <a:spcPct val="90000"/>
              </a:lnSpc>
            </a:pPr>
            <a:r>
              <a:rPr lang="es-CL" altLang="es-ES" sz="2000" b="1">
                <a:solidFill>
                  <a:schemeClr val="accent2"/>
                </a:solidFill>
              </a:rPr>
              <a:t>Los turcos por Asia</a:t>
            </a:r>
          </a:p>
          <a:p>
            <a:pPr lvl="1" eaLnBrk="1" hangingPunct="1">
              <a:lnSpc>
                <a:spcPct val="90000"/>
              </a:lnSpc>
            </a:pPr>
            <a:r>
              <a:rPr lang="es-CL" altLang="es-ES" sz="2000" b="1">
                <a:solidFill>
                  <a:schemeClr val="accent2"/>
                </a:solidFill>
              </a:rPr>
              <a:t>Lentamente perdió su control comercial de los mares</a:t>
            </a:r>
          </a:p>
          <a:p>
            <a:pPr lvl="1" eaLnBrk="1" hangingPunct="1">
              <a:lnSpc>
                <a:spcPct val="90000"/>
              </a:lnSpc>
            </a:pPr>
            <a:r>
              <a:rPr lang="es-CL" altLang="es-ES" sz="2000" b="1">
                <a:solidFill>
                  <a:schemeClr val="accent2"/>
                </a:solidFill>
              </a:rPr>
              <a:t>Finalmente los Turcos se toman Constantinopla en el 1453</a:t>
            </a:r>
          </a:p>
        </p:txBody>
      </p:sp>
      <p:pic>
        <p:nvPicPr>
          <p:cNvPr id="10245" name="Picture 5" descr="cruzadas lucha contra los turcos">
            <a:extLst>
              <a:ext uri="{FF2B5EF4-FFF2-40B4-BE49-F238E27FC236}">
                <a16:creationId xmlns:a16="http://schemas.microsoft.com/office/drawing/2014/main" id="{14D7F7A6-AE00-4528-9AA4-F67455767A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333375"/>
            <a:ext cx="4679950" cy="619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heel spokes="8"/>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6 Marcador de número de diapositiva">
            <a:extLst>
              <a:ext uri="{FF2B5EF4-FFF2-40B4-BE49-F238E27FC236}">
                <a16:creationId xmlns:a16="http://schemas.microsoft.com/office/drawing/2014/main" id="{2EA793DC-5333-416C-B366-2725357023FD}"/>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F43A2ED-8349-4B4A-A179-89EF42306A21}" type="slidenum">
              <a:rPr lang="es-CL" altLang="es-ES"/>
              <a:pPr eaLnBrk="1" hangingPunct="1"/>
              <a:t>10</a:t>
            </a:fld>
            <a:endParaRPr lang="es-CL" altLang="es-ES"/>
          </a:p>
        </p:txBody>
      </p:sp>
      <p:sp>
        <p:nvSpPr>
          <p:cNvPr id="19458" name="Rectangle 2">
            <a:extLst>
              <a:ext uri="{FF2B5EF4-FFF2-40B4-BE49-F238E27FC236}">
                <a16:creationId xmlns:a16="http://schemas.microsoft.com/office/drawing/2014/main" id="{D04B48C1-D501-4BE4-AFFA-BD6FF7B3A9A4}"/>
              </a:ext>
            </a:extLst>
          </p:cNvPr>
          <p:cNvSpPr>
            <a:spLocks noGrp="1" noChangeArrowheads="1"/>
          </p:cNvSpPr>
          <p:nvPr>
            <p:ph type="title"/>
          </p:nvPr>
        </p:nvSpPr>
        <p:spPr>
          <a:xfrm>
            <a:off x="250825" y="274638"/>
            <a:ext cx="8713788" cy="1143000"/>
          </a:xfrm>
        </p:spPr>
        <p:txBody>
          <a:bodyPr/>
          <a:lstStyle/>
          <a:p>
            <a:pPr eaLnBrk="1" hangingPunct="1">
              <a:defRPr/>
            </a:pPr>
            <a:r>
              <a:rPr lang="es-CL" sz="3600" b="1">
                <a:solidFill>
                  <a:schemeClr val="hlink"/>
                </a:solidFill>
                <a:effectLst>
                  <a:outerShdw blurRad="38100" dist="38100" dir="2700000" algn="tl">
                    <a:srgbClr val="000000"/>
                  </a:outerShdw>
                </a:effectLst>
              </a:rPr>
              <a:t>Entre las principales singularidades de Bizancio hay que considerar</a:t>
            </a:r>
          </a:p>
        </p:txBody>
      </p:sp>
      <p:sp>
        <p:nvSpPr>
          <p:cNvPr id="11268" name="Rectangle 3">
            <a:extLst>
              <a:ext uri="{FF2B5EF4-FFF2-40B4-BE49-F238E27FC236}">
                <a16:creationId xmlns:a16="http://schemas.microsoft.com/office/drawing/2014/main" id="{9345FB54-BD2F-4EBF-A385-578C0899881E}"/>
              </a:ext>
            </a:extLst>
          </p:cNvPr>
          <p:cNvSpPr>
            <a:spLocks noGrp="1" noChangeArrowheads="1"/>
          </p:cNvSpPr>
          <p:nvPr>
            <p:ph type="body" sz="half" idx="1"/>
          </p:nvPr>
        </p:nvSpPr>
        <p:spPr>
          <a:xfrm>
            <a:off x="457200" y="1600200"/>
            <a:ext cx="4038600" cy="4924425"/>
          </a:xfrm>
        </p:spPr>
        <p:txBody>
          <a:bodyPr/>
          <a:lstStyle/>
          <a:p>
            <a:pPr eaLnBrk="1" hangingPunct="1">
              <a:lnSpc>
                <a:spcPct val="90000"/>
              </a:lnSpc>
            </a:pPr>
            <a:endParaRPr lang="es-CL" altLang="es-ES" sz="2000" b="1"/>
          </a:p>
          <a:p>
            <a:pPr eaLnBrk="1" hangingPunct="1">
              <a:lnSpc>
                <a:spcPct val="90000"/>
              </a:lnSpc>
            </a:pPr>
            <a:r>
              <a:rPr lang="es-CL" altLang="es-ES" sz="2000" b="1">
                <a:solidFill>
                  <a:schemeClr val="accent2"/>
                </a:solidFill>
              </a:rPr>
              <a:t>El emperador (Basileus) poder centralizado y absoluto</a:t>
            </a:r>
          </a:p>
          <a:p>
            <a:pPr eaLnBrk="1" hangingPunct="1">
              <a:lnSpc>
                <a:spcPct val="90000"/>
              </a:lnSpc>
            </a:pPr>
            <a:r>
              <a:rPr lang="es-CL" altLang="es-ES" sz="2000" b="1">
                <a:solidFill>
                  <a:schemeClr val="accent2"/>
                </a:solidFill>
              </a:rPr>
              <a:t>El emperador era jefe supremo de la Iglesia y del ejercito (Cesaropapismo)</a:t>
            </a:r>
          </a:p>
          <a:p>
            <a:pPr eaLnBrk="1" hangingPunct="1">
              <a:lnSpc>
                <a:spcPct val="90000"/>
              </a:lnSpc>
            </a:pPr>
            <a:r>
              <a:rPr lang="es-CL" altLang="es-ES" sz="2000" b="1">
                <a:solidFill>
                  <a:schemeClr val="accent2"/>
                </a:solidFill>
              </a:rPr>
              <a:t>La autoridad descansaba en una solida administración, ordenamiento jurídico, en la diplomacia y el ejercito imperial</a:t>
            </a:r>
          </a:p>
          <a:p>
            <a:pPr eaLnBrk="1" hangingPunct="1">
              <a:lnSpc>
                <a:spcPct val="90000"/>
              </a:lnSpc>
            </a:pPr>
            <a:r>
              <a:rPr lang="es-CL" altLang="es-ES" sz="2000" b="1">
                <a:solidFill>
                  <a:schemeClr val="accent2"/>
                </a:solidFill>
              </a:rPr>
              <a:t>La burocracia fue un aspecto esencial en la vida politica de Bizancio</a:t>
            </a:r>
          </a:p>
        </p:txBody>
      </p:sp>
      <p:sp>
        <p:nvSpPr>
          <p:cNvPr id="19460" name="Rectangle 4">
            <a:extLst>
              <a:ext uri="{FF2B5EF4-FFF2-40B4-BE49-F238E27FC236}">
                <a16:creationId xmlns:a16="http://schemas.microsoft.com/office/drawing/2014/main" id="{4EB097E3-1275-499F-938D-7A8F7DDDB8C4}"/>
              </a:ext>
            </a:extLst>
          </p:cNvPr>
          <p:cNvSpPr>
            <a:spLocks noGrp="1" noChangeArrowheads="1"/>
          </p:cNvSpPr>
          <p:nvPr>
            <p:ph type="body" sz="half" idx="2"/>
          </p:nvPr>
        </p:nvSpPr>
        <p:spPr/>
        <p:txBody>
          <a:bodyPr/>
          <a:lstStyle/>
          <a:p>
            <a:pPr eaLnBrk="1" hangingPunct="1">
              <a:lnSpc>
                <a:spcPct val="80000"/>
              </a:lnSpc>
              <a:defRPr/>
            </a:pPr>
            <a:r>
              <a:rPr lang="es-CL" sz="2000" b="1">
                <a:solidFill>
                  <a:schemeClr val="folHlink"/>
                </a:solidFill>
                <a:effectLst>
                  <a:outerShdw blurRad="38100" dist="38100" dir="2700000" algn="tl">
                    <a:srgbClr val="000000"/>
                  </a:outerShdw>
                </a:effectLst>
              </a:rPr>
              <a:t>La importancia de la cultura bizantina reside en</a:t>
            </a:r>
            <a:r>
              <a:rPr lang="es-CL" sz="2000" b="1">
                <a:solidFill>
                  <a:schemeClr val="folHlink"/>
                </a:solidFill>
              </a:rPr>
              <a:t>:</a:t>
            </a:r>
          </a:p>
          <a:p>
            <a:pPr eaLnBrk="1" hangingPunct="1">
              <a:lnSpc>
                <a:spcPct val="80000"/>
              </a:lnSpc>
              <a:defRPr/>
            </a:pPr>
            <a:r>
              <a:rPr lang="es-CL" sz="2000" b="1">
                <a:solidFill>
                  <a:schemeClr val="accent2"/>
                </a:solidFill>
              </a:rPr>
              <a:t>Salvó gran parte de la producción literaria greco-latina</a:t>
            </a:r>
          </a:p>
          <a:p>
            <a:pPr eaLnBrk="1" hangingPunct="1">
              <a:lnSpc>
                <a:spcPct val="80000"/>
              </a:lnSpc>
              <a:defRPr/>
            </a:pPr>
            <a:r>
              <a:rPr lang="es-CL" sz="2000" b="1">
                <a:solidFill>
                  <a:schemeClr val="accent2"/>
                </a:solidFill>
              </a:rPr>
              <a:t>Conservó el D° Romano</a:t>
            </a:r>
          </a:p>
          <a:p>
            <a:pPr eaLnBrk="1" hangingPunct="1">
              <a:lnSpc>
                <a:spcPct val="80000"/>
              </a:lnSpc>
              <a:defRPr/>
            </a:pPr>
            <a:r>
              <a:rPr lang="es-CL" sz="2000" b="1">
                <a:solidFill>
                  <a:schemeClr val="accent2"/>
                </a:solidFill>
              </a:rPr>
              <a:t>Mantuvo centros de estudios y bibliotecas</a:t>
            </a:r>
          </a:p>
          <a:p>
            <a:pPr eaLnBrk="1" hangingPunct="1">
              <a:lnSpc>
                <a:spcPct val="80000"/>
              </a:lnSpc>
              <a:defRPr/>
            </a:pPr>
            <a:r>
              <a:rPr lang="es-CL" sz="2000" b="1">
                <a:solidFill>
                  <a:schemeClr val="accent2"/>
                </a:solidFill>
              </a:rPr>
              <a:t>Creó un estilo arquitectónico nuevo (La Cúpula)</a:t>
            </a:r>
          </a:p>
          <a:p>
            <a:pPr eaLnBrk="1" hangingPunct="1">
              <a:lnSpc>
                <a:spcPct val="80000"/>
              </a:lnSpc>
              <a:defRPr/>
            </a:pPr>
            <a:r>
              <a:rPr lang="es-CL" sz="2000" b="1">
                <a:solidFill>
                  <a:schemeClr val="accent2"/>
                </a:solidFill>
              </a:rPr>
              <a:t>Creó los Mosáicos</a:t>
            </a:r>
          </a:p>
          <a:p>
            <a:pPr eaLnBrk="1" hangingPunct="1">
              <a:lnSpc>
                <a:spcPct val="80000"/>
              </a:lnSpc>
              <a:defRPr/>
            </a:pPr>
            <a:r>
              <a:rPr lang="es-CL" sz="2000" b="1">
                <a:solidFill>
                  <a:schemeClr val="accent2"/>
                </a:solidFill>
              </a:rPr>
              <a:t>Fomentó el gusto por las artes y artefactos de lujo</a:t>
            </a:r>
          </a:p>
          <a:p>
            <a:pPr eaLnBrk="1" hangingPunct="1">
              <a:lnSpc>
                <a:spcPct val="80000"/>
              </a:lnSpc>
              <a:defRPr/>
            </a:pPr>
            <a:r>
              <a:rPr lang="es-CL" sz="2000" b="1">
                <a:solidFill>
                  <a:schemeClr val="accent2"/>
                </a:solidFill>
              </a:rPr>
              <a:t>Enseño a los esclavos la escritura</a:t>
            </a:r>
          </a:p>
          <a:p>
            <a:pPr eaLnBrk="1" hangingPunct="1">
              <a:lnSpc>
                <a:spcPct val="80000"/>
              </a:lnSpc>
              <a:defRPr/>
            </a:pPr>
            <a:r>
              <a:rPr lang="es-CL" sz="2000" b="1">
                <a:solidFill>
                  <a:schemeClr val="accent2"/>
                </a:solidFill>
              </a:rPr>
              <a:t>Influyó en el Renacimiento europeo con sus libros y maestros</a:t>
            </a:r>
          </a:p>
          <a:p>
            <a:pPr eaLnBrk="1" hangingPunct="1">
              <a:lnSpc>
                <a:spcPct val="80000"/>
              </a:lnSpc>
              <a:defRPr/>
            </a:pPr>
            <a:endParaRPr lang="es-CL" sz="1800">
              <a:solidFill>
                <a:schemeClr val="accent2"/>
              </a:solidFill>
            </a:endParaRPr>
          </a:p>
        </p:txBody>
      </p:sp>
    </p:spTree>
  </p:cSld>
  <p:clrMapOvr>
    <a:masterClrMapping/>
  </p:clrMapOvr>
  <p:transition spd="slow">
    <p:wheel spokes="8"/>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4 Marcador de número de diapositiva">
            <a:extLst>
              <a:ext uri="{FF2B5EF4-FFF2-40B4-BE49-F238E27FC236}">
                <a16:creationId xmlns:a16="http://schemas.microsoft.com/office/drawing/2014/main" id="{BD895939-B16B-423A-8FF5-4E833E5CCC41}"/>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A6DEE06-3887-4277-9222-97735219401C}" type="slidenum">
              <a:rPr lang="es-CL" altLang="es-ES"/>
              <a:pPr eaLnBrk="1" hangingPunct="1"/>
              <a:t>11</a:t>
            </a:fld>
            <a:endParaRPr lang="es-CL" altLang="es-ES"/>
          </a:p>
        </p:txBody>
      </p:sp>
      <p:sp>
        <p:nvSpPr>
          <p:cNvPr id="15364" name="Rectangle 4">
            <a:extLst>
              <a:ext uri="{FF2B5EF4-FFF2-40B4-BE49-F238E27FC236}">
                <a16:creationId xmlns:a16="http://schemas.microsoft.com/office/drawing/2014/main" id="{6A18B7B4-73BD-4DA6-B360-C9016A48B253}"/>
              </a:ext>
            </a:extLst>
          </p:cNvPr>
          <p:cNvSpPr>
            <a:spLocks noGrp="1" noChangeArrowheads="1"/>
          </p:cNvSpPr>
          <p:nvPr>
            <p:ph type="title"/>
          </p:nvPr>
        </p:nvSpPr>
        <p:spPr>
          <a:xfrm>
            <a:off x="457200" y="274638"/>
            <a:ext cx="5051425" cy="1143000"/>
          </a:xfrm>
        </p:spPr>
        <p:txBody>
          <a:bodyPr/>
          <a:lstStyle/>
          <a:p>
            <a:pPr eaLnBrk="1" hangingPunct="1">
              <a:defRPr/>
            </a:pPr>
            <a:r>
              <a:rPr lang="es-CL" sz="4000" b="1">
                <a:solidFill>
                  <a:schemeClr val="hlink"/>
                </a:solidFill>
                <a:effectLst>
                  <a:outerShdw blurRad="38100" dist="38100" dir="2700000" algn="tl">
                    <a:srgbClr val="000000"/>
                  </a:outerShdw>
                </a:effectLst>
              </a:rPr>
              <a:t>MANIFESTACIÓN ARTÍSTICA</a:t>
            </a:r>
          </a:p>
        </p:txBody>
      </p:sp>
      <p:sp>
        <p:nvSpPr>
          <p:cNvPr id="15365" name="Rectangle 5">
            <a:extLst>
              <a:ext uri="{FF2B5EF4-FFF2-40B4-BE49-F238E27FC236}">
                <a16:creationId xmlns:a16="http://schemas.microsoft.com/office/drawing/2014/main" id="{1DA898F0-5E2E-4ADA-B8B7-E75B611FDAF4}"/>
              </a:ext>
            </a:extLst>
          </p:cNvPr>
          <p:cNvSpPr>
            <a:spLocks noChangeArrowheads="1"/>
          </p:cNvSpPr>
          <p:nvPr/>
        </p:nvSpPr>
        <p:spPr bwMode="auto">
          <a:xfrm>
            <a:off x="323850" y="1773238"/>
            <a:ext cx="3384550" cy="719137"/>
          </a:xfrm>
          <a:prstGeom prst="rect">
            <a:avLst/>
          </a:prstGeom>
          <a:solidFill>
            <a:schemeClr val="accent1"/>
          </a:solidFill>
          <a:ln w="9525">
            <a:solidFill>
              <a:schemeClr val="tx1"/>
            </a:solidFill>
            <a:miter lim="800000"/>
            <a:headEnd/>
            <a:tailEnd/>
          </a:ln>
          <a:effectLst/>
        </p:spPr>
        <p:txBody>
          <a:bodyPr wrap="none" anchor="ctr"/>
          <a:lstStyle/>
          <a:p>
            <a:pPr algn="ctr" eaLnBrk="0" hangingPunct="0">
              <a:defRPr/>
            </a:pPr>
            <a:r>
              <a:rPr lang="es-ES" sz="2400" b="1">
                <a:effectLst>
                  <a:outerShdw blurRad="38100" dist="38100" dir="2700000" algn="tl">
                    <a:srgbClr val="FFFFFF"/>
                  </a:outerShdw>
                </a:effectLst>
                <a:latin typeface="Arial" charset="0"/>
                <a:ea typeface="ＭＳ Ｐゴシック" pitchFamily="1" charset="-128"/>
                <a:cs typeface="Arial" charset="0"/>
              </a:rPr>
              <a:t>mosaicos bizantinos </a:t>
            </a:r>
            <a:endParaRPr lang="es-CL" sz="2400" b="1">
              <a:effectLst>
                <a:outerShdw blurRad="38100" dist="38100" dir="2700000" algn="tl">
                  <a:srgbClr val="FFFFFF"/>
                </a:outerShdw>
              </a:effectLst>
              <a:latin typeface="Arial" charset="0"/>
              <a:ea typeface="ＭＳ Ｐゴシック" pitchFamily="1" charset="-128"/>
              <a:cs typeface="Arial" charset="0"/>
            </a:endParaRPr>
          </a:p>
        </p:txBody>
      </p:sp>
      <p:pic>
        <p:nvPicPr>
          <p:cNvPr id="15366" name="Picture 6" descr="mosaicosXconstantinomonomacoyzoeconcristosantasofia">
            <a:extLst>
              <a:ext uri="{FF2B5EF4-FFF2-40B4-BE49-F238E27FC236}">
                <a16:creationId xmlns:a16="http://schemas.microsoft.com/office/drawing/2014/main" id="{327F0BFA-6014-42D6-836F-721F408850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3068638"/>
            <a:ext cx="2276475" cy="1781175"/>
          </a:xfrm>
          <a:prstGeom prst="rect">
            <a:avLst/>
          </a:prstGeom>
          <a:noFill/>
          <a:ln w="9525">
            <a:solidFill>
              <a:srgbClr val="0000FF"/>
            </a:solidFill>
            <a:miter lim="800000"/>
            <a:headEnd/>
            <a:tailEnd/>
          </a:ln>
          <a:extLst>
            <a:ext uri="{909E8E84-426E-40DD-AFC4-6F175D3DCCD1}">
              <a14:hiddenFill xmlns:a14="http://schemas.microsoft.com/office/drawing/2010/main">
                <a:solidFill>
                  <a:srgbClr val="FFFFFF"/>
                </a:solidFill>
              </a14:hiddenFill>
            </a:ext>
          </a:extLst>
        </p:spPr>
      </p:pic>
      <p:sp>
        <p:nvSpPr>
          <p:cNvPr id="15368" name="Rectangle 8">
            <a:extLst>
              <a:ext uri="{FF2B5EF4-FFF2-40B4-BE49-F238E27FC236}">
                <a16:creationId xmlns:a16="http://schemas.microsoft.com/office/drawing/2014/main" id="{1B897168-A08A-4059-A09E-8E146B7E1AE7}"/>
              </a:ext>
            </a:extLst>
          </p:cNvPr>
          <p:cNvSpPr>
            <a:spLocks noChangeArrowheads="1"/>
          </p:cNvSpPr>
          <p:nvPr/>
        </p:nvSpPr>
        <p:spPr bwMode="auto">
          <a:xfrm>
            <a:off x="250825" y="5157788"/>
            <a:ext cx="2808288" cy="503237"/>
          </a:xfrm>
          <a:prstGeom prst="rect">
            <a:avLst/>
          </a:prstGeom>
          <a:solidFill>
            <a:schemeClr val="accent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s-CL" altLang="es-ES" sz="1200" b="1">
                <a:ea typeface="ＭＳ Ｐゴシック" panose="020B0600070205080204" pitchFamily="34" charset="-128"/>
              </a:rPr>
              <a:t>Mosaico de Santa Sofía: Constantino</a:t>
            </a:r>
          </a:p>
          <a:p>
            <a:r>
              <a:rPr lang="es-ES" altLang="es-ES" sz="1200" b="1">
                <a:ea typeface="ＭＳ Ｐゴシック" panose="020B0600070205080204" pitchFamily="34" charset="-128"/>
              </a:rPr>
              <a:t>IX Monómaco y Zoe con Cristo.</a:t>
            </a:r>
            <a:endParaRPr lang="es-CL" altLang="es-ES" sz="2400" b="1">
              <a:ea typeface="ＭＳ Ｐゴシック" panose="020B0600070205080204" pitchFamily="34" charset="-128"/>
            </a:endParaRPr>
          </a:p>
        </p:txBody>
      </p:sp>
      <p:pic>
        <p:nvPicPr>
          <p:cNvPr id="15369" name="Picture 9" descr="mosaicosantasofiaalejoIcomneno">
            <a:extLst>
              <a:ext uri="{FF2B5EF4-FFF2-40B4-BE49-F238E27FC236}">
                <a16:creationId xmlns:a16="http://schemas.microsoft.com/office/drawing/2014/main" id="{CE3528AF-20EE-4823-AF0E-24B584869E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475" y="3357563"/>
            <a:ext cx="1857375" cy="2295525"/>
          </a:xfrm>
          <a:prstGeom prst="rect">
            <a:avLst/>
          </a:prstGeom>
          <a:noFill/>
          <a:ln w="9525">
            <a:solidFill>
              <a:srgbClr val="0000FF"/>
            </a:solidFill>
            <a:miter lim="800000"/>
            <a:headEnd/>
            <a:tailEnd/>
          </a:ln>
          <a:extLst>
            <a:ext uri="{909E8E84-426E-40DD-AFC4-6F175D3DCCD1}">
              <a14:hiddenFill xmlns:a14="http://schemas.microsoft.com/office/drawing/2010/main">
                <a:solidFill>
                  <a:srgbClr val="FFFFFF"/>
                </a:solidFill>
              </a14:hiddenFill>
            </a:ext>
          </a:extLst>
        </p:spPr>
      </p:pic>
      <p:sp>
        <p:nvSpPr>
          <p:cNvPr id="15370" name="Rectangle 10">
            <a:extLst>
              <a:ext uri="{FF2B5EF4-FFF2-40B4-BE49-F238E27FC236}">
                <a16:creationId xmlns:a16="http://schemas.microsoft.com/office/drawing/2014/main" id="{51FD43E3-7FC0-48AE-A400-AB1F5F6A421E}"/>
              </a:ext>
            </a:extLst>
          </p:cNvPr>
          <p:cNvSpPr>
            <a:spLocks noChangeArrowheads="1"/>
          </p:cNvSpPr>
          <p:nvPr/>
        </p:nvSpPr>
        <p:spPr bwMode="auto">
          <a:xfrm>
            <a:off x="2771775" y="6021388"/>
            <a:ext cx="2952750" cy="503237"/>
          </a:xfrm>
          <a:prstGeom prst="rect">
            <a:avLst/>
          </a:prstGeom>
          <a:solidFill>
            <a:schemeClr val="accent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s-CL" altLang="es-ES" sz="1200" b="1">
                <a:ea typeface="ＭＳ Ｐゴシック" panose="020B0600070205080204" pitchFamily="34" charset="-128"/>
              </a:rPr>
              <a:t>Mosaico de la iglesia de Santa Sofía de</a:t>
            </a:r>
          </a:p>
          <a:p>
            <a:r>
              <a:rPr lang="es-CL" altLang="es-ES" sz="1200" b="1">
                <a:ea typeface="ＭＳ Ｐゴシック" panose="020B0600070205080204" pitchFamily="34" charset="-128"/>
              </a:rPr>
              <a:t> Constantinopla, Alejo Comneno.</a:t>
            </a:r>
          </a:p>
        </p:txBody>
      </p:sp>
      <p:pic>
        <p:nvPicPr>
          <p:cNvPr id="12297" name="Picture 11" descr="sokollu2">
            <a:extLst>
              <a:ext uri="{FF2B5EF4-FFF2-40B4-BE49-F238E27FC236}">
                <a16:creationId xmlns:a16="http://schemas.microsoft.com/office/drawing/2014/main" id="{91D8E46C-75BC-47B3-B3EB-8CF2007F669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72225" y="3716338"/>
            <a:ext cx="2384425" cy="2894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8" name="Picture 12" descr="sokollu1">
            <a:extLst>
              <a:ext uri="{FF2B5EF4-FFF2-40B4-BE49-F238E27FC236}">
                <a16:creationId xmlns:a16="http://schemas.microsoft.com/office/drawing/2014/main" id="{9920F747-2F86-429B-A159-144C9687BC6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43663" y="260350"/>
            <a:ext cx="2520950" cy="280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73" name="Rectangle 13">
            <a:extLst>
              <a:ext uri="{FF2B5EF4-FFF2-40B4-BE49-F238E27FC236}">
                <a16:creationId xmlns:a16="http://schemas.microsoft.com/office/drawing/2014/main" id="{07485424-1E74-4767-A00B-19A977FD6968}"/>
              </a:ext>
            </a:extLst>
          </p:cNvPr>
          <p:cNvSpPr>
            <a:spLocks noChangeArrowheads="1"/>
          </p:cNvSpPr>
          <p:nvPr/>
        </p:nvSpPr>
        <p:spPr bwMode="auto">
          <a:xfrm>
            <a:off x="3924300" y="2060575"/>
            <a:ext cx="2159000" cy="914400"/>
          </a:xfrm>
          <a:prstGeom prst="rect">
            <a:avLst/>
          </a:prstGeom>
          <a:solidFill>
            <a:schemeClr val="accent1"/>
          </a:solidFill>
          <a:ln w="9525">
            <a:solidFill>
              <a:schemeClr val="tx1"/>
            </a:solidFill>
            <a:miter lim="800000"/>
            <a:headEnd/>
            <a:tailEnd/>
          </a:ln>
          <a:effectLst/>
        </p:spPr>
        <p:txBody>
          <a:bodyPr wrap="none" anchor="ctr"/>
          <a:lstStyle/>
          <a:p>
            <a:pPr algn="ctr">
              <a:defRPr/>
            </a:pPr>
            <a:r>
              <a:rPr lang="es-CL" b="1">
                <a:effectLst>
                  <a:outerShdw blurRad="38100" dist="38100" dir="2700000" algn="tl">
                    <a:srgbClr val="FFFFFF"/>
                  </a:outerShdw>
                </a:effectLst>
                <a:latin typeface="Arial" charset="0"/>
                <a:cs typeface="Arial" charset="0"/>
              </a:rPr>
              <a:t>ARQUITECTURA</a:t>
            </a:r>
          </a:p>
        </p:txBody>
      </p:sp>
      <p:sp>
        <p:nvSpPr>
          <p:cNvPr id="12300" name="Rectangle 15">
            <a:extLst>
              <a:ext uri="{FF2B5EF4-FFF2-40B4-BE49-F238E27FC236}">
                <a16:creationId xmlns:a16="http://schemas.microsoft.com/office/drawing/2014/main" id="{573BAD9B-000B-4A7C-B390-E42D7EA09B8B}"/>
              </a:ext>
            </a:extLst>
          </p:cNvPr>
          <p:cNvSpPr>
            <a:spLocks noChangeArrowheads="1"/>
          </p:cNvSpPr>
          <p:nvPr/>
        </p:nvSpPr>
        <p:spPr bwMode="auto">
          <a:xfrm>
            <a:off x="5940425" y="3141663"/>
            <a:ext cx="3024188" cy="482600"/>
          </a:xfrm>
          <a:prstGeom prst="rect">
            <a:avLst/>
          </a:prstGeom>
          <a:solidFill>
            <a:schemeClr val="accent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s-CL" altLang="es-ES" b="1"/>
              <a:t>Interior Iglesia Santa Sofía</a:t>
            </a:r>
          </a:p>
        </p:txBody>
      </p:sp>
    </p:spTree>
  </p:cSld>
  <p:clrMapOvr>
    <a:masterClrMapping/>
  </p:clrMapOvr>
  <p:transition spd="slow">
    <p:wheel spokes="8"/>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365"/>
                                        </p:tgtEl>
                                        <p:attrNameLst>
                                          <p:attrName>style.visibility</p:attrName>
                                        </p:attrNameLst>
                                      </p:cBhvr>
                                      <p:to>
                                        <p:strVal val="visible"/>
                                      </p:to>
                                    </p:set>
                                    <p:animEffect transition="in" filter="wipe(left)">
                                      <p:cBhvr>
                                        <p:cTn id="7" dur="500"/>
                                        <p:tgtEl>
                                          <p:spTgt spid="1536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5366"/>
                                        </p:tgtEl>
                                        <p:attrNameLst>
                                          <p:attrName>style.visibility</p:attrName>
                                        </p:attrNameLst>
                                      </p:cBhvr>
                                      <p:to>
                                        <p:strVal val="visible"/>
                                      </p:to>
                                    </p:set>
                                    <p:animEffect transition="in" filter="dissolve">
                                      <p:cBhvr>
                                        <p:cTn id="12" dur="500"/>
                                        <p:tgtEl>
                                          <p:spTgt spid="1536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5368"/>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9" presetClass="entr" presetSubtype="0" fill="hold" nodeType="clickEffect">
                                  <p:stCondLst>
                                    <p:cond delay="0"/>
                                  </p:stCondLst>
                                  <p:childTnLst>
                                    <p:set>
                                      <p:cBhvr>
                                        <p:cTn id="20" dur="1" fill="hold">
                                          <p:stCondLst>
                                            <p:cond delay="0"/>
                                          </p:stCondLst>
                                        </p:cTn>
                                        <p:tgtEl>
                                          <p:spTgt spid="15369"/>
                                        </p:tgtEl>
                                        <p:attrNameLst>
                                          <p:attrName>style.visibility</p:attrName>
                                        </p:attrNameLst>
                                      </p:cBhvr>
                                      <p:to>
                                        <p:strVal val="visible"/>
                                      </p:to>
                                    </p:set>
                                    <p:animEffect transition="in" filter="dissolve">
                                      <p:cBhvr>
                                        <p:cTn id="21" dur="500"/>
                                        <p:tgtEl>
                                          <p:spTgt spid="15369"/>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153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5" grpId="0" animBg="1"/>
      <p:bldP spid="15368" grpId="0" animBg="1"/>
      <p:bldP spid="15370" grpId="0" animBg="1"/>
    </p:bldLst>
  </p:timing>
</p:sld>
</file>

<file path=ppt/theme/theme1.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193</TotalTime>
  <Words>622</Words>
  <Application>Microsoft Office PowerPoint</Application>
  <PresentationFormat>Presentación en pantalla (4:3)</PresentationFormat>
  <Paragraphs>80</Paragraphs>
  <Slides>11</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11</vt:i4>
      </vt:variant>
    </vt:vector>
  </HeadingPairs>
  <TitlesOfParts>
    <vt:vector size="14" baseType="lpstr">
      <vt:lpstr>Arial</vt:lpstr>
      <vt:lpstr>ＭＳ Ｐゴシック</vt:lpstr>
      <vt:lpstr>Diseño predeterminado</vt:lpstr>
      <vt:lpstr>Presentación de PowerPoint</vt:lpstr>
      <vt:lpstr>CONTEXTO HISTÓRICO</vt:lpstr>
      <vt:lpstr>Presentación de PowerPoint</vt:lpstr>
      <vt:lpstr>EL EMPERADOR JUSTINIANO</vt:lpstr>
      <vt:lpstr>Presentación de PowerPoint</vt:lpstr>
      <vt:lpstr>Impulso económico y cultural</vt:lpstr>
      <vt:lpstr>Altibajos del Imperio</vt:lpstr>
      <vt:lpstr>EL CISMA DE ORIENTE</vt:lpstr>
      <vt:lpstr>La decadencia (1057- 1453)</vt:lpstr>
      <vt:lpstr>Entre las principales singularidades de Bizancio hay que considerar</vt:lpstr>
      <vt:lpstr>MANIFESTACIÓN ARTÍSTICA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 IMPERIO ROMANO DE ORIENTE</dc:title>
  <dc:creator>E.lo</dc:creator>
  <cp:lastModifiedBy>Maria Sanz</cp:lastModifiedBy>
  <cp:revision>39</cp:revision>
  <dcterms:created xsi:type="dcterms:W3CDTF">2006-08-08T22:14:53Z</dcterms:created>
  <dcterms:modified xsi:type="dcterms:W3CDTF">2021-08-12T18:09:10Z</dcterms:modified>
</cp:coreProperties>
</file>