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66" r:id="rId2"/>
    <p:sldId id="262" r:id="rId3"/>
    <p:sldId id="263" r:id="rId4"/>
    <p:sldId id="267" r:id="rId5"/>
    <p:sldId id="269" r:id="rId6"/>
    <p:sldId id="268" r:id="rId7"/>
    <p:sldId id="264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79" autoAdjust="0"/>
    <p:restoredTop sz="94434" autoAdjust="0"/>
  </p:normalViewPr>
  <p:slideViewPr>
    <p:cSldViewPr>
      <p:cViewPr varScale="1">
        <p:scale>
          <a:sx n="81" d="100"/>
          <a:sy n="81" d="100"/>
        </p:scale>
        <p:origin x="1536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237358-4DD3-44E8-A4FF-BF519CC0E53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02883BB-5D93-4986-9E02-D9B77E686159}">
      <dgm:prSet/>
      <dgm:spPr/>
      <dgm:t>
        <a:bodyPr/>
        <a:lstStyle/>
        <a:p>
          <a:r>
            <a:rPr lang="en-US"/>
            <a:t>At the beginning maintained their traditions.</a:t>
          </a:r>
        </a:p>
      </dgm:t>
    </dgm:pt>
    <dgm:pt modelId="{92B91428-4C4C-47D9-B188-B7F70EA7BDE2}" type="parTrans" cxnId="{111A0BA6-4248-401A-A3F0-1696047D4EFF}">
      <dgm:prSet/>
      <dgm:spPr/>
      <dgm:t>
        <a:bodyPr/>
        <a:lstStyle/>
        <a:p>
          <a:endParaRPr lang="en-US"/>
        </a:p>
      </dgm:t>
    </dgm:pt>
    <dgm:pt modelId="{603FAD3F-80AF-42B8-A4F7-B183EDF1379B}" type="sibTrans" cxnId="{111A0BA6-4248-401A-A3F0-1696047D4EFF}">
      <dgm:prSet/>
      <dgm:spPr/>
      <dgm:t>
        <a:bodyPr/>
        <a:lstStyle/>
        <a:p>
          <a:endParaRPr lang="en-US"/>
        </a:p>
      </dgm:t>
    </dgm:pt>
    <dgm:pt modelId="{68127163-5AD1-44C0-96C6-B93999194FE7}">
      <dgm:prSet/>
      <dgm:spPr/>
      <dgm:t>
        <a:bodyPr/>
        <a:lstStyle/>
        <a:p>
          <a:r>
            <a:rPr lang="en-US"/>
            <a:t>Later adopted Latin as their official language.</a:t>
          </a:r>
        </a:p>
      </dgm:t>
    </dgm:pt>
    <dgm:pt modelId="{9624C661-FA5C-483C-A2C5-43BBAEE22357}" type="parTrans" cxnId="{42B42B34-EF99-4483-8216-556873EB37D3}">
      <dgm:prSet/>
      <dgm:spPr/>
      <dgm:t>
        <a:bodyPr/>
        <a:lstStyle/>
        <a:p>
          <a:endParaRPr lang="en-US"/>
        </a:p>
      </dgm:t>
    </dgm:pt>
    <dgm:pt modelId="{88A89ADA-93C7-4E31-B335-47F8FB980354}" type="sibTrans" cxnId="{42B42B34-EF99-4483-8216-556873EB37D3}">
      <dgm:prSet/>
      <dgm:spPr/>
      <dgm:t>
        <a:bodyPr/>
        <a:lstStyle/>
        <a:p>
          <a:endParaRPr lang="en-US"/>
        </a:p>
      </dgm:t>
    </dgm:pt>
    <dgm:pt modelId="{07E3DC5D-FBAF-462D-9D5D-7644F9464802}">
      <dgm:prSet/>
      <dgm:spPr/>
      <dgm:t>
        <a:bodyPr/>
        <a:lstStyle/>
        <a:p>
          <a:r>
            <a:rPr lang="en-US"/>
            <a:t>Kings converted to Christianity</a:t>
          </a:r>
        </a:p>
      </dgm:t>
    </dgm:pt>
    <dgm:pt modelId="{D312FFD5-8373-44C3-9800-732B3C54F19D}" type="parTrans" cxnId="{8BF199E7-37F9-4828-9A49-17AF54CF9753}">
      <dgm:prSet/>
      <dgm:spPr/>
      <dgm:t>
        <a:bodyPr/>
        <a:lstStyle/>
        <a:p>
          <a:endParaRPr lang="en-US"/>
        </a:p>
      </dgm:t>
    </dgm:pt>
    <dgm:pt modelId="{398E301A-31EE-4418-AD9D-40385C32D07F}" type="sibTrans" cxnId="{8BF199E7-37F9-4828-9A49-17AF54CF9753}">
      <dgm:prSet/>
      <dgm:spPr/>
      <dgm:t>
        <a:bodyPr/>
        <a:lstStyle/>
        <a:p>
          <a:endParaRPr lang="en-US"/>
        </a:p>
      </dgm:t>
    </dgm:pt>
    <dgm:pt modelId="{CB1E509B-25B6-46EF-845F-EB7D693DE7F8}" type="pres">
      <dgm:prSet presAssocID="{21237358-4DD3-44E8-A4FF-BF519CC0E53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04978FF-AB0A-4E1E-96FF-7C4F7A2A0C3B}" type="pres">
      <dgm:prSet presAssocID="{402883BB-5D93-4986-9E02-D9B77E686159}" presName="hierRoot1" presStyleCnt="0"/>
      <dgm:spPr/>
    </dgm:pt>
    <dgm:pt modelId="{33A00DE7-888B-4AB2-9210-781526F29C14}" type="pres">
      <dgm:prSet presAssocID="{402883BB-5D93-4986-9E02-D9B77E686159}" presName="composite" presStyleCnt="0"/>
      <dgm:spPr/>
    </dgm:pt>
    <dgm:pt modelId="{AC0DF4E9-43F0-4443-B312-1D214D9907AC}" type="pres">
      <dgm:prSet presAssocID="{402883BB-5D93-4986-9E02-D9B77E686159}" presName="background" presStyleLbl="node0" presStyleIdx="0" presStyleCnt="3"/>
      <dgm:spPr/>
    </dgm:pt>
    <dgm:pt modelId="{A2893DD5-704C-4B12-BC84-18E4C01B82E9}" type="pres">
      <dgm:prSet presAssocID="{402883BB-5D93-4986-9E02-D9B77E686159}" presName="text" presStyleLbl="fgAcc0" presStyleIdx="0" presStyleCnt="3">
        <dgm:presLayoutVars>
          <dgm:chPref val="3"/>
        </dgm:presLayoutVars>
      </dgm:prSet>
      <dgm:spPr/>
    </dgm:pt>
    <dgm:pt modelId="{7462532F-13AB-4986-9565-109B0CB5D7CA}" type="pres">
      <dgm:prSet presAssocID="{402883BB-5D93-4986-9E02-D9B77E686159}" presName="hierChild2" presStyleCnt="0"/>
      <dgm:spPr/>
    </dgm:pt>
    <dgm:pt modelId="{DE88AB29-0F45-44DE-BBAA-556211C06590}" type="pres">
      <dgm:prSet presAssocID="{68127163-5AD1-44C0-96C6-B93999194FE7}" presName="hierRoot1" presStyleCnt="0"/>
      <dgm:spPr/>
    </dgm:pt>
    <dgm:pt modelId="{95AC1749-50B8-472C-B39A-7E662B776CE2}" type="pres">
      <dgm:prSet presAssocID="{68127163-5AD1-44C0-96C6-B93999194FE7}" presName="composite" presStyleCnt="0"/>
      <dgm:spPr/>
    </dgm:pt>
    <dgm:pt modelId="{3DEA710C-298F-4D5C-AC1E-46A3AE2C010F}" type="pres">
      <dgm:prSet presAssocID="{68127163-5AD1-44C0-96C6-B93999194FE7}" presName="background" presStyleLbl="node0" presStyleIdx="1" presStyleCnt="3"/>
      <dgm:spPr/>
    </dgm:pt>
    <dgm:pt modelId="{9F3A73C2-7AFA-4486-960E-5FFBD17C22DD}" type="pres">
      <dgm:prSet presAssocID="{68127163-5AD1-44C0-96C6-B93999194FE7}" presName="text" presStyleLbl="fgAcc0" presStyleIdx="1" presStyleCnt="3">
        <dgm:presLayoutVars>
          <dgm:chPref val="3"/>
        </dgm:presLayoutVars>
      </dgm:prSet>
      <dgm:spPr/>
    </dgm:pt>
    <dgm:pt modelId="{7F8A14F2-65C2-4767-871D-9BC0ACFA2FBA}" type="pres">
      <dgm:prSet presAssocID="{68127163-5AD1-44C0-96C6-B93999194FE7}" presName="hierChild2" presStyleCnt="0"/>
      <dgm:spPr/>
    </dgm:pt>
    <dgm:pt modelId="{6F824657-C438-4B1A-A927-D75A6820C31C}" type="pres">
      <dgm:prSet presAssocID="{07E3DC5D-FBAF-462D-9D5D-7644F9464802}" presName="hierRoot1" presStyleCnt="0"/>
      <dgm:spPr/>
    </dgm:pt>
    <dgm:pt modelId="{17CA40CE-7914-4626-8A37-FF54816B5991}" type="pres">
      <dgm:prSet presAssocID="{07E3DC5D-FBAF-462D-9D5D-7644F9464802}" presName="composite" presStyleCnt="0"/>
      <dgm:spPr/>
    </dgm:pt>
    <dgm:pt modelId="{3BAF3597-8BFD-45D2-8C65-72AF0E136D76}" type="pres">
      <dgm:prSet presAssocID="{07E3DC5D-FBAF-462D-9D5D-7644F9464802}" presName="background" presStyleLbl="node0" presStyleIdx="2" presStyleCnt="3"/>
      <dgm:spPr/>
    </dgm:pt>
    <dgm:pt modelId="{28DB3810-3EF9-45A0-9DCD-B430FC3D7F1C}" type="pres">
      <dgm:prSet presAssocID="{07E3DC5D-FBAF-462D-9D5D-7644F9464802}" presName="text" presStyleLbl="fgAcc0" presStyleIdx="2" presStyleCnt="3">
        <dgm:presLayoutVars>
          <dgm:chPref val="3"/>
        </dgm:presLayoutVars>
      </dgm:prSet>
      <dgm:spPr/>
    </dgm:pt>
    <dgm:pt modelId="{F0CCA03F-1FB3-4EB3-B8E7-6232492F2DF3}" type="pres">
      <dgm:prSet presAssocID="{07E3DC5D-FBAF-462D-9D5D-7644F9464802}" presName="hierChild2" presStyleCnt="0"/>
      <dgm:spPr/>
    </dgm:pt>
  </dgm:ptLst>
  <dgm:cxnLst>
    <dgm:cxn modelId="{779E4F03-7DBC-40CD-802D-F6B33FC16092}" type="presOf" srcId="{68127163-5AD1-44C0-96C6-B93999194FE7}" destId="{9F3A73C2-7AFA-4486-960E-5FFBD17C22DD}" srcOrd="0" destOrd="0" presId="urn:microsoft.com/office/officeart/2005/8/layout/hierarchy1"/>
    <dgm:cxn modelId="{42B42B34-EF99-4483-8216-556873EB37D3}" srcId="{21237358-4DD3-44E8-A4FF-BF519CC0E53C}" destId="{68127163-5AD1-44C0-96C6-B93999194FE7}" srcOrd="1" destOrd="0" parTransId="{9624C661-FA5C-483C-A2C5-43BBAEE22357}" sibTransId="{88A89ADA-93C7-4E31-B335-47F8FB980354}"/>
    <dgm:cxn modelId="{8EEFE448-DB07-4987-9A9B-A1E3DDF9A011}" type="presOf" srcId="{21237358-4DD3-44E8-A4FF-BF519CC0E53C}" destId="{CB1E509B-25B6-46EF-845F-EB7D693DE7F8}" srcOrd="0" destOrd="0" presId="urn:microsoft.com/office/officeart/2005/8/layout/hierarchy1"/>
    <dgm:cxn modelId="{111A0BA6-4248-401A-A3F0-1696047D4EFF}" srcId="{21237358-4DD3-44E8-A4FF-BF519CC0E53C}" destId="{402883BB-5D93-4986-9E02-D9B77E686159}" srcOrd="0" destOrd="0" parTransId="{92B91428-4C4C-47D9-B188-B7F70EA7BDE2}" sibTransId="{603FAD3F-80AF-42B8-A4F7-B183EDF1379B}"/>
    <dgm:cxn modelId="{8BF199E7-37F9-4828-9A49-17AF54CF9753}" srcId="{21237358-4DD3-44E8-A4FF-BF519CC0E53C}" destId="{07E3DC5D-FBAF-462D-9D5D-7644F9464802}" srcOrd="2" destOrd="0" parTransId="{D312FFD5-8373-44C3-9800-732B3C54F19D}" sibTransId="{398E301A-31EE-4418-AD9D-40385C32D07F}"/>
    <dgm:cxn modelId="{FA2E54EA-32E1-4E70-908D-D5775220F076}" type="presOf" srcId="{402883BB-5D93-4986-9E02-D9B77E686159}" destId="{A2893DD5-704C-4B12-BC84-18E4C01B82E9}" srcOrd="0" destOrd="0" presId="urn:microsoft.com/office/officeart/2005/8/layout/hierarchy1"/>
    <dgm:cxn modelId="{E9AC4DFA-F9AC-49C8-8126-7A3636897115}" type="presOf" srcId="{07E3DC5D-FBAF-462D-9D5D-7644F9464802}" destId="{28DB3810-3EF9-45A0-9DCD-B430FC3D7F1C}" srcOrd="0" destOrd="0" presId="urn:microsoft.com/office/officeart/2005/8/layout/hierarchy1"/>
    <dgm:cxn modelId="{D2939DEF-6C48-41D3-94B3-A4161BEA6E30}" type="presParOf" srcId="{CB1E509B-25B6-46EF-845F-EB7D693DE7F8}" destId="{704978FF-AB0A-4E1E-96FF-7C4F7A2A0C3B}" srcOrd="0" destOrd="0" presId="urn:microsoft.com/office/officeart/2005/8/layout/hierarchy1"/>
    <dgm:cxn modelId="{38678D6A-B085-4C2E-86B2-45C829BAE273}" type="presParOf" srcId="{704978FF-AB0A-4E1E-96FF-7C4F7A2A0C3B}" destId="{33A00DE7-888B-4AB2-9210-781526F29C14}" srcOrd="0" destOrd="0" presId="urn:microsoft.com/office/officeart/2005/8/layout/hierarchy1"/>
    <dgm:cxn modelId="{52A5C574-C3A9-4B26-AFEA-53699FD850A8}" type="presParOf" srcId="{33A00DE7-888B-4AB2-9210-781526F29C14}" destId="{AC0DF4E9-43F0-4443-B312-1D214D9907AC}" srcOrd="0" destOrd="0" presId="urn:microsoft.com/office/officeart/2005/8/layout/hierarchy1"/>
    <dgm:cxn modelId="{044B4B69-4A24-4C8C-BC1F-06B16C793E36}" type="presParOf" srcId="{33A00DE7-888B-4AB2-9210-781526F29C14}" destId="{A2893DD5-704C-4B12-BC84-18E4C01B82E9}" srcOrd="1" destOrd="0" presId="urn:microsoft.com/office/officeart/2005/8/layout/hierarchy1"/>
    <dgm:cxn modelId="{CAB2F53F-D1B4-49BC-BABF-ABEDAA8D07DE}" type="presParOf" srcId="{704978FF-AB0A-4E1E-96FF-7C4F7A2A0C3B}" destId="{7462532F-13AB-4986-9565-109B0CB5D7CA}" srcOrd="1" destOrd="0" presId="urn:microsoft.com/office/officeart/2005/8/layout/hierarchy1"/>
    <dgm:cxn modelId="{A58AFE5C-412C-423F-AF7F-B151659FDC69}" type="presParOf" srcId="{CB1E509B-25B6-46EF-845F-EB7D693DE7F8}" destId="{DE88AB29-0F45-44DE-BBAA-556211C06590}" srcOrd="1" destOrd="0" presId="urn:microsoft.com/office/officeart/2005/8/layout/hierarchy1"/>
    <dgm:cxn modelId="{0F325D10-1614-4552-8B14-8AC38BDA24B2}" type="presParOf" srcId="{DE88AB29-0F45-44DE-BBAA-556211C06590}" destId="{95AC1749-50B8-472C-B39A-7E662B776CE2}" srcOrd="0" destOrd="0" presId="urn:microsoft.com/office/officeart/2005/8/layout/hierarchy1"/>
    <dgm:cxn modelId="{A68C92B3-1DDE-4EE9-B9B0-C28F8133930F}" type="presParOf" srcId="{95AC1749-50B8-472C-B39A-7E662B776CE2}" destId="{3DEA710C-298F-4D5C-AC1E-46A3AE2C010F}" srcOrd="0" destOrd="0" presId="urn:microsoft.com/office/officeart/2005/8/layout/hierarchy1"/>
    <dgm:cxn modelId="{7ECA1DF8-CD93-4583-94BF-607B4C0F0DB8}" type="presParOf" srcId="{95AC1749-50B8-472C-B39A-7E662B776CE2}" destId="{9F3A73C2-7AFA-4486-960E-5FFBD17C22DD}" srcOrd="1" destOrd="0" presId="urn:microsoft.com/office/officeart/2005/8/layout/hierarchy1"/>
    <dgm:cxn modelId="{6DA27D51-180A-4AB8-B0C6-F1FF90991ABF}" type="presParOf" srcId="{DE88AB29-0F45-44DE-BBAA-556211C06590}" destId="{7F8A14F2-65C2-4767-871D-9BC0ACFA2FBA}" srcOrd="1" destOrd="0" presId="urn:microsoft.com/office/officeart/2005/8/layout/hierarchy1"/>
    <dgm:cxn modelId="{C4164A8B-FFCE-4665-B678-64D8F0CF20A1}" type="presParOf" srcId="{CB1E509B-25B6-46EF-845F-EB7D693DE7F8}" destId="{6F824657-C438-4B1A-A927-D75A6820C31C}" srcOrd="2" destOrd="0" presId="urn:microsoft.com/office/officeart/2005/8/layout/hierarchy1"/>
    <dgm:cxn modelId="{4ABE3AF6-8488-4B19-8DF4-CC15774A9975}" type="presParOf" srcId="{6F824657-C438-4B1A-A927-D75A6820C31C}" destId="{17CA40CE-7914-4626-8A37-FF54816B5991}" srcOrd="0" destOrd="0" presId="urn:microsoft.com/office/officeart/2005/8/layout/hierarchy1"/>
    <dgm:cxn modelId="{ACB61429-481F-4192-AFA9-A38BBD610E6B}" type="presParOf" srcId="{17CA40CE-7914-4626-8A37-FF54816B5991}" destId="{3BAF3597-8BFD-45D2-8C65-72AF0E136D76}" srcOrd="0" destOrd="0" presId="urn:microsoft.com/office/officeart/2005/8/layout/hierarchy1"/>
    <dgm:cxn modelId="{A7322A15-749B-4B1F-B036-FF6AFC8C0DBE}" type="presParOf" srcId="{17CA40CE-7914-4626-8A37-FF54816B5991}" destId="{28DB3810-3EF9-45A0-9DCD-B430FC3D7F1C}" srcOrd="1" destOrd="0" presId="urn:microsoft.com/office/officeart/2005/8/layout/hierarchy1"/>
    <dgm:cxn modelId="{3DC1AE70-DA4D-435D-AD6D-0C56ABAC42BF}" type="presParOf" srcId="{6F824657-C438-4B1A-A927-D75A6820C31C}" destId="{F0CCA03F-1FB3-4EB3-B8E7-6232492F2DF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0DF4E9-43F0-4443-B312-1D214D9907AC}">
      <dsp:nvSpPr>
        <dsp:cNvPr id="0" name=""/>
        <dsp:cNvSpPr/>
      </dsp:nvSpPr>
      <dsp:spPr>
        <a:xfrm>
          <a:off x="0" y="524077"/>
          <a:ext cx="2185987" cy="13881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893DD5-704C-4B12-BC84-18E4C01B82E9}">
      <dsp:nvSpPr>
        <dsp:cNvPr id="0" name=""/>
        <dsp:cNvSpPr/>
      </dsp:nvSpPr>
      <dsp:spPr>
        <a:xfrm>
          <a:off x="242887" y="754820"/>
          <a:ext cx="2185987" cy="13881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At the beginning maintained their traditions.</a:t>
          </a:r>
        </a:p>
      </dsp:txBody>
      <dsp:txXfrm>
        <a:off x="283543" y="795476"/>
        <a:ext cx="2104675" cy="1306790"/>
      </dsp:txXfrm>
    </dsp:sp>
    <dsp:sp modelId="{3DEA710C-298F-4D5C-AC1E-46A3AE2C010F}">
      <dsp:nvSpPr>
        <dsp:cNvPr id="0" name=""/>
        <dsp:cNvSpPr/>
      </dsp:nvSpPr>
      <dsp:spPr>
        <a:xfrm>
          <a:off x="2671762" y="524077"/>
          <a:ext cx="2185987" cy="13881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3A73C2-7AFA-4486-960E-5FFBD17C22DD}">
      <dsp:nvSpPr>
        <dsp:cNvPr id="0" name=""/>
        <dsp:cNvSpPr/>
      </dsp:nvSpPr>
      <dsp:spPr>
        <a:xfrm>
          <a:off x="2914650" y="754820"/>
          <a:ext cx="2185987" cy="13881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Later adopted Latin as their official language.</a:t>
          </a:r>
        </a:p>
      </dsp:txBody>
      <dsp:txXfrm>
        <a:off x="2955306" y="795476"/>
        <a:ext cx="2104675" cy="1306790"/>
      </dsp:txXfrm>
    </dsp:sp>
    <dsp:sp modelId="{3BAF3597-8BFD-45D2-8C65-72AF0E136D76}">
      <dsp:nvSpPr>
        <dsp:cNvPr id="0" name=""/>
        <dsp:cNvSpPr/>
      </dsp:nvSpPr>
      <dsp:spPr>
        <a:xfrm>
          <a:off x="5343524" y="524077"/>
          <a:ext cx="2185987" cy="13881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DB3810-3EF9-45A0-9DCD-B430FC3D7F1C}">
      <dsp:nvSpPr>
        <dsp:cNvPr id="0" name=""/>
        <dsp:cNvSpPr/>
      </dsp:nvSpPr>
      <dsp:spPr>
        <a:xfrm>
          <a:off x="5586412" y="754820"/>
          <a:ext cx="2185987" cy="13881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Kings converted to Christianity</a:t>
          </a:r>
        </a:p>
      </dsp:txBody>
      <dsp:txXfrm>
        <a:off x="5627068" y="795476"/>
        <a:ext cx="2104675" cy="13067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9A36870-816D-0EEA-F9E6-B8AA971736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AF9E74E-AC84-05C5-6567-B7BC176275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53ACF44-8693-EB9E-7C2D-131DC05F89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05B535-E812-44A9-BA53-A08FD0FC4A2F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4471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79F1D2B-7149-50FB-FC07-BDEA5E6E60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BA6F950-EC1B-099C-50A3-54E0254B48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92A25C6-BB40-90A7-A027-DAAD5343F7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A59446-54F4-47B3-A868-16FCF0F9783F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6646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DF5C4B9-AE2F-2F9B-9F29-26DE51DC0F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AD721BD-7FE6-5590-4818-99C0777891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452ADE8-D92D-5013-596B-188A120B12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11F90C-28B3-40D1-ACC3-3A460C1738D3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50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4F1BBED1-7854-D1EF-DD4D-C2F33C21CE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B0DB5E05-2B77-6E0D-69E6-F757994EC4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44444AA0-803B-B0B7-67C6-31FE73D35C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307D86-C130-4F86-A440-9212CAB8E70A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3526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735DFE0B-DE74-8F6E-5890-1D629C7E15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1C0C2B05-0EB8-AE03-1EB7-2A1CA7A9FB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8602CABA-EF7D-8FC9-DD52-86F6B37064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A5546F-4088-48AD-B9C1-DF9BAF32993B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2032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2727A468-3DEE-D777-52D3-5E8855B81B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D785F3F1-AFC7-3133-3E6C-705BC269BF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088F3FB8-579A-8B31-9B90-E74B33D01E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A6B726-F48E-4720-8343-610A221F8DC0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7545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8E97289-9AF0-0E53-A32C-107D904D4A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56EB4E4-CB53-991E-66C2-76593831BB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BB3427F-950E-3333-16E8-CCF27904D2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216FB5-609D-4D6A-A663-4EA9D1F036E4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5745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B5A7C7F-753F-ED22-9BF1-97018D90A7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FD4836C-4E28-E979-D6BD-BDB8180F47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E277DAC9-D472-2656-1D59-0720008149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FC7548-D9F1-466E-BE70-36319EB1F7F7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9220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B2EBD28-0C72-50E9-9575-30085DFEAC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2996720-86B2-B121-EE20-59CF531F22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22BDFA3-1AEE-F493-B3C0-8601A42F75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466A06-D593-4B72-BE83-8625FE62B6E1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4188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CAEE772-ABE2-5917-906F-94D87812DD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FF768A8-2895-77E6-9296-6B5C0FAB58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BA95248-E4DA-CE0C-C0DE-57F1CCBCFA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9C72EA-1CAB-4894-9946-104272766CD9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1852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AA1B426-4DEA-39AE-874F-6A1F565ABE3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9A3FA37-E564-656E-D71E-350FF23E45F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>
                <a:gd name="T0" fmla="*/ 5154 w 5155"/>
                <a:gd name="T1" fmla="*/ 1769 h 2304"/>
                <a:gd name="T2" fmla="*/ 0 w 5155"/>
                <a:gd name="T3" fmla="*/ 2304 h 2304"/>
                <a:gd name="T4" fmla="*/ 0 w 5155"/>
                <a:gd name="T5" fmla="*/ 1252 h 2304"/>
                <a:gd name="T6" fmla="*/ 5155 w 5155"/>
                <a:gd name="T7" fmla="*/ 0 h 2304"/>
                <a:gd name="T8" fmla="*/ 5155 w 5155"/>
                <a:gd name="T9" fmla="*/ 1416 h 2304"/>
                <a:gd name="T10" fmla="*/ 5154 w 5155"/>
                <a:gd name="T11" fmla="*/ 1769 h 2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4363932-637F-8061-AB85-E33EDD70D3D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73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717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FCC6E4C4-2560-90AF-5970-E87EE855C3B0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BB7B7C20-6CC0-7A02-841D-3F446B1DB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521ED4A2-C8B6-6BAB-A634-B12915A9D3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0D538D-658F-4FF1-A0DC-452D545DA4DE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3809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57E2F7A4-B677-0D12-D83E-247C1FC7DEF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6147" name="Freeform 3">
              <a:extLst>
                <a:ext uri="{FF2B5EF4-FFF2-40B4-BE49-F238E27FC236}">
                  <a16:creationId xmlns:a16="http://schemas.microsoft.com/office/drawing/2014/main" id="{9E21E677-5D6F-E868-5FCC-3A9470E5B17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>
                <a:gd name="T0" fmla="*/ 4800 w 4806"/>
                <a:gd name="T1" fmla="*/ 299 h 665"/>
                <a:gd name="T2" fmla="*/ 0 w 4806"/>
                <a:gd name="T3" fmla="*/ 665 h 665"/>
                <a:gd name="T4" fmla="*/ 0 w 4806"/>
                <a:gd name="T5" fmla="*/ 0 h 665"/>
                <a:gd name="T6" fmla="*/ 4806 w 4806"/>
                <a:gd name="T7" fmla="*/ 1 h 665"/>
                <a:gd name="T8" fmla="*/ 4800 w 4806"/>
                <a:gd name="T9" fmla="*/ 153 h 665"/>
                <a:gd name="T10" fmla="*/ 4800 w 4806"/>
                <a:gd name="T11" fmla="*/ 299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id="{36697A76-04C4-25AA-B0DC-73D188B73F6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49" name="Rectangle 5">
            <a:extLst>
              <a:ext uri="{FF2B5EF4-FFF2-40B4-BE49-F238E27FC236}">
                <a16:creationId xmlns:a16="http://schemas.microsoft.com/office/drawing/2014/main" id="{CE10DFCB-2192-86AF-4FD8-317F4B46F7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852BC4B2-7225-4CF5-23C0-B50CAE74E4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73560377-2A1F-C63D-C986-EB521D56CF5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2" name="Rectangle 8">
            <a:extLst>
              <a:ext uri="{FF2B5EF4-FFF2-40B4-BE49-F238E27FC236}">
                <a16:creationId xmlns:a16="http://schemas.microsoft.com/office/drawing/2014/main" id="{545BCF7D-DF52-22CF-B33F-B07D177E3E5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3" name="Rectangle 9">
            <a:extLst>
              <a:ext uri="{FF2B5EF4-FFF2-40B4-BE49-F238E27FC236}">
                <a16:creationId xmlns:a16="http://schemas.microsoft.com/office/drawing/2014/main" id="{D2B7449B-6845-FFF2-2636-3E37C3EEB8F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fld id="{F4654840-B96D-44C4-8A36-B00BD39DD396}" type="slidenum">
              <a:rPr lang="en-US" altLang="en-US"/>
              <a:pPr/>
              <a:t>‹Nº›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7CB5D73-AAAE-3D4E-6486-5A8CB0A9E6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173672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000" b="1" dirty="0"/>
              <a:t>What happened in Western and Eastern Europe after the Fall of Rome?</a:t>
            </a:r>
            <a:endParaRPr lang="en-US" altLang="en-US" sz="4000" b="1" dirty="0">
              <a:solidFill>
                <a:srgbClr val="0000CC"/>
              </a:solidFill>
            </a:endParaRPr>
          </a:p>
        </p:txBody>
      </p:sp>
      <p:pic>
        <p:nvPicPr>
          <p:cNvPr id="4099" name="Picture 2" descr="Image result for rome burning">
            <a:extLst>
              <a:ext uri="{FF2B5EF4-FFF2-40B4-BE49-F238E27FC236}">
                <a16:creationId xmlns:a16="http://schemas.microsoft.com/office/drawing/2014/main" id="{576AB9CB-7415-7498-3AEA-A7A4CBDF3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2362200"/>
            <a:ext cx="7848600" cy="436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>
            <a:extLst>
              <a:ext uri="{FF2B5EF4-FFF2-40B4-BE49-F238E27FC236}">
                <a16:creationId xmlns:a16="http://schemas.microsoft.com/office/drawing/2014/main" id="{1D3D27E6-7BFE-24C2-293D-AD9664719E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81000"/>
            <a:ext cx="8174038" cy="44958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/>
              <a:t>The division of the empire left the </a:t>
            </a:r>
            <a:r>
              <a:rPr lang="en-US" b="1" dirty="0">
                <a:solidFill>
                  <a:srgbClr val="FF0000"/>
                </a:solidFill>
              </a:rPr>
              <a:t>Western Roman Empire</a:t>
            </a:r>
            <a:r>
              <a:rPr lang="en-US" b="1" dirty="0"/>
              <a:t> too weak and it eventually collapsed in 476.</a:t>
            </a:r>
          </a:p>
        </p:txBody>
      </p:sp>
      <p:pic>
        <p:nvPicPr>
          <p:cNvPr id="10243" name="Picture 5">
            <a:extLst>
              <a:ext uri="{FF2B5EF4-FFF2-40B4-BE49-F238E27FC236}">
                <a16:creationId xmlns:a16="http://schemas.microsoft.com/office/drawing/2014/main" id="{AD6ABEBF-8178-D2C9-C06C-5C7994BF15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"/>
          <a:stretch>
            <a:fillRect/>
          </a:stretch>
        </p:blipFill>
        <p:spPr bwMode="auto">
          <a:xfrm>
            <a:off x="484188" y="2057400"/>
            <a:ext cx="8120062" cy="466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>
            <a:extLst>
              <a:ext uri="{FF2B5EF4-FFF2-40B4-BE49-F238E27FC236}">
                <a16:creationId xmlns:a16="http://schemas.microsoft.com/office/drawing/2014/main" id="{4F4AC433-2433-6E60-9116-82A81D13F0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81000"/>
            <a:ext cx="8229600" cy="44958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/>
              <a:t>As a result of the Roman Empire’s decline, Western Europe entered a period of chaos and disorder.</a:t>
            </a:r>
          </a:p>
        </p:txBody>
      </p:sp>
      <p:pic>
        <p:nvPicPr>
          <p:cNvPr id="11267" name="Picture 4">
            <a:extLst>
              <a:ext uri="{FF2B5EF4-FFF2-40B4-BE49-F238E27FC236}">
                <a16:creationId xmlns:a16="http://schemas.microsoft.com/office/drawing/2014/main" id="{A5B2EAF9-8AE2-230F-73F2-C18EBA1EF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3" t="3333" r="32898" b="2911"/>
          <a:stretch>
            <a:fillRect/>
          </a:stretch>
        </p:blipFill>
        <p:spPr bwMode="auto">
          <a:xfrm>
            <a:off x="152400" y="2057400"/>
            <a:ext cx="3886200" cy="441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5">
            <a:extLst>
              <a:ext uri="{FF2B5EF4-FFF2-40B4-BE49-F238E27FC236}">
                <a16:creationId xmlns:a16="http://schemas.microsoft.com/office/drawing/2014/main" id="{25473399-22C4-0C7E-3525-1461467D1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" r="20255"/>
          <a:stretch>
            <a:fillRect/>
          </a:stretch>
        </p:blipFill>
        <p:spPr bwMode="auto">
          <a:xfrm>
            <a:off x="4191000" y="2057400"/>
            <a:ext cx="4800600" cy="405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69" name="Text Box 6">
            <a:extLst>
              <a:ext uri="{FF2B5EF4-FFF2-40B4-BE49-F238E27FC236}">
                <a16:creationId xmlns:a16="http://schemas.microsoft.com/office/drawing/2014/main" id="{AA07AAB9-3307-E5CD-6CE5-07BB51D243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1713" y="6115050"/>
            <a:ext cx="35591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00CC"/>
                </a:solidFill>
              </a:rPr>
              <a:t>“Dark Ages” or “Middle Ages”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F96F8EF-9699-6218-C24B-6990141EA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 b="1"/>
              <a:t>New Monarchies appeared in Western Europe</a:t>
            </a:r>
          </a:p>
        </p:txBody>
      </p:sp>
      <p:pic>
        <p:nvPicPr>
          <p:cNvPr id="24578" name="Picture 2" descr="The Gothic language and their original homeland">
            <a:extLst>
              <a:ext uri="{FF2B5EF4-FFF2-40B4-BE49-F238E27FC236}">
                <a16:creationId xmlns:a16="http://schemas.microsoft.com/office/drawing/2014/main" id="{A06B7B46-58C7-005F-9316-F9B88BC3E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74800" y="1600200"/>
            <a:ext cx="5994400" cy="4495800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2299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9A0791-0F39-B523-8896-29E5C8A14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1905001"/>
            <a:ext cx="7772400" cy="3124200"/>
          </a:xfrm>
        </p:spPr>
        <p:txBody>
          <a:bodyPr/>
          <a:lstStyle/>
          <a:p>
            <a:r>
              <a:rPr lang="en-US" sz="1600" dirty="0"/>
              <a:t>1. FRANKISH KINGDOM IN FRANCE.</a:t>
            </a:r>
            <a:br>
              <a:rPr lang="en-US" sz="1600" dirty="0"/>
            </a:br>
            <a:br>
              <a:rPr lang="en-US" sz="1600" dirty="0"/>
            </a:br>
            <a:r>
              <a:rPr lang="en-US" sz="1600" dirty="0"/>
              <a:t>2. OSTROGOTH KINGDOM IN ITALY.</a:t>
            </a:r>
            <a:br>
              <a:rPr lang="en-US" sz="1600" dirty="0"/>
            </a:br>
            <a:br>
              <a:rPr lang="en-US" sz="1600" dirty="0"/>
            </a:br>
            <a:r>
              <a:rPr lang="en-US" sz="1600" dirty="0"/>
              <a:t>3. SAXON KINDOM IN GERMANY.</a:t>
            </a:r>
            <a:br>
              <a:rPr lang="en-US" sz="1600" dirty="0"/>
            </a:br>
            <a:br>
              <a:rPr lang="en-US" sz="1600" dirty="0"/>
            </a:br>
            <a:r>
              <a:rPr lang="en-US" sz="1600" dirty="0"/>
              <a:t>4. ANGLO-SAXON KINGDOM IN BRITAIN.</a:t>
            </a:r>
            <a:br>
              <a:rPr lang="en-US" sz="1600" dirty="0"/>
            </a:br>
            <a:br>
              <a:rPr lang="en-US" sz="1600" dirty="0"/>
            </a:br>
            <a:r>
              <a:rPr lang="en-US" sz="1600" dirty="0"/>
              <a:t>5. BURGUNDIAN KINGDOM IN SWITZERLAND.</a:t>
            </a:r>
            <a:br>
              <a:rPr lang="en-US" sz="1600" dirty="0"/>
            </a:br>
            <a:br>
              <a:rPr lang="en-US" sz="1600" dirty="0"/>
            </a:br>
            <a:r>
              <a:rPr lang="en-US" sz="1600" dirty="0"/>
              <a:t>6. VISIGOTHIC KINGDOM IN SPAIN </a:t>
            </a:r>
            <a:br>
              <a:rPr lang="en-US" sz="1800" dirty="0"/>
            </a:br>
            <a:br>
              <a:rPr lang="en-US" sz="1800" dirty="0"/>
            </a:br>
            <a:endParaRPr lang="en-US" sz="180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519E68-42C8-6E7E-C8D9-B6E3CCE77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152401"/>
            <a:ext cx="7772400" cy="1142999"/>
          </a:xfrm>
        </p:spPr>
        <p:txBody>
          <a:bodyPr/>
          <a:lstStyle/>
          <a:p>
            <a:pPr algn="ctr"/>
            <a:r>
              <a:rPr lang="en-US" sz="3600" b="1" dirty="0"/>
              <a:t>MAIN KINGDOMS WERE:</a:t>
            </a:r>
          </a:p>
        </p:txBody>
      </p:sp>
      <p:pic>
        <p:nvPicPr>
          <p:cNvPr id="4" name="Picture 2" descr="The Gothic language and their original homeland">
            <a:extLst>
              <a:ext uri="{FF2B5EF4-FFF2-40B4-BE49-F238E27FC236}">
                <a16:creationId xmlns:a16="http://schemas.microsoft.com/office/drawing/2014/main" id="{C400632C-3C7C-293F-19BC-7F7F5E5BE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57800" y="4343400"/>
            <a:ext cx="3352800" cy="2133600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853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B4BB23-0648-D1EF-326A-18D6E1D0E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/>
              <a:t>CHARACTERISTICS OF THESE MONARCHIES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40C408AE-9A4A-027D-A6DF-336C568400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0763499"/>
              </p:ext>
            </p:extLst>
          </p:nvPr>
        </p:nvGraphicFramePr>
        <p:xfrm>
          <a:off x="457200" y="1600200"/>
          <a:ext cx="7772400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6868" name="Picture 4" descr="Conversión de Recaredo - Wikipedia, la enciclopedia libre">
            <a:extLst>
              <a:ext uri="{FF2B5EF4-FFF2-40B4-BE49-F238E27FC236}">
                <a16:creationId xmlns:a16="http://schemas.microsoft.com/office/drawing/2014/main" id="{5A9488C9-A62B-147E-1B5D-352ED73B0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044617"/>
            <a:ext cx="3733800" cy="2563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1512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B423A2C9-2E37-4E75-6B23-DB4C17F14A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81000"/>
            <a:ext cx="8229600" cy="44958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/>
              <a:t>Meanwhile, the </a:t>
            </a:r>
            <a:r>
              <a:rPr lang="en-US" b="1" dirty="0">
                <a:solidFill>
                  <a:srgbClr val="FF0000"/>
                </a:solidFill>
              </a:rPr>
              <a:t>Eastern Roman Empire</a:t>
            </a:r>
            <a:r>
              <a:rPr lang="en-US" b="1" dirty="0"/>
              <a:t> was able to continue to exist and became known as the </a:t>
            </a:r>
            <a:r>
              <a:rPr lang="en-US" b="1" dirty="0">
                <a:solidFill>
                  <a:srgbClr val="FF0000"/>
                </a:solidFill>
              </a:rPr>
              <a:t>Byzantine Empire</a:t>
            </a:r>
            <a:r>
              <a:rPr lang="en-US" b="1" dirty="0"/>
              <a:t>.</a:t>
            </a:r>
          </a:p>
        </p:txBody>
      </p:sp>
      <p:pic>
        <p:nvPicPr>
          <p:cNvPr id="12291" name="Picture 4">
            <a:extLst>
              <a:ext uri="{FF2B5EF4-FFF2-40B4-BE49-F238E27FC236}">
                <a16:creationId xmlns:a16="http://schemas.microsoft.com/office/drawing/2014/main" id="{A1398134-9DBA-E1C5-D16D-D4B5F2A62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" t="3395" r="4218" b="17177"/>
          <a:stretch>
            <a:fillRect/>
          </a:stretch>
        </p:blipFill>
        <p:spPr bwMode="auto">
          <a:xfrm>
            <a:off x="304800" y="2517775"/>
            <a:ext cx="8534400" cy="418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lit">
  <a:themeElements>
    <a:clrScheme name="Slit 9">
      <a:dk1>
        <a:srgbClr val="000000"/>
      </a:dk1>
      <a:lt1>
        <a:srgbClr val="FFFFFF"/>
      </a:lt1>
      <a:dk2>
        <a:srgbClr val="000000"/>
      </a:dk2>
      <a:lt2>
        <a:srgbClr val="E6E6E6"/>
      </a:lt2>
      <a:accent1>
        <a:srgbClr val="66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B8E2FF"/>
      </a:accent5>
      <a:accent6>
        <a:srgbClr val="8A8AE7"/>
      </a:accent6>
      <a:hlink>
        <a:srgbClr val="3333CC"/>
      </a:hlink>
      <a:folHlink>
        <a:srgbClr val="008080"/>
      </a:folHlink>
    </a:clrScheme>
    <a:fontScheme name="Slit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340</TotalTime>
  <Words>166</Words>
  <Application>Microsoft Office PowerPoint</Application>
  <PresentationFormat>Presentación en pantalla (4:3)</PresentationFormat>
  <Paragraphs>12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Tahoma</vt:lpstr>
      <vt:lpstr>Arial</vt:lpstr>
      <vt:lpstr>Wingdings</vt:lpstr>
      <vt:lpstr>Calibri</vt:lpstr>
      <vt:lpstr>Slit</vt:lpstr>
      <vt:lpstr>What happened in Western and Eastern Europe after the Fall of Rome?</vt:lpstr>
      <vt:lpstr>Presentación de PowerPoint</vt:lpstr>
      <vt:lpstr>Presentación de PowerPoint</vt:lpstr>
      <vt:lpstr>New Monarchies appeared in Western Europe</vt:lpstr>
      <vt:lpstr>1. FRANKISH KINGDOM IN FRANCE.  2. OSTROGOTH KINGDOM IN ITALY.  3. SAXON KINDOM IN GERMANY.  4. ANGLO-SAXON KINGDOM IN BRITAIN.  5. BURGUNDIAN KINGDOM IN SWITZERLAND.  6. VISIGOTHIC KINGDOM IN SPAIN   </vt:lpstr>
      <vt:lpstr>CHARACTERISTICS OF THESE MONARCHIES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Maria Sanz</cp:lastModifiedBy>
  <cp:revision>42</cp:revision>
  <cp:lastPrinted>1601-01-01T00:00:00Z</cp:lastPrinted>
  <dcterms:created xsi:type="dcterms:W3CDTF">1601-01-01T00:00:00Z</dcterms:created>
  <dcterms:modified xsi:type="dcterms:W3CDTF">2022-09-17T19:06:21Z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