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340" r:id="rId2"/>
    <p:sldId id="333" r:id="rId3"/>
    <p:sldId id="334" r:id="rId4"/>
    <p:sldId id="296" r:id="rId5"/>
    <p:sldId id="335" r:id="rId6"/>
    <p:sldId id="318" r:id="rId7"/>
    <p:sldId id="336" r:id="rId8"/>
    <p:sldId id="339" r:id="rId9"/>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Tahoma" panose="020B0604030504040204" pitchFamily="34" charset="0"/>
        <a:ea typeface="+mn-ea"/>
        <a:cs typeface="+mn-cs"/>
      </a:defRPr>
    </a:lvl1pPr>
    <a:lvl2pPr marL="457200" algn="l" rtl="0" fontAlgn="base">
      <a:spcBef>
        <a:spcPct val="0"/>
      </a:spcBef>
      <a:spcAft>
        <a:spcPct val="0"/>
      </a:spcAft>
      <a:defRPr kern="1200">
        <a:solidFill>
          <a:schemeClr val="tx1"/>
        </a:solidFill>
        <a:latin typeface="Tahoma" panose="020B0604030504040204" pitchFamily="34" charset="0"/>
        <a:ea typeface="+mn-ea"/>
        <a:cs typeface="+mn-cs"/>
      </a:defRPr>
    </a:lvl2pPr>
    <a:lvl3pPr marL="914400" algn="l" rtl="0" fontAlgn="base">
      <a:spcBef>
        <a:spcPct val="0"/>
      </a:spcBef>
      <a:spcAft>
        <a:spcPct val="0"/>
      </a:spcAft>
      <a:defRPr kern="1200">
        <a:solidFill>
          <a:schemeClr val="tx1"/>
        </a:solidFill>
        <a:latin typeface="Tahoma" panose="020B0604030504040204" pitchFamily="34" charset="0"/>
        <a:ea typeface="+mn-ea"/>
        <a:cs typeface="+mn-cs"/>
      </a:defRPr>
    </a:lvl3pPr>
    <a:lvl4pPr marL="1371600" algn="l" rtl="0" fontAlgn="base">
      <a:spcBef>
        <a:spcPct val="0"/>
      </a:spcBef>
      <a:spcAft>
        <a:spcPct val="0"/>
      </a:spcAft>
      <a:defRPr kern="1200">
        <a:solidFill>
          <a:schemeClr val="tx1"/>
        </a:solidFill>
        <a:latin typeface="Tahoma" panose="020B0604030504040204" pitchFamily="34" charset="0"/>
        <a:ea typeface="+mn-ea"/>
        <a:cs typeface="+mn-cs"/>
      </a:defRPr>
    </a:lvl4pPr>
    <a:lvl5pPr marL="1828800" algn="l" rtl="0" fontAlgn="base">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6FF"/>
    <a:srgbClr val="FF9966"/>
    <a:srgbClr val="36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77" autoAdjust="0"/>
    <p:restoredTop sz="98381" autoAdjust="0"/>
  </p:normalViewPr>
  <p:slideViewPr>
    <p:cSldViewPr>
      <p:cViewPr varScale="1">
        <p:scale>
          <a:sx n="72" d="100"/>
          <a:sy n="72" d="100"/>
        </p:scale>
        <p:origin x="1308"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4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59394" name="Group 2">
            <a:extLst>
              <a:ext uri="{FF2B5EF4-FFF2-40B4-BE49-F238E27FC236}">
                <a16:creationId xmlns:a16="http://schemas.microsoft.com/office/drawing/2014/main" id="{02A7D698-58E6-490B-9C1E-70A9994D48F4}"/>
              </a:ext>
            </a:extLst>
          </p:cNvPr>
          <p:cNvGrpSpPr>
            <a:grpSpLocks/>
          </p:cNvGrpSpPr>
          <p:nvPr/>
        </p:nvGrpSpPr>
        <p:grpSpPr bwMode="auto">
          <a:xfrm>
            <a:off x="0" y="0"/>
            <a:ext cx="8458200" cy="5943600"/>
            <a:chOff x="0" y="0"/>
            <a:chExt cx="5328" cy="3744"/>
          </a:xfrm>
        </p:grpSpPr>
        <p:sp>
          <p:nvSpPr>
            <p:cNvPr id="59395" name="Freeform 3">
              <a:extLst>
                <a:ext uri="{FF2B5EF4-FFF2-40B4-BE49-F238E27FC236}">
                  <a16:creationId xmlns:a16="http://schemas.microsoft.com/office/drawing/2014/main" id="{6FE2B5D6-71B9-49AE-B89F-EC360EAFDBDB}"/>
                </a:ext>
              </a:extLst>
            </p:cNvPr>
            <p:cNvSpPr>
              <a:spLocks/>
            </p:cNvSpPr>
            <p:nvPr/>
          </p:nvSpPr>
          <p:spPr bwMode="hidden">
            <a:xfrm>
              <a:off x="0" y="1440"/>
              <a:ext cx="5155" cy="2304"/>
            </a:xfrm>
            <a:custGeom>
              <a:avLst/>
              <a:gdLst>
                <a:gd name="T0" fmla="*/ 5154 w 5155"/>
                <a:gd name="T1" fmla="*/ 1769 h 2304"/>
                <a:gd name="T2" fmla="*/ 0 w 5155"/>
                <a:gd name="T3" fmla="*/ 2304 h 2304"/>
                <a:gd name="T4" fmla="*/ 0 w 5155"/>
                <a:gd name="T5" fmla="*/ 1252 h 2304"/>
                <a:gd name="T6" fmla="*/ 5155 w 5155"/>
                <a:gd name="T7" fmla="*/ 0 h 2304"/>
                <a:gd name="T8" fmla="*/ 5155 w 5155"/>
                <a:gd name="T9" fmla="*/ 1416 h 2304"/>
                <a:gd name="T10" fmla="*/ 5154 w 5155"/>
                <a:gd name="T11" fmla="*/ 1769 h 2304"/>
              </a:gdLst>
              <a:ahLst/>
              <a:cxnLst>
                <a:cxn ang="0">
                  <a:pos x="T0" y="T1"/>
                </a:cxn>
                <a:cxn ang="0">
                  <a:pos x="T2" y="T3"/>
                </a:cxn>
                <a:cxn ang="0">
                  <a:pos x="T4" y="T5"/>
                </a:cxn>
                <a:cxn ang="0">
                  <a:pos x="T6" y="T7"/>
                </a:cxn>
                <a:cxn ang="0">
                  <a:pos x="T8" y="T9"/>
                </a:cxn>
                <a:cxn ang="0">
                  <a:pos x="T10" y="T11"/>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396" name="Freeform 4">
              <a:extLst>
                <a:ext uri="{FF2B5EF4-FFF2-40B4-BE49-F238E27FC236}">
                  <a16:creationId xmlns:a16="http://schemas.microsoft.com/office/drawing/2014/main" id="{A01ACA40-4BC0-4334-AFF3-74B8F25188F2}"/>
                </a:ext>
              </a:extLst>
            </p:cNvPr>
            <p:cNvSpPr>
              <a:spLocks/>
            </p:cNvSpPr>
            <p:nvPr/>
          </p:nvSpPr>
          <p:spPr bwMode="hidden">
            <a:xfrm>
              <a:off x="0" y="0"/>
              <a:ext cx="5328" cy="3689"/>
            </a:xfrm>
            <a:custGeom>
              <a:avLst/>
              <a:gdLst>
                <a:gd name="T0" fmla="*/ 5311 w 5328"/>
                <a:gd name="T1" fmla="*/ 3209 h 3689"/>
                <a:gd name="T2" fmla="*/ 0 w 5328"/>
                <a:gd name="T3" fmla="*/ 3689 h 3689"/>
                <a:gd name="T4" fmla="*/ 0 w 5328"/>
                <a:gd name="T5" fmla="*/ 9 h 3689"/>
                <a:gd name="T6" fmla="*/ 5328 w 5328"/>
                <a:gd name="T7" fmla="*/ 0 h 3689"/>
                <a:gd name="T8" fmla="*/ 5311 w 5328"/>
                <a:gd name="T9" fmla="*/ 3209 h 3689"/>
              </a:gdLst>
              <a:ahLst/>
              <a:cxnLst>
                <a:cxn ang="0">
                  <a:pos x="T0" y="T1"/>
                </a:cxn>
                <a:cxn ang="0">
                  <a:pos x="T2" y="T3"/>
                </a:cxn>
                <a:cxn ang="0">
                  <a:pos x="T4" y="T5"/>
                </a:cxn>
                <a:cxn ang="0">
                  <a:pos x="T6" y="T7"/>
                </a:cxn>
                <a:cxn ang="0">
                  <a:pos x="T8" y="T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9397" name="Rectangle 5">
            <a:extLst>
              <a:ext uri="{FF2B5EF4-FFF2-40B4-BE49-F238E27FC236}">
                <a16:creationId xmlns:a16="http://schemas.microsoft.com/office/drawing/2014/main" id="{D75FB677-ED36-426F-BE13-D9C853992BAD}"/>
              </a:ext>
            </a:extLst>
          </p:cNvPr>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s-ES" altLang="es-ES" noProof="0"/>
              <a:t>Haga clic para modificar el estilo de subtítulo del patrón</a:t>
            </a:r>
          </a:p>
        </p:txBody>
      </p:sp>
      <p:sp>
        <p:nvSpPr>
          <p:cNvPr id="59398" name="Rectangle 6">
            <a:extLst>
              <a:ext uri="{FF2B5EF4-FFF2-40B4-BE49-F238E27FC236}">
                <a16:creationId xmlns:a16="http://schemas.microsoft.com/office/drawing/2014/main" id="{D8D81F72-EAD1-460E-BD9A-D441A5287707}"/>
              </a:ext>
            </a:extLst>
          </p:cNvPr>
          <p:cNvSpPr>
            <a:spLocks noGrp="1" noChangeArrowheads="1"/>
          </p:cNvSpPr>
          <p:nvPr>
            <p:ph type="dt" sz="quarter" idx="2"/>
          </p:nvPr>
        </p:nvSpPr>
        <p:spPr/>
        <p:txBody>
          <a:bodyPr/>
          <a:lstStyle>
            <a:lvl1pPr>
              <a:defRPr/>
            </a:lvl1pPr>
          </a:lstStyle>
          <a:p>
            <a:endParaRPr lang="es-ES" altLang="es-ES"/>
          </a:p>
        </p:txBody>
      </p:sp>
      <p:sp>
        <p:nvSpPr>
          <p:cNvPr id="59399" name="Rectangle 7">
            <a:extLst>
              <a:ext uri="{FF2B5EF4-FFF2-40B4-BE49-F238E27FC236}">
                <a16:creationId xmlns:a16="http://schemas.microsoft.com/office/drawing/2014/main" id="{9004577F-0969-45C2-BDF4-D95C53899876}"/>
              </a:ext>
            </a:extLst>
          </p:cNvPr>
          <p:cNvSpPr>
            <a:spLocks noGrp="1" noChangeArrowheads="1"/>
          </p:cNvSpPr>
          <p:nvPr>
            <p:ph type="ftr" sz="quarter" idx="3"/>
          </p:nvPr>
        </p:nvSpPr>
        <p:spPr/>
        <p:txBody>
          <a:bodyPr/>
          <a:lstStyle>
            <a:lvl1pPr>
              <a:defRPr/>
            </a:lvl1pPr>
          </a:lstStyle>
          <a:p>
            <a:endParaRPr lang="es-ES" altLang="es-ES"/>
          </a:p>
        </p:txBody>
      </p:sp>
      <p:sp>
        <p:nvSpPr>
          <p:cNvPr id="59400" name="Rectangle 8">
            <a:extLst>
              <a:ext uri="{FF2B5EF4-FFF2-40B4-BE49-F238E27FC236}">
                <a16:creationId xmlns:a16="http://schemas.microsoft.com/office/drawing/2014/main" id="{FC2F8FFD-B078-4FEA-9722-CC87CF53D311}"/>
              </a:ext>
            </a:extLst>
          </p:cNvPr>
          <p:cNvSpPr>
            <a:spLocks noGrp="1" noChangeArrowheads="1"/>
          </p:cNvSpPr>
          <p:nvPr>
            <p:ph type="sldNum" sz="quarter" idx="4"/>
          </p:nvPr>
        </p:nvSpPr>
        <p:spPr/>
        <p:txBody>
          <a:bodyPr/>
          <a:lstStyle>
            <a:lvl1pPr>
              <a:defRPr/>
            </a:lvl1pPr>
          </a:lstStyle>
          <a:p>
            <a:fld id="{E0F0300E-4C70-40F5-B024-D20A3443859F}" type="slidenum">
              <a:rPr lang="es-ES" altLang="es-ES"/>
              <a:pPr/>
              <a:t>‹Nº›</a:t>
            </a:fld>
            <a:endParaRPr lang="es-ES" altLang="es-ES"/>
          </a:p>
        </p:txBody>
      </p:sp>
      <p:sp>
        <p:nvSpPr>
          <p:cNvPr id="59401" name="Rectangle 9">
            <a:extLst>
              <a:ext uri="{FF2B5EF4-FFF2-40B4-BE49-F238E27FC236}">
                <a16:creationId xmlns:a16="http://schemas.microsoft.com/office/drawing/2014/main" id="{CA5C7339-0097-4831-B9B4-A13F982358F8}"/>
              </a:ext>
            </a:extLst>
          </p:cNvPr>
          <p:cNvSpPr>
            <a:spLocks noGrp="1" noChangeArrowheads="1"/>
          </p:cNvSpPr>
          <p:nvPr>
            <p:ph type="ctrTitle" sz="quarter"/>
          </p:nvPr>
        </p:nvSpPr>
        <p:spPr>
          <a:xfrm>
            <a:off x="685800" y="1768475"/>
            <a:ext cx="7772400" cy="1736725"/>
          </a:xfrm>
        </p:spPr>
        <p:txBody>
          <a:bodyPr anchor="b" anchorCtr="1"/>
          <a:lstStyle>
            <a:lvl1pPr>
              <a:defRPr sz="5400"/>
            </a:lvl1pPr>
          </a:lstStyle>
          <a:p>
            <a:pPr lvl="0"/>
            <a:r>
              <a:rPr lang="es-ES" altLang="es-ES" noProof="0"/>
              <a:t>Haga clic para cambiar el estilo de título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7D98AE-4DB6-4E2B-81FB-A56616A5E5A9}"/>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EA45286E-1F07-4D3A-8950-26036F74714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953654ED-DEEB-4209-986C-D2BCC0D2133B}"/>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89E1E315-A9E4-47B1-8F58-DE57C3FE20E5}"/>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EDCEE9BE-AD7C-489D-854A-264BE5615FC8}"/>
              </a:ext>
            </a:extLst>
          </p:cNvPr>
          <p:cNvSpPr>
            <a:spLocks noGrp="1"/>
          </p:cNvSpPr>
          <p:nvPr>
            <p:ph type="sldNum" sz="quarter" idx="12"/>
          </p:nvPr>
        </p:nvSpPr>
        <p:spPr/>
        <p:txBody>
          <a:bodyPr/>
          <a:lstStyle>
            <a:lvl1pPr>
              <a:defRPr/>
            </a:lvl1pPr>
          </a:lstStyle>
          <a:p>
            <a:fld id="{7904F1C4-D670-4207-A0F7-E3361DC7A1D8}" type="slidenum">
              <a:rPr lang="es-ES" altLang="es-ES"/>
              <a:pPr/>
              <a:t>‹Nº›</a:t>
            </a:fld>
            <a:endParaRPr lang="es-ES" altLang="es-ES"/>
          </a:p>
        </p:txBody>
      </p:sp>
    </p:spTree>
    <p:extLst>
      <p:ext uri="{BB962C8B-B14F-4D97-AF65-F5344CB8AC3E}">
        <p14:creationId xmlns:p14="http://schemas.microsoft.com/office/powerpoint/2010/main" val="3786654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546EC1-212D-4D8C-A06C-8F8AF7F23323}"/>
              </a:ext>
            </a:extLst>
          </p:cNvPr>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B3984AA9-7015-41FF-92B9-7C2A002D457B}"/>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4B2A507-2EAB-4388-8011-D2D012749978}"/>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21137173-D09C-455D-B560-42C00137C0C5}"/>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7D588D8E-CFE6-4CF2-B62E-972941E9BA83}"/>
              </a:ext>
            </a:extLst>
          </p:cNvPr>
          <p:cNvSpPr>
            <a:spLocks noGrp="1"/>
          </p:cNvSpPr>
          <p:nvPr>
            <p:ph type="sldNum" sz="quarter" idx="12"/>
          </p:nvPr>
        </p:nvSpPr>
        <p:spPr/>
        <p:txBody>
          <a:bodyPr/>
          <a:lstStyle>
            <a:lvl1pPr>
              <a:defRPr/>
            </a:lvl1pPr>
          </a:lstStyle>
          <a:p>
            <a:fld id="{3F16DFDF-4DCA-41DD-9FC4-DABDA6FE8C2C}" type="slidenum">
              <a:rPr lang="es-ES" altLang="es-ES"/>
              <a:pPr/>
              <a:t>‹Nº›</a:t>
            </a:fld>
            <a:endParaRPr lang="es-ES" altLang="es-ES"/>
          </a:p>
        </p:txBody>
      </p:sp>
    </p:spTree>
    <p:extLst>
      <p:ext uri="{BB962C8B-B14F-4D97-AF65-F5344CB8AC3E}">
        <p14:creationId xmlns:p14="http://schemas.microsoft.com/office/powerpoint/2010/main" val="1013333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809EFD-6E09-4D30-81D2-90B711383FA3}"/>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4EF03C2E-8F64-45ED-AE4D-B32A36AAEC71}"/>
              </a:ext>
            </a:extLst>
          </p:cNvPr>
          <p:cNvSpPr>
            <a:spLocks noGrp="1"/>
          </p:cNvSpPr>
          <p:nvPr>
            <p:ph sz="half" idx="1"/>
          </p:nvPr>
        </p:nvSpPr>
        <p:spPr>
          <a:xfrm>
            <a:off x="457200" y="1600200"/>
            <a:ext cx="4038600" cy="4495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59D41861-399A-40FC-8939-2AA19C41DB95}"/>
              </a:ext>
            </a:extLst>
          </p:cNvPr>
          <p:cNvSpPr>
            <a:spLocks noGrp="1"/>
          </p:cNvSpPr>
          <p:nvPr>
            <p:ph sz="half" idx="2"/>
          </p:nvPr>
        </p:nvSpPr>
        <p:spPr>
          <a:xfrm>
            <a:off x="4648200" y="1600200"/>
            <a:ext cx="4038600" cy="4495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4AC1A940-7E03-4878-AB11-55E01E239D55}"/>
              </a:ext>
            </a:extLst>
          </p:cNvPr>
          <p:cNvSpPr>
            <a:spLocks noGrp="1"/>
          </p:cNvSpPr>
          <p:nvPr>
            <p:ph type="dt" sz="half" idx="10"/>
          </p:nvPr>
        </p:nvSpPr>
        <p:spPr/>
        <p:txBody>
          <a:bodyPr/>
          <a:lstStyle>
            <a:lvl1pPr>
              <a:defRPr/>
            </a:lvl1pPr>
          </a:lstStyle>
          <a:p>
            <a:endParaRPr lang="es-ES" altLang="es-ES"/>
          </a:p>
        </p:txBody>
      </p:sp>
      <p:sp>
        <p:nvSpPr>
          <p:cNvPr id="6" name="Marcador de pie de página 5">
            <a:extLst>
              <a:ext uri="{FF2B5EF4-FFF2-40B4-BE49-F238E27FC236}">
                <a16:creationId xmlns:a16="http://schemas.microsoft.com/office/drawing/2014/main" id="{091470E4-5B80-4D51-A3B1-2A6F59581F82}"/>
              </a:ext>
            </a:extLst>
          </p:cNvPr>
          <p:cNvSpPr>
            <a:spLocks noGrp="1"/>
          </p:cNvSpPr>
          <p:nvPr>
            <p:ph type="ftr" sz="quarter" idx="11"/>
          </p:nvPr>
        </p:nvSpPr>
        <p:spPr/>
        <p:txBody>
          <a:bodyPr/>
          <a:lstStyle>
            <a:lvl1pPr>
              <a:defRPr/>
            </a:lvl1pPr>
          </a:lstStyle>
          <a:p>
            <a:endParaRPr lang="es-ES" altLang="es-ES"/>
          </a:p>
        </p:txBody>
      </p:sp>
      <p:sp>
        <p:nvSpPr>
          <p:cNvPr id="7" name="Marcador de número de diapositiva 6">
            <a:extLst>
              <a:ext uri="{FF2B5EF4-FFF2-40B4-BE49-F238E27FC236}">
                <a16:creationId xmlns:a16="http://schemas.microsoft.com/office/drawing/2014/main" id="{DD21421E-D0C0-45DE-A524-7B4B7EE79B02}"/>
              </a:ext>
            </a:extLst>
          </p:cNvPr>
          <p:cNvSpPr>
            <a:spLocks noGrp="1"/>
          </p:cNvSpPr>
          <p:nvPr>
            <p:ph type="sldNum" sz="quarter" idx="12"/>
          </p:nvPr>
        </p:nvSpPr>
        <p:spPr/>
        <p:txBody>
          <a:bodyPr/>
          <a:lstStyle>
            <a:lvl1pPr>
              <a:defRPr/>
            </a:lvl1pPr>
          </a:lstStyle>
          <a:p>
            <a:fld id="{C4A79AB5-D4FB-48AB-A113-32FB06137F2C}" type="slidenum">
              <a:rPr lang="es-ES" altLang="es-ES"/>
              <a:pPr/>
              <a:t>‹Nº›</a:t>
            </a:fld>
            <a:endParaRPr lang="es-ES" altLang="es-ES"/>
          </a:p>
        </p:txBody>
      </p:sp>
    </p:spTree>
    <p:extLst>
      <p:ext uri="{BB962C8B-B14F-4D97-AF65-F5344CB8AC3E}">
        <p14:creationId xmlns:p14="http://schemas.microsoft.com/office/powerpoint/2010/main" val="2788240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1F5FA6-D085-4182-A116-4F5AFAB04E3E}"/>
              </a:ext>
            </a:extLst>
          </p:cNvPr>
          <p:cNvSpPr>
            <a:spLocks noGrp="1"/>
          </p:cNvSpPr>
          <p:nvPr>
            <p:ph type="title"/>
          </p:nvPr>
        </p:nvSpPr>
        <p:spPr>
          <a:xfrm>
            <a:off x="630238" y="365125"/>
            <a:ext cx="78867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90E85624-0DEC-4F80-AA0C-8D62A818EF3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A70CFA0-8700-4EB3-9C25-3F5CDE13A553}"/>
              </a:ext>
            </a:extLst>
          </p:cNvPr>
          <p:cNvSpPr>
            <a:spLocks noGrp="1"/>
          </p:cNvSpPr>
          <p:nvPr>
            <p:ph sz="half" idx="2"/>
          </p:nvPr>
        </p:nvSpPr>
        <p:spPr>
          <a:xfrm>
            <a:off x="630238" y="2505075"/>
            <a:ext cx="386873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48A775CC-4251-4833-8F18-F7317724A734}"/>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BF58158-9329-4B4C-8884-51D240DD9DC7}"/>
              </a:ext>
            </a:extLst>
          </p:cNvPr>
          <p:cNvSpPr>
            <a:spLocks noGrp="1"/>
          </p:cNvSpPr>
          <p:nvPr>
            <p:ph sz="quarter" idx="4"/>
          </p:nvPr>
        </p:nvSpPr>
        <p:spPr>
          <a:xfrm>
            <a:off x="4629150" y="2505075"/>
            <a:ext cx="38877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8AADD527-3E81-4BC0-8775-C0AD455C85CC}"/>
              </a:ext>
            </a:extLst>
          </p:cNvPr>
          <p:cNvSpPr>
            <a:spLocks noGrp="1"/>
          </p:cNvSpPr>
          <p:nvPr>
            <p:ph type="dt" sz="half" idx="10"/>
          </p:nvPr>
        </p:nvSpPr>
        <p:spPr/>
        <p:txBody>
          <a:bodyPr/>
          <a:lstStyle>
            <a:lvl1pPr>
              <a:defRPr/>
            </a:lvl1pPr>
          </a:lstStyle>
          <a:p>
            <a:endParaRPr lang="es-ES" altLang="es-ES"/>
          </a:p>
        </p:txBody>
      </p:sp>
      <p:sp>
        <p:nvSpPr>
          <p:cNvPr id="8" name="Marcador de pie de página 7">
            <a:extLst>
              <a:ext uri="{FF2B5EF4-FFF2-40B4-BE49-F238E27FC236}">
                <a16:creationId xmlns:a16="http://schemas.microsoft.com/office/drawing/2014/main" id="{68672699-C573-4227-8AE0-579D8F635656}"/>
              </a:ext>
            </a:extLst>
          </p:cNvPr>
          <p:cNvSpPr>
            <a:spLocks noGrp="1"/>
          </p:cNvSpPr>
          <p:nvPr>
            <p:ph type="ftr" sz="quarter" idx="11"/>
          </p:nvPr>
        </p:nvSpPr>
        <p:spPr/>
        <p:txBody>
          <a:bodyPr/>
          <a:lstStyle>
            <a:lvl1pPr>
              <a:defRPr/>
            </a:lvl1pPr>
          </a:lstStyle>
          <a:p>
            <a:endParaRPr lang="es-ES" altLang="es-ES"/>
          </a:p>
        </p:txBody>
      </p:sp>
      <p:sp>
        <p:nvSpPr>
          <p:cNvPr id="9" name="Marcador de número de diapositiva 8">
            <a:extLst>
              <a:ext uri="{FF2B5EF4-FFF2-40B4-BE49-F238E27FC236}">
                <a16:creationId xmlns:a16="http://schemas.microsoft.com/office/drawing/2014/main" id="{75B07ED1-F4DF-45E8-A608-703F1EBBEB01}"/>
              </a:ext>
            </a:extLst>
          </p:cNvPr>
          <p:cNvSpPr>
            <a:spLocks noGrp="1"/>
          </p:cNvSpPr>
          <p:nvPr>
            <p:ph type="sldNum" sz="quarter" idx="12"/>
          </p:nvPr>
        </p:nvSpPr>
        <p:spPr/>
        <p:txBody>
          <a:bodyPr/>
          <a:lstStyle>
            <a:lvl1pPr>
              <a:defRPr/>
            </a:lvl1pPr>
          </a:lstStyle>
          <a:p>
            <a:fld id="{6C30494F-6C44-495D-A470-360180B73246}" type="slidenum">
              <a:rPr lang="es-ES" altLang="es-ES"/>
              <a:pPr/>
              <a:t>‹Nº›</a:t>
            </a:fld>
            <a:endParaRPr lang="es-ES" altLang="es-ES"/>
          </a:p>
        </p:txBody>
      </p:sp>
    </p:spTree>
    <p:extLst>
      <p:ext uri="{BB962C8B-B14F-4D97-AF65-F5344CB8AC3E}">
        <p14:creationId xmlns:p14="http://schemas.microsoft.com/office/powerpoint/2010/main" val="3238151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B556AD-0271-40BF-BA74-86E0956D5742}"/>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666DB093-30F8-471C-B5B3-1DD8CBB2C0C2}"/>
              </a:ext>
            </a:extLst>
          </p:cNvPr>
          <p:cNvSpPr>
            <a:spLocks noGrp="1"/>
          </p:cNvSpPr>
          <p:nvPr>
            <p:ph type="dt" sz="half" idx="10"/>
          </p:nvPr>
        </p:nvSpPr>
        <p:spPr/>
        <p:txBody>
          <a:bodyPr/>
          <a:lstStyle>
            <a:lvl1pPr>
              <a:defRPr/>
            </a:lvl1pPr>
          </a:lstStyle>
          <a:p>
            <a:endParaRPr lang="es-ES" altLang="es-ES"/>
          </a:p>
        </p:txBody>
      </p:sp>
      <p:sp>
        <p:nvSpPr>
          <p:cNvPr id="4" name="Marcador de pie de página 3">
            <a:extLst>
              <a:ext uri="{FF2B5EF4-FFF2-40B4-BE49-F238E27FC236}">
                <a16:creationId xmlns:a16="http://schemas.microsoft.com/office/drawing/2014/main" id="{45C91E27-783E-4A3A-A64E-310990631528}"/>
              </a:ext>
            </a:extLst>
          </p:cNvPr>
          <p:cNvSpPr>
            <a:spLocks noGrp="1"/>
          </p:cNvSpPr>
          <p:nvPr>
            <p:ph type="ftr" sz="quarter" idx="11"/>
          </p:nvPr>
        </p:nvSpPr>
        <p:spPr/>
        <p:txBody>
          <a:bodyPr/>
          <a:lstStyle>
            <a:lvl1pPr>
              <a:defRPr/>
            </a:lvl1pPr>
          </a:lstStyle>
          <a:p>
            <a:endParaRPr lang="es-ES" altLang="es-ES"/>
          </a:p>
        </p:txBody>
      </p:sp>
      <p:sp>
        <p:nvSpPr>
          <p:cNvPr id="5" name="Marcador de número de diapositiva 4">
            <a:extLst>
              <a:ext uri="{FF2B5EF4-FFF2-40B4-BE49-F238E27FC236}">
                <a16:creationId xmlns:a16="http://schemas.microsoft.com/office/drawing/2014/main" id="{7FF90211-EFF2-4F4B-9BE5-8D7671643250}"/>
              </a:ext>
            </a:extLst>
          </p:cNvPr>
          <p:cNvSpPr>
            <a:spLocks noGrp="1"/>
          </p:cNvSpPr>
          <p:nvPr>
            <p:ph type="sldNum" sz="quarter" idx="12"/>
          </p:nvPr>
        </p:nvSpPr>
        <p:spPr/>
        <p:txBody>
          <a:bodyPr/>
          <a:lstStyle>
            <a:lvl1pPr>
              <a:defRPr/>
            </a:lvl1pPr>
          </a:lstStyle>
          <a:p>
            <a:fld id="{33FBE075-8AB5-48D1-B62A-7A723A8CAE3D}" type="slidenum">
              <a:rPr lang="es-ES" altLang="es-ES"/>
              <a:pPr/>
              <a:t>‹Nº›</a:t>
            </a:fld>
            <a:endParaRPr lang="es-ES" altLang="es-ES"/>
          </a:p>
        </p:txBody>
      </p:sp>
    </p:spTree>
    <p:extLst>
      <p:ext uri="{BB962C8B-B14F-4D97-AF65-F5344CB8AC3E}">
        <p14:creationId xmlns:p14="http://schemas.microsoft.com/office/powerpoint/2010/main" val="1010614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F1532AA-799E-4A3B-9AD7-6D17510F7AE0}"/>
              </a:ext>
            </a:extLst>
          </p:cNvPr>
          <p:cNvSpPr>
            <a:spLocks noGrp="1"/>
          </p:cNvSpPr>
          <p:nvPr>
            <p:ph type="dt" sz="half" idx="10"/>
          </p:nvPr>
        </p:nvSpPr>
        <p:spPr/>
        <p:txBody>
          <a:bodyPr/>
          <a:lstStyle>
            <a:lvl1pPr>
              <a:defRPr/>
            </a:lvl1pPr>
          </a:lstStyle>
          <a:p>
            <a:endParaRPr lang="es-ES" altLang="es-ES"/>
          </a:p>
        </p:txBody>
      </p:sp>
      <p:sp>
        <p:nvSpPr>
          <p:cNvPr id="3" name="Marcador de pie de página 2">
            <a:extLst>
              <a:ext uri="{FF2B5EF4-FFF2-40B4-BE49-F238E27FC236}">
                <a16:creationId xmlns:a16="http://schemas.microsoft.com/office/drawing/2014/main" id="{11971DA4-7F23-422B-8E2A-89936D949E2B}"/>
              </a:ext>
            </a:extLst>
          </p:cNvPr>
          <p:cNvSpPr>
            <a:spLocks noGrp="1"/>
          </p:cNvSpPr>
          <p:nvPr>
            <p:ph type="ftr" sz="quarter" idx="11"/>
          </p:nvPr>
        </p:nvSpPr>
        <p:spPr/>
        <p:txBody>
          <a:bodyPr/>
          <a:lstStyle>
            <a:lvl1pPr>
              <a:defRPr/>
            </a:lvl1pPr>
          </a:lstStyle>
          <a:p>
            <a:endParaRPr lang="es-ES" altLang="es-ES"/>
          </a:p>
        </p:txBody>
      </p:sp>
      <p:sp>
        <p:nvSpPr>
          <p:cNvPr id="4" name="Marcador de número de diapositiva 3">
            <a:extLst>
              <a:ext uri="{FF2B5EF4-FFF2-40B4-BE49-F238E27FC236}">
                <a16:creationId xmlns:a16="http://schemas.microsoft.com/office/drawing/2014/main" id="{D8E05A87-C851-4BA4-8562-A86AAC500E64}"/>
              </a:ext>
            </a:extLst>
          </p:cNvPr>
          <p:cNvSpPr>
            <a:spLocks noGrp="1"/>
          </p:cNvSpPr>
          <p:nvPr>
            <p:ph type="sldNum" sz="quarter" idx="12"/>
          </p:nvPr>
        </p:nvSpPr>
        <p:spPr/>
        <p:txBody>
          <a:bodyPr/>
          <a:lstStyle>
            <a:lvl1pPr>
              <a:defRPr/>
            </a:lvl1pPr>
          </a:lstStyle>
          <a:p>
            <a:fld id="{047B1B56-BBA6-441D-BBDA-B0460D7C4102}" type="slidenum">
              <a:rPr lang="es-ES" altLang="es-ES"/>
              <a:pPr/>
              <a:t>‹Nº›</a:t>
            </a:fld>
            <a:endParaRPr lang="es-ES" altLang="es-ES"/>
          </a:p>
        </p:txBody>
      </p:sp>
    </p:spTree>
    <p:extLst>
      <p:ext uri="{BB962C8B-B14F-4D97-AF65-F5344CB8AC3E}">
        <p14:creationId xmlns:p14="http://schemas.microsoft.com/office/powerpoint/2010/main" val="2601958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BE1B3B-C342-4C4D-9CA9-DAE101C237B4}"/>
              </a:ext>
            </a:extLst>
          </p:cNvPr>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BE0791C6-9B07-4D7A-B2CA-DDAF25FD65C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736A11A3-B78F-49E4-9A8D-FDBE59A3FF0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CB8051A-B14B-48EE-84E9-F45FB321F533}"/>
              </a:ext>
            </a:extLst>
          </p:cNvPr>
          <p:cNvSpPr>
            <a:spLocks noGrp="1"/>
          </p:cNvSpPr>
          <p:nvPr>
            <p:ph type="dt" sz="half" idx="10"/>
          </p:nvPr>
        </p:nvSpPr>
        <p:spPr/>
        <p:txBody>
          <a:bodyPr/>
          <a:lstStyle>
            <a:lvl1pPr>
              <a:defRPr/>
            </a:lvl1pPr>
          </a:lstStyle>
          <a:p>
            <a:endParaRPr lang="es-ES" altLang="es-ES"/>
          </a:p>
        </p:txBody>
      </p:sp>
      <p:sp>
        <p:nvSpPr>
          <p:cNvPr id="6" name="Marcador de pie de página 5">
            <a:extLst>
              <a:ext uri="{FF2B5EF4-FFF2-40B4-BE49-F238E27FC236}">
                <a16:creationId xmlns:a16="http://schemas.microsoft.com/office/drawing/2014/main" id="{372E2C01-EC6F-4AB0-B7F0-3A1DFC000D14}"/>
              </a:ext>
            </a:extLst>
          </p:cNvPr>
          <p:cNvSpPr>
            <a:spLocks noGrp="1"/>
          </p:cNvSpPr>
          <p:nvPr>
            <p:ph type="ftr" sz="quarter" idx="11"/>
          </p:nvPr>
        </p:nvSpPr>
        <p:spPr/>
        <p:txBody>
          <a:bodyPr/>
          <a:lstStyle>
            <a:lvl1pPr>
              <a:defRPr/>
            </a:lvl1pPr>
          </a:lstStyle>
          <a:p>
            <a:endParaRPr lang="es-ES" altLang="es-ES"/>
          </a:p>
        </p:txBody>
      </p:sp>
      <p:sp>
        <p:nvSpPr>
          <p:cNvPr id="7" name="Marcador de número de diapositiva 6">
            <a:extLst>
              <a:ext uri="{FF2B5EF4-FFF2-40B4-BE49-F238E27FC236}">
                <a16:creationId xmlns:a16="http://schemas.microsoft.com/office/drawing/2014/main" id="{C4FF5F7C-5525-42AA-91AD-520294341353}"/>
              </a:ext>
            </a:extLst>
          </p:cNvPr>
          <p:cNvSpPr>
            <a:spLocks noGrp="1"/>
          </p:cNvSpPr>
          <p:nvPr>
            <p:ph type="sldNum" sz="quarter" idx="12"/>
          </p:nvPr>
        </p:nvSpPr>
        <p:spPr/>
        <p:txBody>
          <a:bodyPr/>
          <a:lstStyle>
            <a:lvl1pPr>
              <a:defRPr/>
            </a:lvl1pPr>
          </a:lstStyle>
          <a:p>
            <a:fld id="{312B0ED9-A3E8-4EDC-87A3-3B1AC924560A}" type="slidenum">
              <a:rPr lang="es-ES" altLang="es-ES"/>
              <a:pPr/>
              <a:t>‹Nº›</a:t>
            </a:fld>
            <a:endParaRPr lang="es-ES" altLang="es-ES"/>
          </a:p>
        </p:txBody>
      </p:sp>
    </p:spTree>
    <p:extLst>
      <p:ext uri="{BB962C8B-B14F-4D97-AF65-F5344CB8AC3E}">
        <p14:creationId xmlns:p14="http://schemas.microsoft.com/office/powerpoint/2010/main" val="1186133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026B74-F4B9-4A6E-ABF2-8B65838F935D}"/>
              </a:ext>
            </a:extLst>
          </p:cNvPr>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48DCD448-115A-4920-B709-B7B47E8BBA13}"/>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C6C7A0BD-27C3-49B6-B768-28703392653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B2A67AF-C172-42C1-BA4F-50AC0C645A76}"/>
              </a:ext>
            </a:extLst>
          </p:cNvPr>
          <p:cNvSpPr>
            <a:spLocks noGrp="1"/>
          </p:cNvSpPr>
          <p:nvPr>
            <p:ph type="dt" sz="half" idx="10"/>
          </p:nvPr>
        </p:nvSpPr>
        <p:spPr/>
        <p:txBody>
          <a:bodyPr/>
          <a:lstStyle>
            <a:lvl1pPr>
              <a:defRPr/>
            </a:lvl1pPr>
          </a:lstStyle>
          <a:p>
            <a:endParaRPr lang="es-ES" altLang="es-ES"/>
          </a:p>
        </p:txBody>
      </p:sp>
      <p:sp>
        <p:nvSpPr>
          <p:cNvPr id="6" name="Marcador de pie de página 5">
            <a:extLst>
              <a:ext uri="{FF2B5EF4-FFF2-40B4-BE49-F238E27FC236}">
                <a16:creationId xmlns:a16="http://schemas.microsoft.com/office/drawing/2014/main" id="{8A0C7632-C275-4C97-B812-1F38DD58D75C}"/>
              </a:ext>
            </a:extLst>
          </p:cNvPr>
          <p:cNvSpPr>
            <a:spLocks noGrp="1"/>
          </p:cNvSpPr>
          <p:nvPr>
            <p:ph type="ftr" sz="quarter" idx="11"/>
          </p:nvPr>
        </p:nvSpPr>
        <p:spPr/>
        <p:txBody>
          <a:bodyPr/>
          <a:lstStyle>
            <a:lvl1pPr>
              <a:defRPr/>
            </a:lvl1pPr>
          </a:lstStyle>
          <a:p>
            <a:endParaRPr lang="es-ES" altLang="es-ES"/>
          </a:p>
        </p:txBody>
      </p:sp>
      <p:sp>
        <p:nvSpPr>
          <p:cNvPr id="7" name="Marcador de número de diapositiva 6">
            <a:extLst>
              <a:ext uri="{FF2B5EF4-FFF2-40B4-BE49-F238E27FC236}">
                <a16:creationId xmlns:a16="http://schemas.microsoft.com/office/drawing/2014/main" id="{E2CAB732-402A-4D85-BD89-1C33A43CA135}"/>
              </a:ext>
            </a:extLst>
          </p:cNvPr>
          <p:cNvSpPr>
            <a:spLocks noGrp="1"/>
          </p:cNvSpPr>
          <p:nvPr>
            <p:ph type="sldNum" sz="quarter" idx="12"/>
          </p:nvPr>
        </p:nvSpPr>
        <p:spPr/>
        <p:txBody>
          <a:bodyPr/>
          <a:lstStyle>
            <a:lvl1pPr>
              <a:defRPr/>
            </a:lvl1pPr>
          </a:lstStyle>
          <a:p>
            <a:fld id="{103B8D23-01B0-45B0-A183-8C138F084CB0}" type="slidenum">
              <a:rPr lang="es-ES" altLang="es-ES"/>
              <a:pPr/>
              <a:t>‹Nº›</a:t>
            </a:fld>
            <a:endParaRPr lang="es-ES" altLang="es-ES"/>
          </a:p>
        </p:txBody>
      </p:sp>
    </p:spTree>
    <p:extLst>
      <p:ext uri="{BB962C8B-B14F-4D97-AF65-F5344CB8AC3E}">
        <p14:creationId xmlns:p14="http://schemas.microsoft.com/office/powerpoint/2010/main" val="220565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3337E3-E4DC-419E-8E57-486298892E38}"/>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628C156E-3162-4D04-B2C5-2EB3F496D26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96AED1AD-7528-41A4-B5E6-B34EEC2F9512}"/>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5B3C8F9A-70A5-447A-990B-006AF4790E2D}"/>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2F0BCD86-028A-414F-892E-27694ABF9DFF}"/>
              </a:ext>
            </a:extLst>
          </p:cNvPr>
          <p:cNvSpPr>
            <a:spLocks noGrp="1"/>
          </p:cNvSpPr>
          <p:nvPr>
            <p:ph type="sldNum" sz="quarter" idx="12"/>
          </p:nvPr>
        </p:nvSpPr>
        <p:spPr/>
        <p:txBody>
          <a:bodyPr/>
          <a:lstStyle>
            <a:lvl1pPr>
              <a:defRPr/>
            </a:lvl1pPr>
          </a:lstStyle>
          <a:p>
            <a:fld id="{EF457E98-68F3-401F-9922-99EE24F2CF68}" type="slidenum">
              <a:rPr lang="es-ES" altLang="es-ES"/>
              <a:pPr/>
              <a:t>‹Nº›</a:t>
            </a:fld>
            <a:endParaRPr lang="es-ES" altLang="es-ES"/>
          </a:p>
        </p:txBody>
      </p:sp>
    </p:spTree>
    <p:extLst>
      <p:ext uri="{BB962C8B-B14F-4D97-AF65-F5344CB8AC3E}">
        <p14:creationId xmlns:p14="http://schemas.microsoft.com/office/powerpoint/2010/main" val="1150719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8D4E09B-2925-4DC3-A49C-4FCB8236F71E}"/>
              </a:ext>
            </a:extLst>
          </p:cNvPr>
          <p:cNvSpPr>
            <a:spLocks noGrp="1"/>
          </p:cNvSpPr>
          <p:nvPr>
            <p:ph type="title" orient="vert"/>
          </p:nvPr>
        </p:nvSpPr>
        <p:spPr>
          <a:xfrm>
            <a:off x="6629400" y="274638"/>
            <a:ext cx="2057400" cy="5821362"/>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131E0115-2E8F-4373-BB59-22AF06FF9303}"/>
              </a:ext>
            </a:extLst>
          </p:cNvPr>
          <p:cNvSpPr>
            <a:spLocks noGrp="1"/>
          </p:cNvSpPr>
          <p:nvPr>
            <p:ph type="body" orient="vert" idx="1"/>
          </p:nvPr>
        </p:nvSpPr>
        <p:spPr>
          <a:xfrm>
            <a:off x="457200" y="274638"/>
            <a:ext cx="6019800" cy="5821362"/>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F9923977-AACE-4D99-A276-3F572082C9A8}"/>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F5474B7B-40AC-4CB5-9828-1B22B7AD7CA6}"/>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5223F0E3-1F9E-4E0A-8C79-8591D9322BE7}"/>
              </a:ext>
            </a:extLst>
          </p:cNvPr>
          <p:cNvSpPr>
            <a:spLocks noGrp="1"/>
          </p:cNvSpPr>
          <p:nvPr>
            <p:ph type="sldNum" sz="quarter" idx="12"/>
          </p:nvPr>
        </p:nvSpPr>
        <p:spPr/>
        <p:txBody>
          <a:bodyPr/>
          <a:lstStyle>
            <a:lvl1pPr>
              <a:defRPr/>
            </a:lvl1pPr>
          </a:lstStyle>
          <a:p>
            <a:fld id="{FDB5818A-EB03-4776-9B4B-5D4B57DC5F12}" type="slidenum">
              <a:rPr lang="es-ES" altLang="es-ES"/>
              <a:pPr/>
              <a:t>‹Nº›</a:t>
            </a:fld>
            <a:endParaRPr lang="es-ES" altLang="es-ES"/>
          </a:p>
        </p:txBody>
      </p:sp>
    </p:spTree>
    <p:extLst>
      <p:ext uri="{BB962C8B-B14F-4D97-AF65-F5344CB8AC3E}">
        <p14:creationId xmlns:p14="http://schemas.microsoft.com/office/powerpoint/2010/main" val="1709451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66FF"/>
        </a:solidFill>
        <a:effectLst/>
      </p:bgPr>
    </p:bg>
    <p:spTree>
      <p:nvGrpSpPr>
        <p:cNvPr id="1" name=""/>
        <p:cNvGrpSpPr/>
        <p:nvPr/>
      </p:nvGrpSpPr>
      <p:grpSpPr>
        <a:xfrm>
          <a:off x="0" y="0"/>
          <a:ext cx="0" cy="0"/>
          <a:chOff x="0" y="0"/>
          <a:chExt cx="0" cy="0"/>
        </a:xfrm>
      </p:grpSpPr>
      <p:grpSp>
        <p:nvGrpSpPr>
          <p:cNvPr id="58370" name="Group 2">
            <a:extLst>
              <a:ext uri="{FF2B5EF4-FFF2-40B4-BE49-F238E27FC236}">
                <a16:creationId xmlns:a16="http://schemas.microsoft.com/office/drawing/2014/main" id="{541ECF8D-0C69-4C0A-AC76-3D594AAC6C0B}"/>
              </a:ext>
            </a:extLst>
          </p:cNvPr>
          <p:cNvGrpSpPr>
            <a:grpSpLocks/>
          </p:cNvGrpSpPr>
          <p:nvPr/>
        </p:nvGrpSpPr>
        <p:grpSpPr bwMode="auto">
          <a:xfrm>
            <a:off x="0" y="0"/>
            <a:ext cx="7242175" cy="1981200"/>
            <a:chOff x="0" y="0"/>
            <a:chExt cx="4562" cy="1248"/>
          </a:xfrm>
        </p:grpSpPr>
        <p:sp>
          <p:nvSpPr>
            <p:cNvPr id="58371" name="Freeform 3">
              <a:extLst>
                <a:ext uri="{FF2B5EF4-FFF2-40B4-BE49-F238E27FC236}">
                  <a16:creationId xmlns:a16="http://schemas.microsoft.com/office/drawing/2014/main" id="{494BF9AB-BB89-41B8-8282-A9854850478C}"/>
                </a:ext>
              </a:extLst>
            </p:cNvPr>
            <p:cNvSpPr>
              <a:spLocks/>
            </p:cNvSpPr>
            <p:nvPr/>
          </p:nvSpPr>
          <p:spPr bwMode="hidden">
            <a:xfrm>
              <a:off x="0" y="583"/>
              <a:ext cx="4487" cy="665"/>
            </a:xfrm>
            <a:custGeom>
              <a:avLst/>
              <a:gdLst>
                <a:gd name="T0" fmla="*/ 4800 w 4806"/>
                <a:gd name="T1" fmla="*/ 299 h 665"/>
                <a:gd name="T2" fmla="*/ 0 w 4806"/>
                <a:gd name="T3" fmla="*/ 665 h 665"/>
                <a:gd name="T4" fmla="*/ 0 w 4806"/>
                <a:gd name="T5" fmla="*/ 0 h 665"/>
                <a:gd name="T6" fmla="*/ 4806 w 4806"/>
                <a:gd name="T7" fmla="*/ 1 h 665"/>
                <a:gd name="T8" fmla="*/ 4800 w 4806"/>
                <a:gd name="T9" fmla="*/ 153 h 665"/>
                <a:gd name="T10" fmla="*/ 4800 w 4806"/>
                <a:gd name="T11" fmla="*/ 299 h 665"/>
              </a:gdLst>
              <a:ahLst/>
              <a:cxnLst>
                <a:cxn ang="0">
                  <a:pos x="T0" y="T1"/>
                </a:cxn>
                <a:cxn ang="0">
                  <a:pos x="T2" y="T3"/>
                </a:cxn>
                <a:cxn ang="0">
                  <a:pos x="T4" y="T5"/>
                </a:cxn>
                <a:cxn ang="0">
                  <a:pos x="T6" y="T7"/>
                </a:cxn>
                <a:cxn ang="0">
                  <a:pos x="T8" y="T9"/>
                </a:cxn>
                <a:cxn ang="0">
                  <a:pos x="T10" y="T11"/>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endParaRPr lang="en-US"/>
            </a:p>
          </p:txBody>
        </p:sp>
        <p:sp>
          <p:nvSpPr>
            <p:cNvPr id="58372" name="Freeform 4">
              <a:extLst>
                <a:ext uri="{FF2B5EF4-FFF2-40B4-BE49-F238E27FC236}">
                  <a16:creationId xmlns:a16="http://schemas.microsoft.com/office/drawing/2014/main" id="{6C5956CE-C2AD-4AA7-97E5-C23724363325}"/>
                </a:ext>
              </a:extLst>
            </p:cNvPr>
            <p:cNvSpPr>
              <a:spLocks/>
            </p:cNvSpPr>
            <p:nvPr/>
          </p:nvSpPr>
          <p:spPr bwMode="hidden">
            <a:xfrm>
              <a:off x="0" y="0"/>
              <a:ext cx="4562" cy="1199"/>
            </a:xfrm>
            <a:custGeom>
              <a:avLst/>
              <a:gdLst>
                <a:gd name="T0" fmla="*/ 4560 w 4562"/>
                <a:gd name="T1" fmla="*/ 932 h 1199"/>
                <a:gd name="T2" fmla="*/ 0 w 4562"/>
                <a:gd name="T3" fmla="*/ 1199 h 1199"/>
                <a:gd name="T4" fmla="*/ 0 w 4562"/>
                <a:gd name="T5" fmla="*/ 0 h 1199"/>
                <a:gd name="T6" fmla="*/ 4562 w 4562"/>
                <a:gd name="T7" fmla="*/ 0 h 1199"/>
                <a:gd name="T8" fmla="*/ 4560 w 4562"/>
                <a:gd name="T9" fmla="*/ 932 h 1199"/>
                <a:gd name="T10" fmla="*/ 4560 w 4562"/>
                <a:gd name="T11" fmla="*/ 932 h 1199"/>
              </a:gdLst>
              <a:ahLst/>
              <a:cxnLst>
                <a:cxn ang="0">
                  <a:pos x="T0" y="T1"/>
                </a:cxn>
                <a:cxn ang="0">
                  <a:pos x="T2" y="T3"/>
                </a:cxn>
                <a:cxn ang="0">
                  <a:pos x="T4" y="T5"/>
                </a:cxn>
                <a:cxn ang="0">
                  <a:pos x="T6" y="T7"/>
                </a:cxn>
                <a:cxn ang="0">
                  <a:pos x="T8" y="T9"/>
                </a:cxn>
                <a:cxn ang="0">
                  <a:pos x="T10" y="T11"/>
                </a:cxn>
              </a:cxnLst>
              <a:rect l="0" t="0" r="r" b="b"/>
              <a:pathLst>
                <a:path w="4562" h="1199">
                  <a:moveTo>
                    <a:pt x="4560" y="932"/>
                  </a:moveTo>
                  <a:lnTo>
                    <a:pt x="0" y="1199"/>
                  </a:lnTo>
                  <a:lnTo>
                    <a:pt x="0" y="0"/>
                  </a:lnTo>
                  <a:lnTo>
                    <a:pt x="4562" y="0"/>
                  </a:lnTo>
                  <a:lnTo>
                    <a:pt x="4560" y="932"/>
                  </a:lnTo>
                  <a:lnTo>
                    <a:pt x="4560" y="932"/>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endParaRPr lang="en-US"/>
            </a:p>
          </p:txBody>
        </p:sp>
      </p:grpSp>
      <p:sp>
        <p:nvSpPr>
          <p:cNvPr id="58373" name="Rectangle 5">
            <a:extLst>
              <a:ext uri="{FF2B5EF4-FFF2-40B4-BE49-F238E27FC236}">
                <a16:creationId xmlns:a16="http://schemas.microsoft.com/office/drawing/2014/main" id="{F32B424F-4747-4C22-939E-BD2F4331EA44}"/>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ES"/>
              <a:t>Haga clic para cambiar el estilo de título	</a:t>
            </a:r>
          </a:p>
        </p:txBody>
      </p:sp>
      <p:sp>
        <p:nvSpPr>
          <p:cNvPr id="58374" name="Rectangle 6">
            <a:extLst>
              <a:ext uri="{FF2B5EF4-FFF2-40B4-BE49-F238E27FC236}">
                <a16:creationId xmlns:a16="http://schemas.microsoft.com/office/drawing/2014/main" id="{62935471-C975-439B-9492-843CB0135847}"/>
              </a:ext>
            </a:extLst>
          </p:cNvPr>
          <p:cNvSpPr>
            <a:spLocks noGrp="1" noChangeArrowheads="1"/>
          </p:cNvSpPr>
          <p:nvPr>
            <p:ph type="body" idx="1"/>
          </p:nvPr>
        </p:nvSpPr>
        <p:spPr bwMode="auto">
          <a:xfrm>
            <a:off x="457200" y="1600200"/>
            <a:ext cx="822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58375" name="Rectangle 7">
            <a:extLst>
              <a:ext uri="{FF2B5EF4-FFF2-40B4-BE49-F238E27FC236}">
                <a16:creationId xmlns:a16="http://schemas.microsoft.com/office/drawing/2014/main" id="{34FDD8E8-C0EC-46E3-8262-A9901C190E97}"/>
              </a:ext>
            </a:extLst>
          </p:cNvPr>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endParaRPr lang="es-ES" altLang="es-ES"/>
          </a:p>
        </p:txBody>
      </p:sp>
      <p:sp>
        <p:nvSpPr>
          <p:cNvPr id="58376" name="Rectangle 8">
            <a:extLst>
              <a:ext uri="{FF2B5EF4-FFF2-40B4-BE49-F238E27FC236}">
                <a16:creationId xmlns:a16="http://schemas.microsoft.com/office/drawing/2014/main" id="{7ED4FE52-DC35-4356-9882-45C6EF5DA8BC}"/>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defRPr>
            </a:lvl1pPr>
          </a:lstStyle>
          <a:p>
            <a:endParaRPr lang="es-ES" altLang="es-ES"/>
          </a:p>
        </p:txBody>
      </p:sp>
      <p:sp>
        <p:nvSpPr>
          <p:cNvPr id="58377" name="Rectangle 9">
            <a:extLst>
              <a:ext uri="{FF2B5EF4-FFF2-40B4-BE49-F238E27FC236}">
                <a16:creationId xmlns:a16="http://schemas.microsoft.com/office/drawing/2014/main" id="{14DC41D4-ECDF-4FC0-B670-EDEF14448FD9}"/>
              </a:ext>
            </a:extLst>
          </p:cNvPr>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fld id="{8C5E4EFE-80B4-480B-BAAC-4053054651FD}" type="slidenum">
              <a:rPr lang="es-ES" altLang="es-ES"/>
              <a:pPr/>
              <a:t>‹Nº›</a:t>
            </a:fld>
            <a:endParaRPr lang="es-ES" altLang="es-E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fontAlgn="base">
        <a:spcBef>
          <a:spcPct val="20000"/>
        </a:spcBef>
        <a:spcAft>
          <a:spcPct val="0"/>
        </a:spcAft>
        <a:buClr>
          <a:schemeClr val="hlink"/>
        </a:buClr>
        <a:buSzPct val="80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Font typeface="Wingdings" panose="05000000000000000000" pitchFamily="2" charset="2"/>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5478" name="Picture 6" descr="Reinos germánicos - Wikipedia, la enciclopedia libre">
            <a:extLst>
              <a:ext uri="{FF2B5EF4-FFF2-40B4-BE49-F238E27FC236}">
                <a16:creationId xmlns:a16="http://schemas.microsoft.com/office/drawing/2014/main" id="{BC05849A-C70B-4FCF-B955-B57C361E7E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522" r="22365"/>
          <a:stretch/>
        </p:blipFill>
        <p:spPr bwMode="auto">
          <a:xfrm>
            <a:off x="3082595" y="10"/>
            <a:ext cx="6061405"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77" name="Freeform: Shape 76">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719285"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9" name="Freeform: Shape 78">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711665"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476" name="Rectangle 4">
            <a:extLst>
              <a:ext uri="{FF2B5EF4-FFF2-40B4-BE49-F238E27FC236}">
                <a16:creationId xmlns:a16="http://schemas.microsoft.com/office/drawing/2014/main" id="{5301076A-08DB-4FE8-86A3-257BBFFE06A9}"/>
              </a:ext>
            </a:extLst>
          </p:cNvPr>
          <p:cNvSpPr>
            <a:spLocks noGrp="1" noChangeArrowheads="1"/>
          </p:cNvSpPr>
          <p:nvPr>
            <p:ph type="ctrTitle"/>
          </p:nvPr>
        </p:nvSpPr>
        <p:spPr>
          <a:xfrm>
            <a:off x="358485" y="1122363"/>
            <a:ext cx="3017520" cy="3204134"/>
          </a:xfrm>
        </p:spPr>
        <p:txBody>
          <a:bodyPr anchor="b">
            <a:normAutofit/>
          </a:bodyPr>
          <a:lstStyle/>
          <a:p>
            <a:pPr algn="l">
              <a:lnSpc>
                <a:spcPct val="90000"/>
              </a:lnSpc>
            </a:pPr>
            <a:r>
              <a:rPr lang="es-ES" altLang="es-ES" sz="3300"/>
              <a:t>LAS INVASIONES Y LAS MONARQUÍAS GERMÁNICAS</a:t>
            </a:r>
          </a:p>
        </p:txBody>
      </p:sp>
      <p:sp>
        <p:nvSpPr>
          <p:cNvPr id="105475" name="Rectangle 3">
            <a:extLst>
              <a:ext uri="{FF2B5EF4-FFF2-40B4-BE49-F238E27FC236}">
                <a16:creationId xmlns:a16="http://schemas.microsoft.com/office/drawing/2014/main" id="{DF0DF7EA-AB10-4FCF-81B6-3F1054A441C6}"/>
              </a:ext>
            </a:extLst>
          </p:cNvPr>
          <p:cNvSpPr>
            <a:spLocks noGrp="1" noChangeArrowheads="1"/>
          </p:cNvSpPr>
          <p:nvPr>
            <p:ph type="subTitle" idx="1"/>
          </p:nvPr>
        </p:nvSpPr>
        <p:spPr>
          <a:xfrm>
            <a:off x="358485" y="4872922"/>
            <a:ext cx="2949980" cy="1208141"/>
          </a:xfrm>
        </p:spPr>
        <p:txBody>
          <a:bodyPr>
            <a:normAutofit/>
          </a:bodyPr>
          <a:lstStyle/>
          <a:p>
            <a:pPr algn="l"/>
            <a:endParaRPr lang="es-ES" altLang="es-ES" sz="1700" dirty="0"/>
          </a:p>
          <a:p>
            <a:pPr algn="r"/>
            <a:r>
              <a:rPr lang="es-ES" altLang="es-ES" sz="1700" dirty="0"/>
              <a:t>MARÍA SANZ</a:t>
            </a:r>
          </a:p>
          <a:p>
            <a:pPr algn="r"/>
            <a:r>
              <a:rPr lang="es-ES" altLang="es-ES" sz="1700" dirty="0"/>
              <a:t>IES FORTUNY</a:t>
            </a:r>
          </a:p>
        </p:txBody>
      </p:sp>
      <p:sp>
        <p:nvSpPr>
          <p:cNvPr id="81" name="Rectangle 8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30175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6260" name="Picture 1038" descr="1184686727">
            <a:extLst>
              <a:ext uri="{FF2B5EF4-FFF2-40B4-BE49-F238E27FC236}">
                <a16:creationId xmlns:a16="http://schemas.microsoft.com/office/drawing/2014/main" id="{A82D3B03-0147-472B-A931-DDC03A9BDA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552" r="14045"/>
          <a:stretch/>
        </p:blipFill>
        <p:spPr bwMode="auto">
          <a:xfrm>
            <a:off x="2432021" y="10"/>
            <a:ext cx="6711980"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75" name="Freeform: Shape 74">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1754"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7" name="Freeform: Shape 76">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34896"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6258" name="Rectangle 2">
            <a:extLst>
              <a:ext uri="{FF2B5EF4-FFF2-40B4-BE49-F238E27FC236}">
                <a16:creationId xmlns:a16="http://schemas.microsoft.com/office/drawing/2014/main" id="{EF173755-E228-4BB4-9C3A-5F2F9CB6CE7D}"/>
              </a:ext>
            </a:extLst>
          </p:cNvPr>
          <p:cNvSpPr>
            <a:spLocks noGrp="1" noChangeArrowheads="1"/>
          </p:cNvSpPr>
          <p:nvPr>
            <p:ph type="title"/>
          </p:nvPr>
        </p:nvSpPr>
        <p:spPr>
          <a:xfrm>
            <a:off x="278320" y="1161288"/>
            <a:ext cx="2578608" cy="1125728"/>
          </a:xfrm>
        </p:spPr>
        <p:txBody>
          <a:bodyPr anchor="b">
            <a:normAutofit/>
          </a:bodyPr>
          <a:lstStyle/>
          <a:p>
            <a:r>
              <a:rPr lang="es-CL" altLang="es-ES" sz="2400"/>
              <a:t>La caída del imperio Romano</a:t>
            </a:r>
            <a:endParaRPr lang="es-ES" altLang="es-ES" sz="2400"/>
          </a:p>
        </p:txBody>
      </p:sp>
      <p:sp>
        <p:nvSpPr>
          <p:cNvPr id="79" name="Rectangle 7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7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1" name="Rectangle 8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183" y="2443480"/>
            <a:ext cx="250317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6259" name="Rectangle 3">
            <a:extLst>
              <a:ext uri="{FF2B5EF4-FFF2-40B4-BE49-F238E27FC236}">
                <a16:creationId xmlns:a16="http://schemas.microsoft.com/office/drawing/2014/main" id="{3473E9F6-B30E-4B8D-AABD-DF934E83BCB7}"/>
              </a:ext>
            </a:extLst>
          </p:cNvPr>
          <p:cNvSpPr>
            <a:spLocks noGrp="1" noChangeArrowheads="1"/>
          </p:cNvSpPr>
          <p:nvPr>
            <p:ph type="body" idx="1"/>
          </p:nvPr>
        </p:nvSpPr>
        <p:spPr>
          <a:xfrm>
            <a:off x="278320" y="2718054"/>
            <a:ext cx="2579180" cy="3207258"/>
          </a:xfrm>
        </p:spPr>
        <p:txBody>
          <a:bodyPr anchor="t">
            <a:normAutofit/>
          </a:bodyPr>
          <a:lstStyle/>
          <a:p>
            <a:pPr>
              <a:buFontTx/>
              <a:buChar char="-"/>
            </a:pPr>
            <a:r>
              <a:rPr lang="es-ES" altLang="es-ES" sz="1500" b="1"/>
              <a:t>Causas Internas:</a:t>
            </a:r>
          </a:p>
          <a:p>
            <a:pPr>
              <a:buFontTx/>
              <a:buChar char="-"/>
            </a:pPr>
            <a:endParaRPr lang="es-ES" altLang="es-ES" sz="1500"/>
          </a:p>
          <a:p>
            <a:pPr>
              <a:buFontTx/>
              <a:buAutoNum type="alphaLcParenR"/>
            </a:pPr>
            <a:r>
              <a:rPr lang="es-ES" altLang="es-ES" sz="1500"/>
              <a:t>Corrupción en  los servicios públicos. </a:t>
            </a:r>
          </a:p>
          <a:p>
            <a:pPr>
              <a:buFontTx/>
              <a:buAutoNum type="alphaLcParenR"/>
            </a:pPr>
            <a:r>
              <a:rPr lang="es-ES" altLang="es-ES" sz="1500"/>
              <a:t>La preponderancia de Roma sobre el resto del imperio.</a:t>
            </a:r>
          </a:p>
          <a:p>
            <a:pPr>
              <a:buFontTx/>
              <a:buAutoNum type="alphaLcParenR"/>
            </a:pPr>
            <a:r>
              <a:rPr lang="es-ES" altLang="es-ES" sz="1500"/>
              <a:t>Inflación y desempleo.</a:t>
            </a:r>
          </a:p>
          <a:p>
            <a:pPr>
              <a:buFontTx/>
              <a:buAutoNum type="alphaLcParenR"/>
            </a:pPr>
            <a:r>
              <a:rPr lang="es-ES" altLang="es-ES" sz="1500"/>
              <a:t>Crisis en el Ejercito.</a:t>
            </a:r>
          </a:p>
          <a:p>
            <a:endParaRPr lang="es-ES" altLang="es-ES" sz="15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6" name="Rectangle 6">
            <a:extLst>
              <a:ext uri="{FF2B5EF4-FFF2-40B4-BE49-F238E27FC236}">
                <a16:creationId xmlns:a16="http://schemas.microsoft.com/office/drawing/2014/main" id="{C55A2CDF-8AC1-49E3-B240-1C7B575F22F2}"/>
              </a:ext>
            </a:extLst>
          </p:cNvPr>
          <p:cNvSpPr>
            <a:spLocks noChangeArrowheads="1"/>
          </p:cNvSpPr>
          <p:nvPr/>
        </p:nvSpPr>
        <p:spPr bwMode="auto">
          <a:xfrm>
            <a:off x="360759" y="3752849"/>
            <a:ext cx="2468166" cy="24526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a:bodyPr>
          <a:lstStyle/>
          <a:p>
            <a:pPr>
              <a:lnSpc>
                <a:spcPct val="90000"/>
              </a:lnSpc>
              <a:spcAft>
                <a:spcPts val="600"/>
              </a:spcAft>
            </a:pPr>
            <a:r>
              <a:rPr lang="en-US" altLang="es-ES" sz="3100">
                <a:effectLst>
                  <a:outerShdw blurRad="38100" dist="38100" dir="2700000" algn="tl">
                    <a:srgbClr val="000000"/>
                  </a:outerShdw>
                </a:effectLst>
                <a:latin typeface="+mj-lt"/>
                <a:ea typeface="+mj-ea"/>
                <a:cs typeface="+mj-cs"/>
              </a:rPr>
              <a:t>La caída del imperio Romano</a:t>
            </a:r>
          </a:p>
        </p:txBody>
      </p:sp>
      <p:pic>
        <p:nvPicPr>
          <p:cNvPr id="97285" name="Picture 1028" descr="vandals">
            <a:extLst>
              <a:ext uri="{FF2B5EF4-FFF2-40B4-BE49-F238E27FC236}">
                <a16:creationId xmlns:a16="http://schemas.microsoft.com/office/drawing/2014/main" id="{0C475E1B-BB86-4D11-98C9-65B225E8C3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577" r="-2" b="36659"/>
          <a:stretch/>
        </p:blipFill>
        <p:spPr bwMode="auto">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97284" name="Text Box 1031">
            <a:extLst>
              <a:ext uri="{FF2B5EF4-FFF2-40B4-BE49-F238E27FC236}">
                <a16:creationId xmlns:a16="http://schemas.microsoft.com/office/drawing/2014/main" id="{6A89C4EE-5A30-4111-AFF9-8C09CB50AF2B}"/>
              </a:ext>
            </a:extLst>
          </p:cNvPr>
          <p:cNvSpPr txBox="1">
            <a:spLocks noGrp="1" noChangeArrowheads="1"/>
          </p:cNvSpPr>
          <p:nvPr>
            <p:ph type="body" idx="1"/>
          </p:nvPr>
        </p:nvSpPr>
        <p:spPr>
          <a:xfrm>
            <a:off x="3167986" y="3752850"/>
            <a:ext cx="5614060" cy="2452687"/>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lIns="91440" tIns="45720" rIns="91440" bIns="45720" rtlCol="0" anchor="ctr">
            <a:normAutofit/>
          </a:bodyPr>
          <a:lstStyle/>
          <a:p>
            <a:pPr indent="-228600">
              <a:lnSpc>
                <a:spcPct val="90000"/>
              </a:lnSpc>
              <a:buFont typeface="Arial" panose="020B0604020202020204" pitchFamily="34" charset="0"/>
              <a:buChar char="•"/>
            </a:pPr>
            <a:r>
              <a:rPr lang="en-US" altLang="es-ES" sz="1600" b="1">
                <a:effectLst/>
              </a:rPr>
              <a:t>Causas Externas:</a:t>
            </a:r>
          </a:p>
          <a:p>
            <a:pPr indent="-228600">
              <a:lnSpc>
                <a:spcPct val="90000"/>
              </a:lnSpc>
              <a:buFont typeface="Arial" panose="020B0604020202020204" pitchFamily="34" charset="0"/>
              <a:buChar char="•"/>
            </a:pPr>
            <a:endParaRPr lang="en-US" altLang="es-ES" sz="1600" b="1">
              <a:effectLst/>
            </a:endParaRPr>
          </a:p>
          <a:p>
            <a:pPr indent="-228600">
              <a:lnSpc>
                <a:spcPct val="90000"/>
              </a:lnSpc>
              <a:buFont typeface="Arial" panose="020B0604020202020204" pitchFamily="34" charset="0"/>
              <a:buChar char="•"/>
            </a:pPr>
            <a:r>
              <a:rPr lang="en-US" altLang="es-ES" sz="1600" b="1">
                <a:effectLst/>
              </a:rPr>
              <a:t>Invasiones Bárbaras</a:t>
            </a:r>
          </a:p>
          <a:p>
            <a:pPr indent="-228600">
              <a:lnSpc>
                <a:spcPct val="90000"/>
              </a:lnSpc>
              <a:buFont typeface="Arial" panose="020B0604020202020204" pitchFamily="34" charset="0"/>
              <a:buChar char="•"/>
            </a:pPr>
            <a:r>
              <a:rPr lang="en-US" altLang="es-ES" sz="1600" b="1">
                <a:effectLst/>
              </a:rPr>
              <a:t>Visigodos</a:t>
            </a:r>
          </a:p>
          <a:p>
            <a:pPr indent="-228600">
              <a:lnSpc>
                <a:spcPct val="90000"/>
              </a:lnSpc>
              <a:buFont typeface="Arial" panose="020B0604020202020204" pitchFamily="34" charset="0"/>
              <a:buChar char="•"/>
            </a:pPr>
            <a:r>
              <a:rPr lang="en-US" altLang="es-ES" sz="1600" b="1">
                <a:effectLst/>
              </a:rPr>
              <a:t>Ostrogodos</a:t>
            </a:r>
          </a:p>
          <a:p>
            <a:pPr indent="-228600">
              <a:lnSpc>
                <a:spcPct val="90000"/>
              </a:lnSpc>
              <a:buFont typeface="Arial" panose="020B0604020202020204" pitchFamily="34" charset="0"/>
              <a:buChar char="•"/>
            </a:pPr>
            <a:r>
              <a:rPr lang="en-US" altLang="es-ES" sz="1600" b="1">
                <a:effectLst/>
              </a:rPr>
              <a:t>Francos</a:t>
            </a:r>
          </a:p>
          <a:p>
            <a:pPr indent="-228600">
              <a:lnSpc>
                <a:spcPct val="90000"/>
              </a:lnSpc>
              <a:buFont typeface="Arial" panose="020B0604020202020204" pitchFamily="34" charset="0"/>
              <a:buChar char="•"/>
            </a:pPr>
            <a:r>
              <a:rPr lang="en-US" altLang="es-ES" sz="1600" b="1">
                <a:effectLst/>
              </a:rPr>
              <a:t>Lombardos</a:t>
            </a:r>
          </a:p>
          <a:p>
            <a:pPr indent="-228600">
              <a:lnSpc>
                <a:spcPct val="90000"/>
              </a:lnSpc>
              <a:buFont typeface="Arial" panose="020B0604020202020204" pitchFamily="34" charset="0"/>
              <a:buChar char="•"/>
            </a:pPr>
            <a:r>
              <a:rPr lang="en-US" altLang="es-ES" sz="1600" b="1">
                <a:effectLst/>
              </a:rPr>
              <a:t>Hunos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Freeform: Shape 73">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14166"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6" name="Freeform: Shape 75">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08608"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082" name="Rectangle 2">
            <a:extLst>
              <a:ext uri="{FF2B5EF4-FFF2-40B4-BE49-F238E27FC236}">
                <a16:creationId xmlns:a16="http://schemas.microsoft.com/office/drawing/2014/main" id="{491F077D-804B-47CA-97AB-033494233118}"/>
              </a:ext>
            </a:extLst>
          </p:cNvPr>
          <p:cNvSpPr>
            <a:spLocks noGrp="1" noChangeArrowheads="1"/>
          </p:cNvSpPr>
          <p:nvPr>
            <p:ph type="title"/>
          </p:nvPr>
        </p:nvSpPr>
        <p:spPr>
          <a:xfrm>
            <a:off x="466344" y="1161288"/>
            <a:ext cx="2702052" cy="4526280"/>
          </a:xfrm>
        </p:spPr>
        <p:txBody>
          <a:bodyPr>
            <a:normAutofit/>
          </a:bodyPr>
          <a:lstStyle/>
          <a:p>
            <a:r>
              <a:rPr lang="es-ES" altLang="es-ES" sz="3500"/>
              <a:t>Invasiones germanas</a:t>
            </a:r>
          </a:p>
        </p:txBody>
      </p:sp>
      <p:sp>
        <p:nvSpPr>
          <p:cNvPr id="78" name="Rectangle 77">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6083" name="Rectangle 3">
            <a:extLst>
              <a:ext uri="{FF2B5EF4-FFF2-40B4-BE49-F238E27FC236}">
                <a16:creationId xmlns:a16="http://schemas.microsoft.com/office/drawing/2014/main" id="{0DC2AA63-56A8-41BD-A6E1-4A919FAEED1E}"/>
              </a:ext>
            </a:extLst>
          </p:cNvPr>
          <p:cNvSpPr>
            <a:spLocks noGrp="1" noChangeArrowheads="1"/>
          </p:cNvSpPr>
          <p:nvPr>
            <p:ph type="body" idx="1"/>
          </p:nvPr>
        </p:nvSpPr>
        <p:spPr>
          <a:xfrm>
            <a:off x="4075611" y="932688"/>
            <a:ext cx="4437453" cy="4992624"/>
          </a:xfrm>
        </p:spPr>
        <p:txBody>
          <a:bodyPr anchor="ctr">
            <a:normAutofit/>
          </a:bodyPr>
          <a:lstStyle/>
          <a:p>
            <a:r>
              <a:rPr lang="es-ES" altLang="es-ES" sz="2800" dirty="0"/>
              <a:t>Pacífica: ingreso de los germanos en el ejército y como labriegos de las tierras de los romanos.</a:t>
            </a:r>
          </a:p>
          <a:p>
            <a:endParaRPr lang="es-ES" altLang="es-ES" sz="2800" dirty="0"/>
          </a:p>
          <a:p>
            <a:r>
              <a:rPr lang="es-ES" altLang="es-ES" sz="2800" dirty="0"/>
              <a:t>Violentas: presionados por los Hunos, los germanos traspasan las fronteras del imperio.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3EEB8ED6-9142-4A11-B029-18DDE98C4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306" name="Rectangle 2">
            <a:extLst>
              <a:ext uri="{FF2B5EF4-FFF2-40B4-BE49-F238E27FC236}">
                <a16:creationId xmlns:a16="http://schemas.microsoft.com/office/drawing/2014/main" id="{17FB7ED4-136C-4027-8065-9764985CA30D}"/>
              </a:ext>
            </a:extLst>
          </p:cNvPr>
          <p:cNvSpPr>
            <a:spLocks noGrp="1" noChangeArrowheads="1"/>
          </p:cNvSpPr>
          <p:nvPr>
            <p:ph type="title"/>
          </p:nvPr>
        </p:nvSpPr>
        <p:spPr>
          <a:xfrm>
            <a:off x="628650" y="365126"/>
            <a:ext cx="7886700" cy="1288784"/>
          </a:xfrm>
        </p:spPr>
        <p:txBody>
          <a:bodyPr vert="horz" lIns="91440" tIns="45720" rIns="91440" bIns="45720" rtlCol="0">
            <a:normAutofit/>
          </a:bodyPr>
          <a:lstStyle/>
          <a:p>
            <a:r>
              <a:rPr lang="en-US" altLang="es-ES" sz="3500"/>
              <a:t>FORMACION DE LOS REINOS GERMANICOS</a:t>
            </a:r>
          </a:p>
        </p:txBody>
      </p:sp>
      <p:pic>
        <p:nvPicPr>
          <p:cNvPr id="98308" name="Picture 4" descr="mapash6">
            <a:extLst>
              <a:ext uri="{FF2B5EF4-FFF2-40B4-BE49-F238E27FC236}">
                <a16:creationId xmlns:a16="http://schemas.microsoft.com/office/drawing/2014/main" id="{65A112EA-96D7-4CE1-8BC2-8CE988F0CEF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630" r="27428" b="2"/>
          <a:stretch/>
        </p:blipFill>
        <p:spPr>
          <a:xfrm>
            <a:off x="628650" y="1825625"/>
            <a:ext cx="8286750" cy="4303465"/>
          </a:xfrm>
          <a:prstGeom prst="rect">
            <a:avLst/>
          </a:prstGeom>
          <a:noFill/>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8312" name="Content Placeholder 98311">
            <a:extLst>
              <a:ext uri="{FF2B5EF4-FFF2-40B4-BE49-F238E27FC236}">
                <a16:creationId xmlns:a16="http://schemas.microsoft.com/office/drawing/2014/main" id="{BF02002E-A0D8-427B-AA4A-F1A26E9D28B0}"/>
              </a:ext>
            </a:extLst>
          </p:cNvPr>
          <p:cNvSpPr>
            <a:spLocks noGrp="1"/>
          </p:cNvSpPr>
          <p:nvPr>
            <p:ph idx="1"/>
          </p:nvPr>
        </p:nvSpPr>
        <p:spPr>
          <a:xfrm>
            <a:off x="5664708" y="1825625"/>
            <a:ext cx="2850642" cy="4303464"/>
          </a:xfrm>
        </p:spPr>
        <p:txBody>
          <a:bodyPr>
            <a:normAutofit/>
          </a:bodyPr>
          <a:lstStyle/>
          <a:p>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710" name="Picture 6" descr="Lámina">
            <a:extLst>
              <a:ext uri="{FF2B5EF4-FFF2-40B4-BE49-F238E27FC236}">
                <a16:creationId xmlns:a16="http://schemas.microsoft.com/office/drawing/2014/main" id="{D9BCDB4B-24E7-4F08-A7F4-560A4275181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665" r="-1" b="9803"/>
          <a:stretch/>
        </p:blipFill>
        <p:spPr bwMode="auto">
          <a:xfrm>
            <a:off x="240030" y="320040"/>
            <a:ext cx="8661654" cy="4303462"/>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4782312"/>
            <a:ext cx="8661654"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706" name="Rectangle 2">
            <a:extLst>
              <a:ext uri="{FF2B5EF4-FFF2-40B4-BE49-F238E27FC236}">
                <a16:creationId xmlns:a16="http://schemas.microsoft.com/office/drawing/2014/main" id="{431A7EE7-7CA5-4A80-A8D3-D00639A1023E}"/>
              </a:ext>
            </a:extLst>
          </p:cNvPr>
          <p:cNvSpPr>
            <a:spLocks noGrp="1" noChangeArrowheads="1"/>
          </p:cNvSpPr>
          <p:nvPr>
            <p:ph type="title"/>
          </p:nvPr>
        </p:nvSpPr>
        <p:spPr>
          <a:xfrm>
            <a:off x="630936" y="5009083"/>
            <a:ext cx="8132064" cy="1345997"/>
          </a:xfrm>
        </p:spPr>
        <p:txBody>
          <a:bodyPr anchor="ctr">
            <a:normAutofit/>
          </a:bodyPr>
          <a:lstStyle/>
          <a:p>
            <a:r>
              <a:rPr lang="es-ES" altLang="es-ES" sz="2300" b="1" dirty="0">
                <a:solidFill>
                  <a:schemeClr val="bg1"/>
                </a:solidFill>
              </a:rPr>
              <a:t>Invasiones bárbaras</a:t>
            </a:r>
          </a:p>
        </p:txBody>
      </p:sp>
      <p:cxnSp>
        <p:nvCxnSpPr>
          <p:cNvPr id="79" name="Straight Connector 78">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044952"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72707" name="Rectangle 3">
            <a:extLst>
              <a:ext uri="{FF2B5EF4-FFF2-40B4-BE49-F238E27FC236}">
                <a16:creationId xmlns:a16="http://schemas.microsoft.com/office/drawing/2014/main" id="{F3F58DFB-03CB-4DB7-A9A1-E42EE77E6CD5}"/>
              </a:ext>
            </a:extLst>
          </p:cNvPr>
          <p:cNvSpPr>
            <a:spLocks noGrp="1" noChangeArrowheads="1"/>
          </p:cNvSpPr>
          <p:nvPr>
            <p:ph type="body" idx="1"/>
          </p:nvPr>
        </p:nvSpPr>
        <p:spPr>
          <a:xfrm>
            <a:off x="3284982" y="5009083"/>
            <a:ext cx="5232654" cy="1345997"/>
          </a:xfrm>
        </p:spPr>
        <p:txBody>
          <a:bodyPr anchor="ctr">
            <a:normAutofit/>
          </a:bodyPr>
          <a:lstStyle/>
          <a:p>
            <a:endParaRPr lang="es-ES" altLang="es-ES" sz="1500" b="1">
              <a:solidFill>
                <a:schemeClr val="bg1"/>
              </a:solidFill>
            </a:endParaRPr>
          </a:p>
          <a:p>
            <a:endParaRPr lang="es-ES" altLang="es-ES" sz="1500">
              <a:solidFill>
                <a:schemeClr val="bg1"/>
              </a:solidFill>
            </a:endParaRPr>
          </a:p>
        </p:txBody>
      </p:sp>
    </p:spTree>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330" name="Rectangle 2">
            <a:extLst>
              <a:ext uri="{FF2B5EF4-FFF2-40B4-BE49-F238E27FC236}">
                <a16:creationId xmlns:a16="http://schemas.microsoft.com/office/drawing/2014/main" id="{9FC3116E-5C57-4379-919A-9D4B358C74AC}"/>
              </a:ext>
            </a:extLst>
          </p:cNvPr>
          <p:cNvSpPr>
            <a:spLocks noGrp="1" noChangeArrowheads="1"/>
          </p:cNvSpPr>
          <p:nvPr>
            <p:ph type="title"/>
          </p:nvPr>
        </p:nvSpPr>
        <p:spPr>
          <a:xfrm>
            <a:off x="628650" y="365760"/>
            <a:ext cx="7886700" cy="1325563"/>
          </a:xfrm>
        </p:spPr>
        <p:txBody>
          <a:bodyPr>
            <a:normAutofit/>
          </a:bodyPr>
          <a:lstStyle/>
          <a:p>
            <a:r>
              <a:rPr lang="es-CL" altLang="es-ES">
                <a:solidFill>
                  <a:schemeClr val="bg1"/>
                </a:solidFill>
              </a:rPr>
              <a:t>CONSECUENCIAS</a:t>
            </a:r>
            <a:endParaRPr lang="es-ES" altLang="es-ES">
              <a:solidFill>
                <a:schemeClr val="bg1"/>
              </a:solidFill>
            </a:endParaRPr>
          </a:p>
        </p:txBody>
      </p:sp>
      <p:pic>
        <p:nvPicPr>
          <p:cNvPr id="99333" name="Picture 1029" descr="Visigodos2">
            <a:extLst>
              <a:ext uri="{FF2B5EF4-FFF2-40B4-BE49-F238E27FC236}">
                <a16:creationId xmlns:a16="http://schemas.microsoft.com/office/drawing/2014/main" id="{F9B4727C-ABCF-414D-9D71-8888603EC9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699" r="1181" b="-1"/>
          <a:stretch/>
        </p:blipFill>
        <p:spPr bwMode="auto">
          <a:xfrm>
            <a:off x="630936" y="2276857"/>
            <a:ext cx="3761613" cy="3900106"/>
          </a:xfrm>
          <a:prstGeom prst="rect">
            <a:avLst/>
          </a:prstGeom>
          <a:noFill/>
          <a:extLst>
            <a:ext uri="{909E8E84-426E-40DD-AFC4-6F175D3DCCD1}">
              <a14:hiddenFill xmlns:a14="http://schemas.microsoft.com/office/drawing/2010/main">
                <a:solidFill>
                  <a:srgbClr val="FFFFFF"/>
                </a:solidFill>
              </a14:hiddenFill>
            </a:ext>
          </a:extLst>
        </p:spPr>
      </p:pic>
      <p:sp>
        <p:nvSpPr>
          <p:cNvPr id="99332" name="Rectangle 1028">
            <a:extLst>
              <a:ext uri="{FF2B5EF4-FFF2-40B4-BE49-F238E27FC236}">
                <a16:creationId xmlns:a16="http://schemas.microsoft.com/office/drawing/2014/main" id="{00A5C6DD-B477-441F-9412-C67929C6638A}"/>
              </a:ext>
            </a:extLst>
          </p:cNvPr>
          <p:cNvSpPr>
            <a:spLocks noGrp="1" noChangeArrowheads="1"/>
          </p:cNvSpPr>
          <p:nvPr>
            <p:ph type="body" idx="1"/>
          </p:nvPr>
        </p:nvSpPr>
        <p:spPr>
          <a:xfrm>
            <a:off x="4751452" y="2276857"/>
            <a:ext cx="3761613" cy="3900106"/>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ormAutofit/>
          </a:bodyPr>
          <a:lstStyle/>
          <a:p>
            <a:pPr marL="273050" indent="-273050"/>
            <a:r>
              <a:rPr lang="es-ES_tradnl" altLang="es-ES" sz="1900" b="1"/>
              <a:t>Invasiones Bárbaras:</a:t>
            </a:r>
          </a:p>
          <a:p>
            <a:pPr marL="273050" indent="-273050"/>
            <a:r>
              <a:rPr lang="es-ES_tradnl" altLang="es-ES" sz="1900"/>
              <a:t>Visigodos: España</a:t>
            </a:r>
          </a:p>
          <a:p>
            <a:pPr marL="273050" indent="-273050"/>
            <a:r>
              <a:rPr lang="es-ES_tradnl" altLang="es-ES" sz="1900"/>
              <a:t>Ostrogodos: Italia</a:t>
            </a:r>
          </a:p>
          <a:p>
            <a:pPr marL="273050" indent="-273050"/>
            <a:r>
              <a:rPr lang="es-ES_tradnl" altLang="es-ES" sz="1900"/>
              <a:t>Francos: (Galia) Francia</a:t>
            </a:r>
          </a:p>
          <a:p>
            <a:pPr marL="273050" indent="-273050"/>
            <a:r>
              <a:rPr lang="es-ES_tradnl" altLang="es-ES" sz="1900"/>
              <a:t>Vándalos (África)</a:t>
            </a:r>
          </a:p>
          <a:p>
            <a:pPr marL="273050" indent="-273050"/>
            <a:r>
              <a:rPr lang="es-ES_tradnl" altLang="es-ES" sz="1900"/>
              <a:t>Anglosajones y Bretones (Inglaterra)</a:t>
            </a:r>
            <a:endParaRPr lang="es-ES" altLang="es-ES" sz="19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02" name="Rectangle 2">
            <a:extLst>
              <a:ext uri="{FF2B5EF4-FFF2-40B4-BE49-F238E27FC236}">
                <a16:creationId xmlns:a16="http://schemas.microsoft.com/office/drawing/2014/main" id="{3B36DBB7-1C72-49AF-9D86-AFDD066B37C1}"/>
              </a:ext>
            </a:extLst>
          </p:cNvPr>
          <p:cNvSpPr>
            <a:spLocks noGrp="1" noChangeArrowheads="1"/>
          </p:cNvSpPr>
          <p:nvPr>
            <p:ph type="title"/>
          </p:nvPr>
        </p:nvSpPr>
        <p:spPr>
          <a:xfrm>
            <a:off x="308610" y="265176"/>
            <a:ext cx="3364395" cy="1280160"/>
          </a:xfrm>
        </p:spPr>
        <p:txBody>
          <a:bodyPr anchor="b">
            <a:normAutofit/>
          </a:bodyPr>
          <a:lstStyle/>
          <a:p>
            <a:pPr>
              <a:lnSpc>
                <a:spcPct val="90000"/>
              </a:lnSpc>
            </a:pPr>
            <a:r>
              <a:rPr lang="es-CL" altLang="es-ES" sz="2300" dirty="0">
                <a:latin typeface="Arial" panose="020B0604020202020204" pitchFamily="34" charset="0"/>
                <a:cs typeface="Arial" panose="020B0604020202020204" pitchFamily="34" charset="0"/>
              </a:rPr>
              <a:t>La perdida de la escritura y el nacimiento de las lenguas actuales</a:t>
            </a:r>
            <a:endParaRPr lang="es-ES" altLang="es-ES" sz="2300" dirty="0">
              <a:latin typeface="Arial" panose="020B0604020202020204" pitchFamily="34" charset="0"/>
              <a:cs typeface="Arial" panose="020B0604020202020204" pitchFamily="34" charset="0"/>
            </a:endParaRPr>
          </a:p>
        </p:txBody>
      </p:sp>
      <p:sp>
        <p:nvSpPr>
          <p:cNvPr id="75" name="Rectangle 74">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77773" y="456519"/>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8610" y="2286000"/>
            <a:ext cx="32918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2403" name="Rectangle 3">
            <a:extLst>
              <a:ext uri="{FF2B5EF4-FFF2-40B4-BE49-F238E27FC236}">
                <a16:creationId xmlns:a16="http://schemas.microsoft.com/office/drawing/2014/main" id="{F2C67352-E807-47D7-B897-07E090783BDE}"/>
              </a:ext>
            </a:extLst>
          </p:cNvPr>
          <p:cNvSpPr>
            <a:spLocks noGrp="1" noChangeArrowheads="1"/>
          </p:cNvSpPr>
          <p:nvPr>
            <p:ph type="body" idx="1"/>
          </p:nvPr>
        </p:nvSpPr>
        <p:spPr>
          <a:xfrm>
            <a:off x="308609" y="2450592"/>
            <a:ext cx="3374136" cy="4334256"/>
          </a:xfrm>
        </p:spPr>
        <p:txBody>
          <a:bodyPr anchor="t">
            <a:normAutofit/>
          </a:bodyPr>
          <a:lstStyle/>
          <a:p>
            <a:pPr>
              <a:lnSpc>
                <a:spcPct val="90000"/>
              </a:lnSpc>
            </a:pPr>
            <a:r>
              <a:rPr lang="es-ES_tradnl" altLang="es-ES" sz="1500" dirty="0"/>
              <a:t>Los germanos que invadieron no sabían leer ni escribir.  Entre los mismo ex súbditos romanos, el nivel de conocimiento decayó considerablemente.  Hacia el año 600, el conocimiento se sustentaba principalmente en los sacerdotes cristianos, quienes eran los únicos europeos letrados.</a:t>
            </a:r>
          </a:p>
          <a:p>
            <a:pPr>
              <a:lnSpc>
                <a:spcPct val="90000"/>
              </a:lnSpc>
            </a:pPr>
            <a:r>
              <a:rPr lang="es-ES_tradnl" altLang="es-ES" sz="1500" dirty="0"/>
              <a:t>El latín (lengua de los romanos) se mezcló poco a poco con el lenguaje de los Germanos.  Eso genera la formación de los idiomas del día de hoy.</a:t>
            </a:r>
          </a:p>
          <a:p>
            <a:pPr>
              <a:lnSpc>
                <a:spcPct val="90000"/>
              </a:lnSpc>
            </a:pPr>
            <a:r>
              <a:rPr lang="es-ES_tradnl" altLang="es-ES" sz="1500" dirty="0"/>
              <a:t>Aun así el centro del conocimiento de aquella época eran los monasterios en los que los monjes copistas trabajaban.</a:t>
            </a:r>
            <a:endParaRPr lang="es-ES" altLang="es-ES" sz="1500" dirty="0"/>
          </a:p>
          <a:p>
            <a:pPr>
              <a:lnSpc>
                <a:spcPct val="90000"/>
              </a:lnSpc>
            </a:pPr>
            <a:endParaRPr lang="es-ES" altLang="es-ES" sz="1200" dirty="0"/>
          </a:p>
        </p:txBody>
      </p:sp>
      <p:pic>
        <p:nvPicPr>
          <p:cNvPr id="102404" name="Picture 7" descr="scribes">
            <a:extLst>
              <a:ext uri="{FF2B5EF4-FFF2-40B4-BE49-F238E27FC236}">
                <a16:creationId xmlns:a16="http://schemas.microsoft.com/office/drawing/2014/main" id="{729CCF09-0E6C-4F5C-B1B7-6589057A29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47" r="8325"/>
          <a:stretch/>
        </p:blipFill>
        <p:spPr bwMode="auto">
          <a:xfrm>
            <a:off x="3981039" y="10"/>
            <a:ext cx="5162961"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noFill/>
          <a:effectLst>
            <a:outerShdw blurRad="50800" dist="38100" dir="10800000" algn="r" rotWithShape="0">
              <a:schemeClr val="bg1">
                <a:lumMod val="85000"/>
                <a:alpha val="30000"/>
              </a:scheme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Corte">
  <a:themeElements>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Cort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Corte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Corte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Corte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Corte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Corte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Corte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Corte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Corte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237</Words>
  <Application>Microsoft Office PowerPoint</Application>
  <PresentationFormat>Presentación en pantalla (4:3)</PresentationFormat>
  <Paragraphs>37</Paragraphs>
  <Slides>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8</vt:i4>
      </vt:variant>
    </vt:vector>
  </HeadingPairs>
  <TitlesOfParts>
    <vt:vector size="14" baseType="lpstr">
      <vt:lpstr>Arial</vt:lpstr>
      <vt:lpstr>Tahoma</vt:lpstr>
      <vt:lpstr>Times New Roman</vt:lpstr>
      <vt:lpstr>Wingdings</vt:lpstr>
      <vt:lpstr>Wingdings 2</vt:lpstr>
      <vt:lpstr>Corte</vt:lpstr>
      <vt:lpstr>LAS INVASIONES Y LAS MONARQUÍAS GERMÁNICAS</vt:lpstr>
      <vt:lpstr>La caída del imperio Romano</vt:lpstr>
      <vt:lpstr>Presentación de PowerPoint</vt:lpstr>
      <vt:lpstr>Invasiones germanas</vt:lpstr>
      <vt:lpstr>FORMACION DE LOS REINOS GERMANICOS</vt:lpstr>
      <vt:lpstr>Invasiones bárbaras</vt:lpstr>
      <vt:lpstr>CONSECUENCIAS</vt:lpstr>
      <vt:lpstr>La perdida de la escritura y el nacimiento de las lenguas actuales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 INVASIONES Y LAS MONARQUÍAS GERMÁNICAS</dc:title>
  <dc:creator>Maria Sanz</dc:creator>
  <cp:lastModifiedBy>Maria Sanz</cp:lastModifiedBy>
  <cp:revision>2</cp:revision>
  <dcterms:created xsi:type="dcterms:W3CDTF">2020-09-19T19:18:06Z</dcterms:created>
  <dcterms:modified xsi:type="dcterms:W3CDTF">2020-09-19T19:25:43Z</dcterms:modified>
</cp:coreProperties>
</file>