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8" r:id="rId1"/>
  </p:sldMasterIdLst>
  <p:notesMasterIdLst>
    <p:notesMasterId r:id="rId25"/>
  </p:notesMasterIdLst>
  <p:sldIdLst>
    <p:sldId id="256" r:id="rId2"/>
    <p:sldId id="257" r:id="rId3"/>
    <p:sldId id="260" r:id="rId4"/>
    <p:sldId id="263" r:id="rId5"/>
    <p:sldId id="264" r:id="rId6"/>
    <p:sldId id="265" r:id="rId7"/>
    <p:sldId id="266" r:id="rId8"/>
    <p:sldId id="308" r:id="rId9"/>
    <p:sldId id="270" r:id="rId10"/>
    <p:sldId id="271" r:id="rId11"/>
    <p:sldId id="275" r:id="rId12"/>
    <p:sldId id="276" r:id="rId13"/>
    <p:sldId id="309" r:id="rId14"/>
    <p:sldId id="310" r:id="rId15"/>
    <p:sldId id="288" r:id="rId16"/>
    <p:sldId id="295" r:id="rId17"/>
    <p:sldId id="296" r:id="rId18"/>
    <p:sldId id="299" r:id="rId19"/>
    <p:sldId id="300" r:id="rId20"/>
    <p:sldId id="301" r:id="rId21"/>
    <p:sldId id="302" r:id="rId22"/>
    <p:sldId id="303" r:id="rId23"/>
    <p:sldId id="304" r:id="rId24"/>
  </p:sldIdLst>
  <p:sldSz cx="11303000" cy="6350000"/>
  <p:notesSz cx="11303000" cy="6350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600" autoAdjust="0"/>
    <p:restoredTop sz="94660"/>
  </p:normalViewPr>
  <p:slideViewPr>
    <p:cSldViewPr>
      <p:cViewPr varScale="1">
        <p:scale>
          <a:sx n="82" d="100"/>
          <a:sy n="82" d="100"/>
        </p:scale>
        <p:origin x="86" y="17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897438" cy="319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402388" y="0"/>
            <a:ext cx="4897437" cy="319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BACE1-C5D3-4A97-A60D-9E06FB773FCB}" type="datetimeFigureOut">
              <a:rPr lang="es-ES" smtClean="0"/>
              <a:t>19/08/2021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743325" y="793750"/>
            <a:ext cx="3816350" cy="2143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130300" y="3055938"/>
            <a:ext cx="9042400" cy="25003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030913"/>
            <a:ext cx="4897438" cy="319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402388" y="6030913"/>
            <a:ext cx="4897437" cy="319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A36B6-79E3-4A10-A8C5-026B354319F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611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36B6-79E3-4A10-A8C5-026B354319F6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31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699" y="0"/>
            <a:ext cx="11339305" cy="6348346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6078" y="1732529"/>
            <a:ext cx="6318693" cy="1403271"/>
          </a:xfrm>
        </p:spPr>
        <p:txBody>
          <a:bodyPr anchor="b">
            <a:noAutofit/>
          </a:bodyPr>
          <a:lstStyle>
            <a:lvl1pPr algn="ctr">
              <a:defRPr sz="5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6078" y="3386664"/>
            <a:ext cx="6318693" cy="1222965"/>
          </a:xfrm>
        </p:spPr>
        <p:txBody>
          <a:bodyPr anchor="t">
            <a:normAutofit/>
          </a:bodyPr>
          <a:lstStyle>
            <a:lvl1pPr marL="0" indent="0" algn="ctr">
              <a:buNone/>
              <a:defRPr sz="1944">
                <a:solidFill>
                  <a:schemeClr val="tx1"/>
                </a:solidFill>
              </a:defRPr>
            </a:lvl1pPr>
            <a:lvl2pPr marL="423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01122" y="4664503"/>
            <a:ext cx="832027" cy="25870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6077" y="4664503"/>
            <a:ext cx="4834401" cy="258704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3793" y="4664503"/>
            <a:ext cx="510978" cy="258704"/>
          </a:xfrm>
        </p:spPr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96078" y="3261232"/>
            <a:ext cx="63186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23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94365" y="224209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48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8137" y="1622783"/>
            <a:ext cx="7563784" cy="1687513"/>
          </a:xfrm>
        </p:spPr>
        <p:txBody>
          <a:bodyPr anchor="b">
            <a:normAutofit/>
          </a:bodyPr>
          <a:lstStyle>
            <a:lvl1pPr algn="ctr">
              <a:defRPr sz="4074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8135" y="3561159"/>
            <a:ext cx="7563786" cy="883840"/>
          </a:xfrm>
        </p:spPr>
        <p:txBody>
          <a:bodyPr anchor="t">
            <a:normAutofit/>
          </a:bodyPr>
          <a:lstStyle>
            <a:lvl1pPr marL="0" indent="0" algn="ctr">
              <a:buNone/>
              <a:defRPr sz="2222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865962" y="3435727"/>
            <a:ext cx="75681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40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94365" y="224209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3770" y="2370667"/>
            <a:ext cx="4374261" cy="30649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621" y="2370667"/>
            <a:ext cx="4374261" cy="30649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1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4" y="2461605"/>
            <a:ext cx="4374261" cy="533576"/>
          </a:xfrm>
        </p:spPr>
        <p:txBody>
          <a:bodyPr anchor="b">
            <a:noAutofit/>
          </a:bodyPr>
          <a:lstStyle>
            <a:lvl1pPr marL="0" indent="0">
              <a:spcBef>
                <a:spcPts val="622"/>
              </a:spcBef>
              <a:spcAft>
                <a:spcPts val="556"/>
              </a:spcAft>
              <a:buNone/>
              <a:defRPr sz="2593" b="0">
                <a:solidFill>
                  <a:schemeClr val="accent1"/>
                </a:solidFill>
              </a:defRPr>
            </a:lvl1pPr>
            <a:lvl2pPr marL="423321" indent="0">
              <a:buNone/>
              <a:defRPr sz="1852" b="1"/>
            </a:lvl2pPr>
            <a:lvl3pPr marL="846643" indent="0">
              <a:buNone/>
              <a:defRPr sz="1667" b="1"/>
            </a:lvl3pPr>
            <a:lvl4pPr marL="1269964" indent="0">
              <a:buNone/>
              <a:defRPr sz="1481" b="1"/>
            </a:lvl4pPr>
            <a:lvl5pPr marL="1693286" indent="0">
              <a:buNone/>
              <a:defRPr sz="1481" b="1"/>
            </a:lvl5pPr>
            <a:lvl6pPr marL="2116607" indent="0">
              <a:buNone/>
              <a:defRPr sz="1481" b="1"/>
            </a:lvl6pPr>
            <a:lvl7pPr marL="2539929" indent="0">
              <a:buNone/>
              <a:defRPr sz="1481" b="1"/>
            </a:lvl7pPr>
            <a:lvl8pPr marL="2963250" indent="0">
              <a:buNone/>
              <a:defRPr sz="1481" b="1"/>
            </a:lvl8pPr>
            <a:lvl9pPr marL="3386572" indent="0">
              <a:buNone/>
              <a:defRPr sz="148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0944" y="3003021"/>
            <a:ext cx="4374261" cy="2437597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29996" y="2461605"/>
            <a:ext cx="4374261" cy="533576"/>
          </a:xfrm>
        </p:spPr>
        <p:txBody>
          <a:bodyPr anchor="b">
            <a:noAutofit/>
          </a:bodyPr>
          <a:lstStyle>
            <a:lvl1pPr marL="0" indent="0">
              <a:spcBef>
                <a:spcPts val="622"/>
              </a:spcBef>
              <a:spcAft>
                <a:spcPts val="556"/>
              </a:spcAft>
              <a:buNone/>
              <a:defRPr sz="2593" b="0">
                <a:solidFill>
                  <a:schemeClr val="accent1"/>
                </a:solidFill>
              </a:defRPr>
            </a:lvl1pPr>
            <a:lvl2pPr marL="423321" indent="0">
              <a:buNone/>
              <a:defRPr sz="1852" b="1"/>
            </a:lvl2pPr>
            <a:lvl3pPr marL="846643" indent="0">
              <a:buNone/>
              <a:defRPr sz="1667" b="1"/>
            </a:lvl3pPr>
            <a:lvl4pPr marL="1269964" indent="0">
              <a:buNone/>
              <a:defRPr sz="1481" b="1"/>
            </a:lvl4pPr>
            <a:lvl5pPr marL="1693286" indent="0">
              <a:buNone/>
              <a:defRPr sz="1481" b="1"/>
            </a:lvl5pPr>
            <a:lvl6pPr marL="2116607" indent="0">
              <a:buNone/>
              <a:defRPr sz="1481" b="1"/>
            </a:lvl6pPr>
            <a:lvl7pPr marL="2539929" indent="0">
              <a:buNone/>
              <a:defRPr sz="1481" b="1"/>
            </a:lvl7pPr>
            <a:lvl8pPr marL="2963250" indent="0">
              <a:buNone/>
              <a:defRPr sz="1481" b="1"/>
            </a:lvl8pPr>
            <a:lvl9pPr marL="3386572" indent="0">
              <a:buNone/>
              <a:defRPr sz="148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29996" y="3003021"/>
            <a:ext cx="4374261" cy="2437597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294365" y="224209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12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94365" y="224209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85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51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71" y="1285680"/>
            <a:ext cx="3447318" cy="1270000"/>
          </a:xfrm>
        </p:spPr>
        <p:txBody>
          <a:bodyPr anchor="b">
            <a:normAutofit/>
          </a:bodyPr>
          <a:lstStyle>
            <a:lvl1pPr algn="ctr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557" y="909381"/>
            <a:ext cx="5070651" cy="4531236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9471" y="2806542"/>
            <a:ext cx="3447318" cy="2257781"/>
          </a:xfrm>
        </p:spPr>
        <p:txBody>
          <a:bodyPr anchor="t">
            <a:normAutofit/>
          </a:bodyPr>
          <a:lstStyle>
            <a:lvl1pPr marL="0" indent="0" algn="ctr">
              <a:buNone/>
              <a:defRPr sz="1481"/>
            </a:lvl1pPr>
            <a:lvl2pPr marL="423321" indent="0">
              <a:buNone/>
              <a:defRPr sz="1111"/>
            </a:lvl2pPr>
            <a:lvl3pPr marL="846643" indent="0">
              <a:buNone/>
              <a:defRPr sz="926"/>
            </a:lvl3pPr>
            <a:lvl4pPr marL="1269964" indent="0">
              <a:buNone/>
              <a:defRPr sz="833"/>
            </a:lvl4pPr>
            <a:lvl5pPr marL="1693286" indent="0">
              <a:buNone/>
              <a:defRPr sz="833"/>
            </a:lvl5pPr>
            <a:lvl6pPr marL="2116607" indent="0">
              <a:buNone/>
              <a:defRPr sz="833"/>
            </a:lvl6pPr>
            <a:lvl7pPr marL="2539929" indent="0">
              <a:buNone/>
              <a:defRPr sz="833"/>
            </a:lvl7pPr>
            <a:lvl8pPr marL="2963250" indent="0">
              <a:buNone/>
              <a:defRPr sz="833"/>
            </a:lvl8pPr>
            <a:lvl9pPr marL="3386572" indent="0">
              <a:buNone/>
              <a:defRPr sz="8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94365" y="2696790"/>
            <a:ext cx="32582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088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43" y="1744289"/>
            <a:ext cx="5786684" cy="1270000"/>
          </a:xfrm>
        </p:spPr>
        <p:txBody>
          <a:bodyPr anchor="b">
            <a:normAutofit/>
          </a:bodyPr>
          <a:lstStyle>
            <a:lvl1pPr algn="ctr">
              <a:defRPr sz="2593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04583" y="964260"/>
            <a:ext cx="2839978" cy="4421481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481"/>
            </a:lvl1pPr>
            <a:lvl2pPr marL="423321" indent="0">
              <a:buNone/>
              <a:defRPr sz="1481"/>
            </a:lvl2pPr>
            <a:lvl3pPr marL="846643" indent="0">
              <a:buNone/>
              <a:defRPr sz="1481"/>
            </a:lvl3pPr>
            <a:lvl4pPr marL="1269964" indent="0">
              <a:buNone/>
              <a:defRPr sz="1481"/>
            </a:lvl4pPr>
            <a:lvl5pPr marL="1693286" indent="0">
              <a:buNone/>
              <a:defRPr sz="1481"/>
            </a:lvl5pPr>
            <a:lvl6pPr marL="2116607" indent="0">
              <a:buNone/>
              <a:defRPr sz="1481"/>
            </a:lvl6pPr>
            <a:lvl7pPr marL="2539929" indent="0">
              <a:buNone/>
              <a:defRPr sz="1481"/>
            </a:lvl7pPr>
            <a:lvl8pPr marL="2963250" indent="0">
              <a:buNone/>
              <a:defRPr sz="1481"/>
            </a:lvl8pPr>
            <a:lvl9pPr marL="3386572" indent="0">
              <a:buNone/>
              <a:defRPr sz="148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0943" y="3014289"/>
            <a:ext cx="5786684" cy="1693333"/>
          </a:xfrm>
        </p:spPr>
        <p:txBody>
          <a:bodyPr anchor="t">
            <a:normAutofit/>
          </a:bodyPr>
          <a:lstStyle>
            <a:lvl1pPr marL="0" indent="0" algn="ctr">
              <a:buNone/>
              <a:defRPr sz="1667"/>
            </a:lvl1pPr>
            <a:lvl2pPr marL="423321" indent="0">
              <a:buNone/>
              <a:defRPr sz="1111"/>
            </a:lvl2pPr>
            <a:lvl3pPr marL="846643" indent="0">
              <a:buNone/>
              <a:defRPr sz="926"/>
            </a:lvl3pPr>
            <a:lvl4pPr marL="1269964" indent="0">
              <a:buNone/>
              <a:defRPr sz="833"/>
            </a:lvl4pPr>
            <a:lvl5pPr marL="1693286" indent="0">
              <a:buNone/>
              <a:defRPr sz="833"/>
            </a:lvl5pPr>
            <a:lvl6pPr marL="2116607" indent="0">
              <a:buNone/>
              <a:defRPr sz="833"/>
            </a:lvl6pPr>
            <a:lvl7pPr marL="2539929" indent="0">
              <a:buNone/>
              <a:defRPr sz="833"/>
            </a:lvl7pPr>
            <a:lvl8pPr marL="2963250" indent="0">
              <a:buNone/>
              <a:defRPr sz="833"/>
            </a:lvl8pPr>
            <a:lvl9pPr marL="3386572" indent="0">
              <a:buNone/>
              <a:defRPr sz="8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10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45" y="4458718"/>
            <a:ext cx="8908961" cy="524757"/>
          </a:xfrm>
        </p:spPr>
        <p:txBody>
          <a:bodyPr anchor="b">
            <a:normAutofit/>
          </a:bodyPr>
          <a:lstStyle>
            <a:lvl1pPr algn="ctr">
              <a:defRPr sz="222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5490" y="964259"/>
            <a:ext cx="9369078" cy="3088768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481"/>
            </a:lvl1pPr>
            <a:lvl2pPr marL="423321" indent="0">
              <a:buNone/>
              <a:defRPr sz="1481"/>
            </a:lvl2pPr>
            <a:lvl3pPr marL="846643" indent="0">
              <a:buNone/>
              <a:defRPr sz="1481"/>
            </a:lvl3pPr>
            <a:lvl4pPr marL="1269964" indent="0">
              <a:buNone/>
              <a:defRPr sz="1481"/>
            </a:lvl4pPr>
            <a:lvl5pPr marL="1693286" indent="0">
              <a:buNone/>
              <a:defRPr sz="1481"/>
            </a:lvl5pPr>
            <a:lvl6pPr marL="2116607" indent="0">
              <a:buNone/>
              <a:defRPr sz="1481"/>
            </a:lvl6pPr>
            <a:lvl7pPr marL="2539929" indent="0">
              <a:buNone/>
              <a:defRPr sz="1481"/>
            </a:lvl7pPr>
            <a:lvl8pPr marL="2963250" indent="0">
              <a:buNone/>
              <a:defRPr sz="1481"/>
            </a:lvl8pPr>
            <a:lvl9pPr marL="3386572" indent="0">
              <a:buNone/>
              <a:defRPr sz="148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0945" y="4983475"/>
            <a:ext cx="8908961" cy="457141"/>
          </a:xfrm>
        </p:spPr>
        <p:txBody>
          <a:bodyPr>
            <a:normAutofit/>
          </a:bodyPr>
          <a:lstStyle>
            <a:lvl1pPr marL="0" indent="0" algn="ctr">
              <a:buNone/>
              <a:defRPr sz="1296"/>
            </a:lvl1pPr>
            <a:lvl2pPr marL="423321" indent="0">
              <a:buNone/>
              <a:defRPr sz="1111"/>
            </a:lvl2pPr>
            <a:lvl3pPr marL="846643" indent="0">
              <a:buNone/>
              <a:defRPr sz="926"/>
            </a:lvl3pPr>
            <a:lvl4pPr marL="1269964" indent="0">
              <a:buNone/>
              <a:defRPr sz="833"/>
            </a:lvl4pPr>
            <a:lvl5pPr marL="1693286" indent="0">
              <a:buNone/>
              <a:defRPr sz="833"/>
            </a:lvl5pPr>
            <a:lvl6pPr marL="2116607" indent="0">
              <a:buNone/>
              <a:defRPr sz="833"/>
            </a:lvl6pPr>
            <a:lvl7pPr marL="2539929" indent="0">
              <a:buNone/>
              <a:defRPr sz="833"/>
            </a:lvl7pPr>
            <a:lvl8pPr marL="2963250" indent="0">
              <a:buNone/>
              <a:defRPr sz="833"/>
            </a:lvl8pPr>
            <a:lvl9pPr marL="3386572" indent="0">
              <a:buNone/>
              <a:defRPr sz="8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440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794" y="909381"/>
            <a:ext cx="8893262" cy="2735989"/>
          </a:xfrm>
        </p:spPr>
        <p:txBody>
          <a:bodyPr anchor="ctr">
            <a:normAutofit/>
          </a:bodyPr>
          <a:lstStyle>
            <a:lvl1pPr algn="ctr">
              <a:defRPr sz="2963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8794" y="4021666"/>
            <a:ext cx="8893262" cy="14189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52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94365" y="383351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68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760" y="909381"/>
            <a:ext cx="8618536" cy="2195063"/>
          </a:xfrm>
        </p:spPr>
        <p:txBody>
          <a:bodyPr anchor="ctr">
            <a:normAutofit/>
          </a:bodyPr>
          <a:lstStyle>
            <a:lvl1pPr algn="ctr">
              <a:defRPr sz="2963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52690" y="3104444"/>
            <a:ext cx="8194677" cy="540926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52"/>
            </a:lvl1pPr>
            <a:lvl2pPr marL="423321" indent="0">
              <a:buFontTx/>
              <a:buNone/>
              <a:defRPr/>
            </a:lvl2pPr>
            <a:lvl3pPr marL="846643" indent="0">
              <a:buFontTx/>
              <a:buNone/>
              <a:defRPr/>
            </a:lvl3pPr>
            <a:lvl4pPr marL="1269964" indent="0">
              <a:buFontTx/>
              <a:buNone/>
              <a:defRPr/>
            </a:lvl4pPr>
            <a:lvl5pPr marL="1693286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5" y="4021666"/>
            <a:ext cx="8908961" cy="14189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52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799158" y="814779"/>
            <a:ext cx="565150" cy="541459"/>
          </a:xfrm>
          <a:prstGeom prst="rect">
            <a:avLst/>
          </a:prstGeom>
        </p:spPr>
        <p:txBody>
          <a:bodyPr vert="horz" lIns="84667" tIns="42333" rIns="84667" bIns="42333" rtlCol="0" anchor="ctr">
            <a:noAutofit/>
          </a:bodyPr>
          <a:lstStyle/>
          <a:p>
            <a:pPr lvl="0"/>
            <a:r>
              <a:rPr lang="en-US" sz="740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27331" y="2618398"/>
            <a:ext cx="565150" cy="541459"/>
          </a:xfrm>
          <a:prstGeom prst="rect">
            <a:avLst/>
          </a:prstGeom>
        </p:spPr>
        <p:txBody>
          <a:bodyPr vert="horz" lIns="84667" tIns="42333" rIns="84667" bIns="42333" rtlCol="0" anchor="ctr">
            <a:noAutofit/>
          </a:bodyPr>
          <a:lstStyle/>
          <a:p>
            <a:pPr lvl="0" algn="r"/>
            <a:r>
              <a:rPr lang="en-US" sz="740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94365" y="383351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261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46" y="3063501"/>
            <a:ext cx="8908963" cy="1360000"/>
          </a:xfrm>
        </p:spPr>
        <p:txBody>
          <a:bodyPr anchor="b">
            <a:normAutofit/>
          </a:bodyPr>
          <a:lstStyle>
            <a:lvl1pPr algn="l">
              <a:defRPr sz="2963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5" y="4423501"/>
            <a:ext cx="8908963" cy="796667"/>
          </a:xfrm>
        </p:spPr>
        <p:txBody>
          <a:bodyPr anchor="t">
            <a:normAutofit/>
          </a:bodyPr>
          <a:lstStyle>
            <a:lvl1pPr marL="0" indent="0" algn="l">
              <a:buNone/>
              <a:defRPr sz="1852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76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760" y="909382"/>
            <a:ext cx="8618536" cy="2077470"/>
          </a:xfrm>
        </p:spPr>
        <p:txBody>
          <a:bodyPr anchor="ctr">
            <a:normAutofit/>
          </a:bodyPr>
          <a:lstStyle>
            <a:lvl1pPr algn="ctr">
              <a:defRPr sz="2963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00945" y="3369733"/>
            <a:ext cx="8908963" cy="821267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222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5" y="4194136"/>
            <a:ext cx="8908963" cy="1246481"/>
          </a:xfrm>
        </p:spPr>
        <p:txBody>
          <a:bodyPr anchor="t">
            <a:normAutofit/>
          </a:bodyPr>
          <a:lstStyle>
            <a:lvl1pPr marL="0" indent="0" algn="l">
              <a:buNone/>
              <a:defRPr sz="1667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799158" y="814779"/>
            <a:ext cx="565150" cy="541459"/>
          </a:xfrm>
          <a:prstGeom prst="rect">
            <a:avLst/>
          </a:prstGeom>
        </p:spPr>
        <p:txBody>
          <a:bodyPr vert="horz" lIns="84667" tIns="42333" rIns="84667" bIns="42333" rtlCol="0" anchor="ctr">
            <a:noAutofit/>
          </a:bodyPr>
          <a:lstStyle/>
          <a:p>
            <a:pPr lvl="0"/>
            <a:r>
              <a:rPr lang="en-US" sz="740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27331" y="2406723"/>
            <a:ext cx="565150" cy="541459"/>
          </a:xfrm>
          <a:prstGeom prst="rect">
            <a:avLst/>
          </a:prstGeom>
        </p:spPr>
        <p:txBody>
          <a:bodyPr vert="horz" lIns="84667" tIns="42333" rIns="84667" bIns="42333" rtlCol="0" anchor="ctr">
            <a:noAutofit/>
          </a:bodyPr>
          <a:lstStyle/>
          <a:p>
            <a:pPr lvl="0" algn="r"/>
            <a:r>
              <a:rPr lang="en-US" sz="7407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94365" y="3175000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03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945" y="909382"/>
            <a:ext cx="8908961" cy="207747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00945" y="3361267"/>
            <a:ext cx="8908963" cy="778933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593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4" y="4139259"/>
            <a:ext cx="8908965" cy="1301358"/>
          </a:xfrm>
        </p:spPr>
        <p:txBody>
          <a:bodyPr anchor="t">
            <a:normAutofit/>
          </a:bodyPr>
          <a:lstStyle>
            <a:lvl1pPr marL="0" indent="0" algn="l">
              <a:buNone/>
              <a:defRPr sz="1667">
                <a:solidFill>
                  <a:schemeClr val="tx1"/>
                </a:solidFill>
              </a:defRPr>
            </a:lvl1pPr>
            <a:lvl2pPr marL="42332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8466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3pPr>
            <a:lvl4pPr marL="12699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69328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2116607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539929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96325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338657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94365" y="3175000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66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94365" y="2242098"/>
            <a:ext cx="872134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141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43154" y="909381"/>
            <a:ext cx="1753017" cy="453123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0942" y="909382"/>
            <a:ext cx="6891034" cy="453123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217565" y="917222"/>
            <a:ext cx="0" cy="4515556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747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482600"/>
            <a:ext cx="90170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5450" y="3556000"/>
            <a:ext cx="7912100" cy="158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9181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6292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4343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1535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4343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68400" y="1488439"/>
            <a:ext cx="3879215" cy="3314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4343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18200" y="1531619"/>
            <a:ext cx="4267200" cy="326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4343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885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589" y="0"/>
            <a:ext cx="11338194" cy="6348346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0946" y="909382"/>
            <a:ext cx="8901109" cy="1207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945" y="2367530"/>
            <a:ext cx="8901109" cy="3073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4766" y="5526852"/>
            <a:ext cx="1483519" cy="2587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6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945" y="5526852"/>
            <a:ext cx="6773178" cy="2587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6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98930" y="5526852"/>
            <a:ext cx="503125" cy="2587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6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065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</p:sldLayoutIdLst>
  <p:txStyles>
    <p:titleStyle>
      <a:lvl1pPr algn="ctr" defTabSz="423321" rtl="0" eaLnBrk="1" latinLnBrk="0" hangingPunct="1">
        <a:spcBef>
          <a:spcPct val="0"/>
        </a:spcBef>
        <a:buNone/>
        <a:defRPr sz="4074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4576" indent="-264576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2222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687897" indent="-264576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852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11219" indent="-264576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6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428710" indent="-158746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481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852031" indent="-158746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2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328268" indent="-211661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2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751590" indent="-211661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2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174911" indent="-211661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2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598233" indent="-211661" algn="l" defTabSz="423321" rtl="0" eaLnBrk="1" latinLnBrk="0" hangingPunct="1">
        <a:spcBef>
          <a:spcPct val="20000"/>
        </a:spcBef>
        <a:spcAft>
          <a:spcPts val="556"/>
        </a:spcAft>
        <a:buClr>
          <a:schemeClr val="accent1"/>
        </a:buClr>
        <a:buSzPct val="115000"/>
        <a:buFont typeface="Arial"/>
        <a:buChar char="•"/>
        <a:defRPr sz="129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21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43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64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86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607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929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250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572" algn="l" defTabSz="423321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11" Type="http://schemas.openxmlformats.org/officeDocument/2006/relationships/image" Target="../media/image15.png"/><Relationship Id="rId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40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jpe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43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303000" cy="6350000"/>
            <a:chOff x="0" y="0"/>
            <a:chExt cx="11303000" cy="6350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303000" cy="6350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900" y="1333500"/>
              <a:ext cx="7708900" cy="32639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93800" y="1187417"/>
            <a:ext cx="5871210" cy="3263900"/>
          </a:xfrm>
          <a:prstGeom prst="rect">
            <a:avLst/>
          </a:prstGeom>
        </p:spPr>
        <p:txBody>
          <a:bodyPr vert="horz" wrap="square" lIns="0" tIns="431165" rIns="0" bIns="0" rtlCol="0">
            <a:spAutoFit/>
          </a:bodyPr>
          <a:lstStyle/>
          <a:p>
            <a:pPr marL="12700" marR="5080">
              <a:lnSpc>
                <a:spcPct val="77100"/>
              </a:lnSpc>
              <a:spcBef>
                <a:spcPts val="3395"/>
              </a:spcBef>
              <a:tabLst>
                <a:tab pos="1283335" algn="l"/>
              </a:tabLst>
            </a:pPr>
            <a:r>
              <a:rPr sz="12000" b="1" dirty="0">
                <a:solidFill>
                  <a:srgbClr val="FFFFFF"/>
                </a:solidFill>
                <a:latin typeface="Arial"/>
                <a:cs typeface="Arial"/>
              </a:rPr>
              <a:t>5	P</a:t>
            </a:r>
            <a:r>
              <a:rPr sz="12000" b="1" spc="-5" dirty="0">
                <a:solidFill>
                  <a:srgbClr val="FFFFFF"/>
                </a:solidFill>
                <a:latin typeface="Arial"/>
                <a:cs typeface="Arial"/>
              </a:rPr>
              <a:t>ill</a:t>
            </a:r>
            <a:r>
              <a:rPr sz="12000" b="1" dirty="0">
                <a:solidFill>
                  <a:srgbClr val="FFFFFF"/>
                </a:solidFill>
                <a:latin typeface="Arial"/>
                <a:cs typeface="Arial"/>
              </a:rPr>
              <a:t>ars  </a:t>
            </a:r>
            <a:r>
              <a:rPr sz="12000" b="1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0" b="1" spc="-5" dirty="0">
                <a:solidFill>
                  <a:srgbClr val="FFFFFF"/>
                </a:solidFill>
                <a:latin typeface="Arial"/>
                <a:cs typeface="Arial"/>
              </a:rPr>
              <a:t>Islam</a:t>
            </a:r>
            <a:endParaRPr sz="12000" dirty="0">
              <a:latin typeface="Arial"/>
              <a:cs typeface="Arial"/>
            </a:endParaRPr>
          </a:p>
        </p:txBody>
      </p:sp>
      <p:sp>
        <p:nvSpPr>
          <p:cNvPr id="15" name="AutoShape 2" descr="La peregrinación a La Meca más pautada y protegida de la historia">
            <a:extLst>
              <a:ext uri="{FF2B5EF4-FFF2-40B4-BE49-F238E27FC236}">
                <a16:creationId xmlns:a16="http://schemas.microsoft.com/office/drawing/2014/main" id="{A3BE6537-D770-47C7-8F8A-591D103269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99100" y="3022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8" name="Picture 4" descr="La peregrinación a La Meca más pautada y protegida de la historia">
            <a:extLst>
              <a:ext uri="{FF2B5EF4-FFF2-40B4-BE49-F238E27FC236}">
                <a16:creationId xmlns:a16="http://schemas.microsoft.com/office/drawing/2014/main" id="{84E46FA1-2351-4C14-B9F5-6D98FFC26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733458"/>
            <a:ext cx="90297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753F06F-BE53-4B10-8832-440E145ED0F0}"/>
              </a:ext>
            </a:extLst>
          </p:cNvPr>
          <p:cNvSpPr/>
          <p:nvPr/>
        </p:nvSpPr>
        <p:spPr>
          <a:xfrm>
            <a:off x="1384300" y="5327617"/>
            <a:ext cx="87249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PILLARS OF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588" y="0"/>
            <a:ext cx="11338194" cy="6348346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0300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88" y="26793"/>
            <a:ext cx="11300055" cy="634834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97181"/>
            <a:ext cx="11342489" cy="609600"/>
            <a:chOff x="-18288" y="3128956"/>
            <a:chExt cx="12234672" cy="658368"/>
          </a:xfrm>
        </p:grpSpPr>
        <p:sp useBgFill="1">
          <p:nvSpPr>
            <p:cNvPr id="23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5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grpSp>
        <p:nvGrpSpPr>
          <p:cNvPr id="2" name="object 2"/>
          <p:cNvGrpSpPr/>
          <p:nvPr/>
        </p:nvGrpSpPr>
        <p:grpSpPr>
          <a:xfrm>
            <a:off x="1051108" y="1529258"/>
            <a:ext cx="9183250" cy="3343416"/>
            <a:chOff x="3035300" y="2311400"/>
            <a:chExt cx="5232400" cy="1905000"/>
          </a:xfrm>
        </p:grpSpPr>
        <p:pic>
          <p:nvPicPr>
            <p:cNvPr id="3" name="object 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5300" y="2311400"/>
              <a:ext cx="5232400" cy="1905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63227" y="2401267"/>
              <a:ext cx="194208" cy="881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9101" y="2423637"/>
              <a:ext cx="230713" cy="1084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5798" y="2680021"/>
              <a:ext cx="111916" cy="1117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7701" y="2375008"/>
              <a:ext cx="4927603" cy="1600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1100" y="889000"/>
            <a:ext cx="135128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b="1" spc="-515" dirty="0">
                <a:solidFill>
                  <a:srgbClr val="F7B63E"/>
                </a:solidFill>
                <a:latin typeface="Tahoma"/>
                <a:cs typeface="Tahoma"/>
              </a:rPr>
              <a:t>01</a:t>
            </a:r>
            <a:endParaRPr sz="90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8400" y="2476500"/>
            <a:ext cx="817054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1" spc="-305" dirty="0">
                <a:solidFill>
                  <a:srgbClr val="026A67"/>
                </a:solidFill>
                <a:latin typeface="Tahoma"/>
                <a:cs typeface="Tahoma"/>
              </a:rPr>
              <a:t>T</a:t>
            </a:r>
            <a:r>
              <a:rPr sz="7000" b="1" spc="-325" dirty="0">
                <a:solidFill>
                  <a:srgbClr val="026A67"/>
                </a:solidFill>
                <a:latin typeface="Tahoma"/>
                <a:cs typeface="Tahoma"/>
              </a:rPr>
              <a:t>h</a:t>
            </a:r>
            <a:r>
              <a:rPr sz="7000" b="1" spc="-415" dirty="0">
                <a:solidFill>
                  <a:srgbClr val="026A67"/>
                </a:solidFill>
                <a:latin typeface="Tahoma"/>
                <a:cs typeface="Tahoma"/>
              </a:rPr>
              <a:t>e</a:t>
            </a:r>
            <a:r>
              <a:rPr sz="7000" b="1" spc="-700" dirty="0">
                <a:solidFill>
                  <a:srgbClr val="026A67"/>
                </a:solidFill>
                <a:latin typeface="Tahoma"/>
                <a:cs typeface="Tahoma"/>
              </a:rPr>
              <a:t> </a:t>
            </a:r>
            <a:r>
              <a:rPr sz="7000" b="1" spc="-400" dirty="0">
                <a:solidFill>
                  <a:srgbClr val="026A67"/>
                </a:solidFill>
                <a:latin typeface="Tahoma"/>
                <a:cs typeface="Tahoma"/>
              </a:rPr>
              <a:t>5</a:t>
            </a:r>
            <a:r>
              <a:rPr sz="7000" b="1" spc="-700" dirty="0">
                <a:solidFill>
                  <a:srgbClr val="026A67"/>
                </a:solidFill>
                <a:latin typeface="Tahoma"/>
                <a:cs typeface="Tahoma"/>
              </a:rPr>
              <a:t> </a:t>
            </a:r>
            <a:r>
              <a:rPr sz="7000" b="1" spc="-254" dirty="0">
                <a:solidFill>
                  <a:srgbClr val="026A67"/>
                </a:solidFill>
                <a:latin typeface="Tahoma"/>
                <a:cs typeface="Tahoma"/>
              </a:rPr>
              <a:t>Pill</a:t>
            </a:r>
            <a:r>
              <a:rPr sz="7000" b="1" spc="-395" dirty="0">
                <a:solidFill>
                  <a:srgbClr val="026A67"/>
                </a:solidFill>
                <a:latin typeface="Tahoma"/>
                <a:cs typeface="Tahoma"/>
              </a:rPr>
              <a:t>a</a:t>
            </a:r>
            <a:r>
              <a:rPr sz="7000" b="1" spc="-180" dirty="0">
                <a:solidFill>
                  <a:srgbClr val="026A67"/>
                </a:solidFill>
                <a:latin typeface="Tahoma"/>
                <a:cs typeface="Tahoma"/>
              </a:rPr>
              <a:t>r</a:t>
            </a:r>
            <a:r>
              <a:rPr sz="7000" b="1" spc="-545" dirty="0">
                <a:solidFill>
                  <a:srgbClr val="026A67"/>
                </a:solidFill>
                <a:latin typeface="Tahoma"/>
                <a:cs typeface="Tahoma"/>
              </a:rPr>
              <a:t>s</a:t>
            </a:r>
            <a:r>
              <a:rPr sz="7000" b="1" spc="-700" dirty="0">
                <a:solidFill>
                  <a:srgbClr val="026A67"/>
                </a:solidFill>
                <a:latin typeface="Tahoma"/>
                <a:cs typeface="Tahoma"/>
              </a:rPr>
              <a:t> </a:t>
            </a:r>
            <a:r>
              <a:rPr sz="7000" b="1" spc="-345" dirty="0">
                <a:solidFill>
                  <a:srgbClr val="026A67"/>
                </a:solidFill>
                <a:latin typeface="Tahoma"/>
                <a:cs typeface="Tahoma"/>
              </a:rPr>
              <a:t>o</a:t>
            </a:r>
            <a:r>
              <a:rPr sz="7000" b="1" spc="-225" dirty="0">
                <a:solidFill>
                  <a:srgbClr val="026A67"/>
                </a:solidFill>
                <a:latin typeface="Tahoma"/>
                <a:cs typeface="Tahoma"/>
              </a:rPr>
              <a:t>f</a:t>
            </a:r>
            <a:r>
              <a:rPr sz="7000" b="1" spc="-700" dirty="0">
                <a:solidFill>
                  <a:srgbClr val="026A67"/>
                </a:solidFill>
                <a:latin typeface="Tahoma"/>
                <a:cs typeface="Tahoma"/>
              </a:rPr>
              <a:t> </a:t>
            </a:r>
            <a:r>
              <a:rPr sz="7000" b="1" spc="-565" dirty="0">
                <a:solidFill>
                  <a:srgbClr val="026A67"/>
                </a:solidFill>
                <a:latin typeface="Tahoma"/>
                <a:cs typeface="Tahoma"/>
              </a:rPr>
              <a:t>Isl</a:t>
            </a:r>
            <a:r>
              <a:rPr sz="7000" b="1" spc="-785" dirty="0">
                <a:solidFill>
                  <a:srgbClr val="026A67"/>
                </a:solidFill>
                <a:latin typeface="Tahoma"/>
                <a:cs typeface="Tahoma"/>
              </a:rPr>
              <a:t>am</a:t>
            </a:r>
            <a:endParaRPr sz="7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100" y="1481811"/>
            <a:ext cx="6781800" cy="114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0600"/>
              </a:lnSpc>
              <a:spcBef>
                <a:spcPts val="95"/>
              </a:spcBef>
            </a:pPr>
            <a:r>
              <a:rPr sz="3000" spc="-60" dirty="0"/>
              <a:t>There</a:t>
            </a:r>
            <a:r>
              <a:rPr sz="3000" spc="-145" dirty="0"/>
              <a:t> </a:t>
            </a:r>
            <a:r>
              <a:rPr sz="3000" spc="-70" dirty="0"/>
              <a:t>are</a:t>
            </a:r>
            <a:r>
              <a:rPr sz="3000" spc="-140" dirty="0"/>
              <a:t> </a:t>
            </a:r>
            <a:r>
              <a:rPr sz="3000" spc="-5" dirty="0"/>
              <a:t>5</a:t>
            </a:r>
            <a:r>
              <a:rPr sz="3000" spc="-140" dirty="0"/>
              <a:t> </a:t>
            </a:r>
            <a:r>
              <a:rPr sz="3000" spc="40" dirty="0"/>
              <a:t>Pillars</a:t>
            </a:r>
            <a:r>
              <a:rPr sz="3000" spc="-145" dirty="0"/>
              <a:t> </a:t>
            </a:r>
            <a:r>
              <a:rPr sz="3000" spc="-10" dirty="0"/>
              <a:t>of</a:t>
            </a:r>
            <a:r>
              <a:rPr sz="3000" spc="-140" dirty="0"/>
              <a:t> </a:t>
            </a:r>
            <a:r>
              <a:rPr sz="3000" spc="-65" dirty="0"/>
              <a:t>Islam</a:t>
            </a:r>
            <a:r>
              <a:rPr sz="3000" spc="-140" dirty="0"/>
              <a:t> </a:t>
            </a:r>
            <a:r>
              <a:rPr sz="3000" dirty="0"/>
              <a:t>which</a:t>
            </a:r>
            <a:r>
              <a:rPr lang="es-ES" sz="3000" dirty="0"/>
              <a:t> are </a:t>
            </a:r>
            <a:r>
              <a:rPr lang="es-ES" sz="3000" dirty="0" err="1"/>
              <a:t>the</a:t>
            </a:r>
            <a:r>
              <a:rPr lang="es-ES" sz="3000" dirty="0"/>
              <a:t> </a:t>
            </a:r>
            <a:r>
              <a:rPr lang="es-ES" sz="3000" dirty="0" err="1"/>
              <a:t>most</a:t>
            </a:r>
            <a:r>
              <a:rPr lang="es-ES" sz="3000" dirty="0"/>
              <a:t> </a:t>
            </a:r>
            <a:r>
              <a:rPr lang="es-ES" sz="3000" dirty="0" err="1"/>
              <a:t>important</a:t>
            </a:r>
            <a:r>
              <a:rPr lang="es-ES" sz="3000" dirty="0"/>
              <a:t> </a:t>
            </a:r>
            <a:r>
              <a:rPr lang="es-ES" sz="3000" dirty="0" err="1"/>
              <a:t>Islamic</a:t>
            </a:r>
            <a:r>
              <a:rPr lang="es-ES" sz="3000" dirty="0"/>
              <a:t> </a:t>
            </a:r>
            <a:r>
              <a:rPr lang="es-ES" sz="3000" dirty="0" err="1"/>
              <a:t>practices</a:t>
            </a:r>
            <a:r>
              <a:rPr lang="es-ES" sz="3000" dirty="0"/>
              <a:t>. 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712200" y="1307905"/>
            <a:ext cx="1676400" cy="1612900"/>
          </a:xfrm>
          <a:custGeom>
            <a:avLst/>
            <a:gdLst/>
            <a:ahLst/>
            <a:cxnLst/>
            <a:rect l="l" t="t" r="r" b="b"/>
            <a:pathLst>
              <a:path w="1270000" h="939800">
                <a:moveTo>
                  <a:pt x="704086" y="0"/>
                </a:moveTo>
                <a:lnTo>
                  <a:pt x="704086" y="225060"/>
                </a:lnTo>
                <a:lnTo>
                  <a:pt x="0" y="225060"/>
                </a:lnTo>
                <a:lnTo>
                  <a:pt x="0" y="714739"/>
                </a:lnTo>
                <a:lnTo>
                  <a:pt x="704086" y="714739"/>
                </a:lnTo>
                <a:lnTo>
                  <a:pt x="704086" y="939800"/>
                </a:lnTo>
                <a:lnTo>
                  <a:pt x="1270000" y="469900"/>
                </a:lnTo>
                <a:lnTo>
                  <a:pt x="704086" y="0"/>
                </a:lnTo>
                <a:close/>
              </a:path>
            </a:pathLst>
          </a:custGeom>
          <a:solidFill>
            <a:srgbClr val="FFC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7100" y="5842000"/>
            <a:ext cx="190499" cy="190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2300" y="5842000"/>
            <a:ext cx="190499" cy="190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2700" y="5842000"/>
            <a:ext cx="190499" cy="190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0" y="5842000"/>
            <a:ext cx="190499" cy="190500"/>
          </a:xfrm>
          <a:prstGeom prst="rect">
            <a:avLst/>
          </a:prstGeom>
        </p:spPr>
      </p:pic>
      <p:pic>
        <p:nvPicPr>
          <p:cNvPr id="2052" name="Picture 4" descr="Five Pillars of Islam. An Overview | by Anum Kazi | Medium">
            <a:extLst>
              <a:ext uri="{FF2B5EF4-FFF2-40B4-BE49-F238E27FC236}">
                <a16:creationId xmlns:a16="http://schemas.microsoft.com/office/drawing/2014/main" id="{028A7F1D-2C7A-4D4B-8168-62F5F9570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69" y="2920805"/>
            <a:ext cx="4296850" cy="251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5215" y="2329862"/>
            <a:ext cx="1689100" cy="1689100"/>
            <a:chOff x="745215" y="2329862"/>
            <a:chExt cx="1689100" cy="1689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315" y="2367962"/>
              <a:ext cx="1612765" cy="16127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3315" y="2367962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0" y="1337020"/>
                  </a:moveTo>
                  <a:lnTo>
                    <a:pt x="0" y="275746"/>
                  </a:lnTo>
                  <a:lnTo>
                    <a:pt x="4442" y="226180"/>
                  </a:lnTo>
                  <a:lnTo>
                    <a:pt x="17251" y="179529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8" y="17251"/>
                  </a:lnTo>
                  <a:lnTo>
                    <a:pt x="226179" y="4442"/>
                  </a:lnTo>
                  <a:lnTo>
                    <a:pt x="275745" y="0"/>
                  </a:lnTo>
                  <a:lnTo>
                    <a:pt x="1337020" y="0"/>
                  </a:lnTo>
                  <a:lnTo>
                    <a:pt x="1386585" y="4442"/>
                  </a:lnTo>
                  <a:lnTo>
                    <a:pt x="1433236" y="17251"/>
                  </a:lnTo>
                  <a:lnTo>
                    <a:pt x="1476194" y="37647"/>
                  </a:lnTo>
                  <a:lnTo>
                    <a:pt x="1514679" y="64851"/>
                  </a:lnTo>
                  <a:lnTo>
                    <a:pt x="1547913" y="98086"/>
                  </a:lnTo>
                  <a:lnTo>
                    <a:pt x="1575118" y="136571"/>
                  </a:lnTo>
                  <a:lnTo>
                    <a:pt x="1595514" y="179529"/>
                  </a:lnTo>
                  <a:lnTo>
                    <a:pt x="1608322" y="226180"/>
                  </a:lnTo>
                  <a:lnTo>
                    <a:pt x="1612765" y="275746"/>
                  </a:lnTo>
                  <a:lnTo>
                    <a:pt x="1612765" y="1337020"/>
                  </a:lnTo>
                  <a:lnTo>
                    <a:pt x="1608322" y="1386585"/>
                  </a:lnTo>
                  <a:lnTo>
                    <a:pt x="1595514" y="1433236"/>
                  </a:lnTo>
                  <a:lnTo>
                    <a:pt x="1575118" y="1476194"/>
                  </a:lnTo>
                  <a:lnTo>
                    <a:pt x="1547913" y="1514679"/>
                  </a:lnTo>
                  <a:lnTo>
                    <a:pt x="1514679" y="1547913"/>
                  </a:lnTo>
                  <a:lnTo>
                    <a:pt x="1476194" y="1575118"/>
                  </a:lnTo>
                  <a:lnTo>
                    <a:pt x="1433236" y="1595514"/>
                  </a:lnTo>
                  <a:lnTo>
                    <a:pt x="1386585" y="1608322"/>
                  </a:lnTo>
                  <a:lnTo>
                    <a:pt x="1337020" y="1612765"/>
                  </a:lnTo>
                  <a:lnTo>
                    <a:pt x="275745" y="1612765"/>
                  </a:lnTo>
                  <a:lnTo>
                    <a:pt x="226179" y="1608322"/>
                  </a:lnTo>
                  <a:lnTo>
                    <a:pt x="179528" y="1595514"/>
                  </a:lnTo>
                  <a:lnTo>
                    <a:pt x="136571" y="1575118"/>
                  </a:lnTo>
                  <a:lnTo>
                    <a:pt x="98086" y="1547913"/>
                  </a:lnTo>
                  <a:lnTo>
                    <a:pt x="64851" y="1514679"/>
                  </a:lnTo>
                  <a:lnTo>
                    <a:pt x="37647" y="1476194"/>
                  </a:lnTo>
                  <a:lnTo>
                    <a:pt x="17251" y="1433236"/>
                  </a:lnTo>
                  <a:lnTo>
                    <a:pt x="4442" y="1386585"/>
                  </a:lnTo>
                  <a:lnTo>
                    <a:pt x="0" y="1337020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1426" y="2617453"/>
              <a:ext cx="1104900" cy="1103630"/>
            </a:xfrm>
            <a:custGeom>
              <a:avLst/>
              <a:gdLst/>
              <a:ahLst/>
              <a:cxnLst/>
              <a:rect l="l" t="t" r="r" b="b"/>
              <a:pathLst>
                <a:path w="1104900" h="1103629">
                  <a:moveTo>
                    <a:pt x="897943" y="982980"/>
                  </a:moveTo>
                  <a:lnTo>
                    <a:pt x="207466" y="982980"/>
                  </a:lnTo>
                  <a:lnTo>
                    <a:pt x="246754" y="1012190"/>
                  </a:lnTo>
                  <a:lnTo>
                    <a:pt x="287864" y="1037590"/>
                  </a:lnTo>
                  <a:lnTo>
                    <a:pt x="330530" y="1057910"/>
                  </a:lnTo>
                  <a:lnTo>
                    <a:pt x="374490" y="1074420"/>
                  </a:lnTo>
                  <a:lnTo>
                    <a:pt x="419476" y="1088390"/>
                  </a:lnTo>
                  <a:lnTo>
                    <a:pt x="465225" y="1097280"/>
                  </a:lnTo>
                  <a:lnTo>
                    <a:pt x="511471" y="1102360"/>
                  </a:lnTo>
                  <a:lnTo>
                    <a:pt x="557951" y="1103630"/>
                  </a:lnTo>
                  <a:lnTo>
                    <a:pt x="604398" y="1102360"/>
                  </a:lnTo>
                  <a:lnTo>
                    <a:pt x="650548" y="1096010"/>
                  </a:lnTo>
                  <a:lnTo>
                    <a:pt x="696136" y="1085850"/>
                  </a:lnTo>
                  <a:lnTo>
                    <a:pt x="740898" y="1071880"/>
                  </a:lnTo>
                  <a:lnTo>
                    <a:pt x="784567" y="1052830"/>
                  </a:lnTo>
                  <a:lnTo>
                    <a:pt x="826881" y="1031240"/>
                  </a:lnTo>
                  <a:lnTo>
                    <a:pt x="867573" y="1005840"/>
                  </a:lnTo>
                  <a:lnTo>
                    <a:pt x="897943" y="982980"/>
                  </a:lnTo>
                  <a:close/>
                </a:path>
                <a:path w="1104900" h="1103629">
                  <a:moveTo>
                    <a:pt x="552372" y="0"/>
                  </a:moveTo>
                  <a:lnTo>
                    <a:pt x="505287" y="1270"/>
                  </a:lnTo>
                  <a:lnTo>
                    <a:pt x="458478" y="7620"/>
                  </a:lnTo>
                  <a:lnTo>
                    <a:pt x="412220" y="17779"/>
                  </a:lnTo>
                  <a:lnTo>
                    <a:pt x="366789" y="31750"/>
                  </a:lnTo>
                  <a:lnTo>
                    <a:pt x="322461" y="49529"/>
                  </a:lnTo>
                  <a:lnTo>
                    <a:pt x="279510" y="71120"/>
                  </a:lnTo>
                  <a:lnTo>
                    <a:pt x="238214" y="97789"/>
                  </a:lnTo>
                  <a:lnTo>
                    <a:pt x="198846" y="127000"/>
                  </a:lnTo>
                  <a:lnTo>
                    <a:pt x="161684" y="161289"/>
                  </a:lnTo>
                  <a:lnTo>
                    <a:pt x="128196" y="198120"/>
                  </a:lnTo>
                  <a:lnTo>
                    <a:pt x="98590" y="236220"/>
                  </a:lnTo>
                  <a:lnTo>
                    <a:pt x="72865" y="276860"/>
                  </a:lnTo>
                  <a:lnTo>
                    <a:pt x="51021" y="318770"/>
                  </a:lnTo>
                  <a:lnTo>
                    <a:pt x="33057" y="363220"/>
                  </a:lnTo>
                  <a:lnTo>
                    <a:pt x="18974" y="407670"/>
                  </a:lnTo>
                  <a:lnTo>
                    <a:pt x="8770" y="453389"/>
                  </a:lnTo>
                  <a:lnTo>
                    <a:pt x="2445" y="499110"/>
                  </a:lnTo>
                  <a:lnTo>
                    <a:pt x="0" y="546100"/>
                  </a:lnTo>
                  <a:lnTo>
                    <a:pt x="1432" y="591820"/>
                  </a:lnTo>
                  <a:lnTo>
                    <a:pt x="6743" y="637539"/>
                  </a:lnTo>
                  <a:lnTo>
                    <a:pt x="15932" y="683260"/>
                  </a:lnTo>
                  <a:lnTo>
                    <a:pt x="28998" y="728980"/>
                  </a:lnTo>
                  <a:lnTo>
                    <a:pt x="45941" y="772160"/>
                  </a:lnTo>
                  <a:lnTo>
                    <a:pt x="66760" y="815340"/>
                  </a:lnTo>
                  <a:lnTo>
                    <a:pt x="91455" y="855980"/>
                  </a:lnTo>
                  <a:lnTo>
                    <a:pt x="120027" y="895350"/>
                  </a:lnTo>
                  <a:lnTo>
                    <a:pt x="76347" y="1026160"/>
                  </a:lnTo>
                  <a:lnTo>
                    <a:pt x="207466" y="982980"/>
                  </a:lnTo>
                  <a:lnTo>
                    <a:pt x="897943" y="982980"/>
                  </a:lnTo>
                  <a:lnTo>
                    <a:pt x="906379" y="976630"/>
                  </a:lnTo>
                  <a:lnTo>
                    <a:pt x="943033" y="942340"/>
                  </a:lnTo>
                  <a:lnTo>
                    <a:pt x="975311" y="906780"/>
                  </a:lnTo>
                  <a:lnTo>
                    <a:pt x="1004002" y="869950"/>
                  </a:lnTo>
                  <a:lnTo>
                    <a:pt x="1029106" y="831850"/>
                  </a:lnTo>
                  <a:lnTo>
                    <a:pt x="1030451" y="829310"/>
                  </a:lnTo>
                  <a:lnTo>
                    <a:pt x="473723" y="829310"/>
                  </a:lnTo>
                  <a:lnTo>
                    <a:pt x="470584" y="828040"/>
                  </a:lnTo>
                  <a:lnTo>
                    <a:pt x="313780" y="828040"/>
                  </a:lnTo>
                  <a:lnTo>
                    <a:pt x="297355" y="825500"/>
                  </a:lnTo>
                  <a:lnTo>
                    <a:pt x="264546" y="792480"/>
                  </a:lnTo>
                  <a:lnTo>
                    <a:pt x="252583" y="754380"/>
                  </a:lnTo>
                  <a:lnTo>
                    <a:pt x="247502" y="708660"/>
                  </a:lnTo>
                  <a:lnTo>
                    <a:pt x="248383" y="660400"/>
                  </a:lnTo>
                  <a:lnTo>
                    <a:pt x="254301" y="615950"/>
                  </a:lnTo>
                  <a:lnTo>
                    <a:pt x="373323" y="615950"/>
                  </a:lnTo>
                  <a:lnTo>
                    <a:pt x="387600" y="580389"/>
                  </a:lnTo>
                  <a:lnTo>
                    <a:pt x="408534" y="551180"/>
                  </a:lnTo>
                  <a:lnTo>
                    <a:pt x="436810" y="532130"/>
                  </a:lnTo>
                  <a:lnTo>
                    <a:pt x="553067" y="532130"/>
                  </a:lnTo>
                  <a:lnTo>
                    <a:pt x="553877" y="528320"/>
                  </a:lnTo>
                  <a:lnTo>
                    <a:pt x="295310" y="528320"/>
                  </a:lnTo>
                  <a:lnTo>
                    <a:pt x="312511" y="520700"/>
                  </a:lnTo>
                  <a:lnTo>
                    <a:pt x="329017" y="513080"/>
                  </a:lnTo>
                  <a:lnTo>
                    <a:pt x="344052" y="502920"/>
                  </a:lnTo>
                  <a:lnTo>
                    <a:pt x="356839" y="491489"/>
                  </a:lnTo>
                  <a:lnTo>
                    <a:pt x="357443" y="486410"/>
                  </a:lnTo>
                  <a:lnTo>
                    <a:pt x="350153" y="486410"/>
                  </a:lnTo>
                  <a:lnTo>
                    <a:pt x="346566" y="485139"/>
                  </a:lnTo>
                  <a:lnTo>
                    <a:pt x="347899" y="477520"/>
                  </a:lnTo>
                  <a:lnTo>
                    <a:pt x="351333" y="462279"/>
                  </a:lnTo>
                  <a:lnTo>
                    <a:pt x="352741" y="454660"/>
                  </a:lnTo>
                  <a:lnTo>
                    <a:pt x="505051" y="454660"/>
                  </a:lnTo>
                  <a:lnTo>
                    <a:pt x="505064" y="448310"/>
                  </a:lnTo>
                  <a:lnTo>
                    <a:pt x="505478" y="436879"/>
                  </a:lnTo>
                  <a:lnTo>
                    <a:pt x="505684" y="434339"/>
                  </a:lnTo>
                  <a:lnTo>
                    <a:pt x="492164" y="434339"/>
                  </a:lnTo>
                  <a:lnTo>
                    <a:pt x="493664" y="427989"/>
                  </a:lnTo>
                  <a:lnTo>
                    <a:pt x="393751" y="427989"/>
                  </a:lnTo>
                  <a:lnTo>
                    <a:pt x="418372" y="406400"/>
                  </a:lnTo>
                  <a:lnTo>
                    <a:pt x="455431" y="389889"/>
                  </a:lnTo>
                  <a:lnTo>
                    <a:pt x="497531" y="377189"/>
                  </a:lnTo>
                  <a:lnTo>
                    <a:pt x="537273" y="364489"/>
                  </a:lnTo>
                  <a:lnTo>
                    <a:pt x="561716" y="355600"/>
                  </a:lnTo>
                  <a:lnTo>
                    <a:pt x="330173" y="355600"/>
                  </a:lnTo>
                  <a:lnTo>
                    <a:pt x="341599" y="350520"/>
                  </a:lnTo>
                  <a:lnTo>
                    <a:pt x="353492" y="345439"/>
                  </a:lnTo>
                  <a:lnTo>
                    <a:pt x="364491" y="339089"/>
                  </a:lnTo>
                  <a:lnTo>
                    <a:pt x="373233" y="331470"/>
                  </a:lnTo>
                  <a:lnTo>
                    <a:pt x="328123" y="331470"/>
                  </a:lnTo>
                  <a:lnTo>
                    <a:pt x="332020" y="321310"/>
                  </a:lnTo>
                  <a:lnTo>
                    <a:pt x="346597" y="317500"/>
                  </a:lnTo>
                  <a:lnTo>
                    <a:pt x="365263" y="316229"/>
                  </a:lnTo>
                  <a:lnTo>
                    <a:pt x="381429" y="314960"/>
                  </a:lnTo>
                  <a:lnTo>
                    <a:pt x="543161" y="314960"/>
                  </a:lnTo>
                  <a:lnTo>
                    <a:pt x="545667" y="297179"/>
                  </a:lnTo>
                  <a:lnTo>
                    <a:pt x="539882" y="270510"/>
                  </a:lnTo>
                  <a:lnTo>
                    <a:pt x="526644" y="248920"/>
                  </a:lnTo>
                  <a:lnTo>
                    <a:pt x="508584" y="234950"/>
                  </a:lnTo>
                  <a:lnTo>
                    <a:pt x="512009" y="231139"/>
                  </a:lnTo>
                  <a:lnTo>
                    <a:pt x="510202" y="222250"/>
                  </a:lnTo>
                  <a:lnTo>
                    <a:pt x="510634" y="215900"/>
                  </a:lnTo>
                  <a:lnTo>
                    <a:pt x="770966" y="215900"/>
                  </a:lnTo>
                  <a:lnTo>
                    <a:pt x="771038" y="212089"/>
                  </a:lnTo>
                  <a:lnTo>
                    <a:pt x="987183" y="212089"/>
                  </a:lnTo>
                  <a:lnTo>
                    <a:pt x="975311" y="196850"/>
                  </a:lnTo>
                  <a:lnTo>
                    <a:pt x="943033" y="161289"/>
                  </a:lnTo>
                  <a:lnTo>
                    <a:pt x="905872" y="127000"/>
                  </a:lnTo>
                  <a:lnTo>
                    <a:pt x="866507" y="97789"/>
                  </a:lnTo>
                  <a:lnTo>
                    <a:pt x="825214" y="71120"/>
                  </a:lnTo>
                  <a:lnTo>
                    <a:pt x="782268" y="49529"/>
                  </a:lnTo>
                  <a:lnTo>
                    <a:pt x="737944" y="31750"/>
                  </a:lnTo>
                  <a:lnTo>
                    <a:pt x="692517" y="17779"/>
                  </a:lnTo>
                  <a:lnTo>
                    <a:pt x="646263" y="7620"/>
                  </a:lnTo>
                  <a:lnTo>
                    <a:pt x="599456" y="1270"/>
                  </a:lnTo>
                  <a:lnTo>
                    <a:pt x="552372" y="0"/>
                  </a:lnTo>
                  <a:close/>
                </a:path>
                <a:path w="1104900" h="1103629">
                  <a:moveTo>
                    <a:pt x="584458" y="715010"/>
                  </a:moveTo>
                  <a:lnTo>
                    <a:pt x="572539" y="758190"/>
                  </a:lnTo>
                  <a:lnTo>
                    <a:pt x="550303" y="797560"/>
                  </a:lnTo>
                  <a:lnTo>
                    <a:pt x="517460" y="822960"/>
                  </a:lnTo>
                  <a:lnTo>
                    <a:pt x="473723" y="829310"/>
                  </a:lnTo>
                  <a:lnTo>
                    <a:pt x="1030451" y="829310"/>
                  </a:lnTo>
                  <a:lnTo>
                    <a:pt x="1031124" y="828040"/>
                  </a:lnTo>
                  <a:lnTo>
                    <a:pt x="853059" y="828040"/>
                  </a:lnTo>
                  <a:lnTo>
                    <a:pt x="851078" y="806450"/>
                  </a:lnTo>
                  <a:lnTo>
                    <a:pt x="699283" y="806450"/>
                  </a:lnTo>
                  <a:lnTo>
                    <a:pt x="659457" y="805180"/>
                  </a:lnTo>
                  <a:lnTo>
                    <a:pt x="623135" y="787400"/>
                  </a:lnTo>
                  <a:lnTo>
                    <a:pt x="598801" y="758190"/>
                  </a:lnTo>
                  <a:lnTo>
                    <a:pt x="595559" y="746760"/>
                  </a:lnTo>
                  <a:lnTo>
                    <a:pt x="594299" y="735330"/>
                  </a:lnTo>
                  <a:lnTo>
                    <a:pt x="591704" y="725169"/>
                  </a:lnTo>
                  <a:lnTo>
                    <a:pt x="584458" y="715010"/>
                  </a:lnTo>
                  <a:close/>
                </a:path>
                <a:path w="1104900" h="1103629">
                  <a:moveTo>
                    <a:pt x="410144" y="591820"/>
                  </a:moveTo>
                  <a:lnTo>
                    <a:pt x="384080" y="624839"/>
                  </a:lnTo>
                  <a:lnTo>
                    <a:pt x="372371" y="676910"/>
                  </a:lnTo>
                  <a:lnTo>
                    <a:pt x="365048" y="725169"/>
                  </a:lnTo>
                  <a:lnTo>
                    <a:pt x="354669" y="772160"/>
                  </a:lnTo>
                  <a:lnTo>
                    <a:pt x="338494" y="810260"/>
                  </a:lnTo>
                  <a:lnTo>
                    <a:pt x="313780" y="828040"/>
                  </a:lnTo>
                  <a:lnTo>
                    <a:pt x="470584" y="828040"/>
                  </a:lnTo>
                  <a:lnTo>
                    <a:pt x="439195" y="815340"/>
                  </a:lnTo>
                  <a:lnTo>
                    <a:pt x="416123" y="787400"/>
                  </a:lnTo>
                  <a:lnTo>
                    <a:pt x="403395" y="749300"/>
                  </a:lnTo>
                  <a:lnTo>
                    <a:pt x="399899" y="706119"/>
                  </a:lnTo>
                  <a:lnTo>
                    <a:pt x="403175" y="678180"/>
                  </a:lnTo>
                  <a:lnTo>
                    <a:pt x="409005" y="648970"/>
                  </a:lnTo>
                  <a:lnTo>
                    <a:pt x="412843" y="621030"/>
                  </a:lnTo>
                  <a:lnTo>
                    <a:pt x="410144" y="591820"/>
                  </a:lnTo>
                  <a:close/>
                </a:path>
                <a:path w="1104900" h="1103629">
                  <a:moveTo>
                    <a:pt x="801803" y="312420"/>
                  </a:moveTo>
                  <a:lnTo>
                    <a:pt x="807624" y="360679"/>
                  </a:lnTo>
                  <a:lnTo>
                    <a:pt x="814767" y="408939"/>
                  </a:lnTo>
                  <a:lnTo>
                    <a:pt x="822797" y="457200"/>
                  </a:lnTo>
                  <a:lnTo>
                    <a:pt x="839783" y="553720"/>
                  </a:lnTo>
                  <a:lnTo>
                    <a:pt x="847870" y="603250"/>
                  </a:lnTo>
                  <a:lnTo>
                    <a:pt x="855107" y="651510"/>
                  </a:lnTo>
                  <a:lnTo>
                    <a:pt x="861719" y="697230"/>
                  </a:lnTo>
                  <a:lnTo>
                    <a:pt x="866277" y="741680"/>
                  </a:lnTo>
                  <a:lnTo>
                    <a:pt x="864739" y="786130"/>
                  </a:lnTo>
                  <a:lnTo>
                    <a:pt x="853059" y="828040"/>
                  </a:lnTo>
                  <a:lnTo>
                    <a:pt x="1031124" y="828040"/>
                  </a:lnTo>
                  <a:lnTo>
                    <a:pt x="1050625" y="791210"/>
                  </a:lnTo>
                  <a:lnTo>
                    <a:pt x="1068557" y="749300"/>
                  </a:lnTo>
                  <a:lnTo>
                    <a:pt x="1082902" y="706119"/>
                  </a:lnTo>
                  <a:lnTo>
                    <a:pt x="1093661" y="662939"/>
                  </a:lnTo>
                  <a:lnTo>
                    <a:pt x="1100834" y="618489"/>
                  </a:lnTo>
                  <a:lnTo>
                    <a:pt x="1104318" y="575310"/>
                  </a:lnTo>
                  <a:lnTo>
                    <a:pt x="1104318" y="528320"/>
                  </a:lnTo>
                  <a:lnTo>
                    <a:pt x="1100834" y="485139"/>
                  </a:lnTo>
                  <a:lnTo>
                    <a:pt x="1093661" y="440689"/>
                  </a:lnTo>
                  <a:lnTo>
                    <a:pt x="1082902" y="397510"/>
                  </a:lnTo>
                  <a:lnTo>
                    <a:pt x="1068557" y="354329"/>
                  </a:lnTo>
                  <a:lnTo>
                    <a:pt x="1060406" y="335279"/>
                  </a:lnTo>
                  <a:lnTo>
                    <a:pt x="827275" y="335279"/>
                  </a:lnTo>
                  <a:lnTo>
                    <a:pt x="819571" y="327660"/>
                  </a:lnTo>
                  <a:lnTo>
                    <a:pt x="811180" y="318770"/>
                  </a:lnTo>
                  <a:lnTo>
                    <a:pt x="801803" y="312420"/>
                  </a:lnTo>
                  <a:close/>
                </a:path>
                <a:path w="1104900" h="1103629">
                  <a:moveTo>
                    <a:pt x="715658" y="551180"/>
                  </a:moveTo>
                  <a:lnTo>
                    <a:pt x="730445" y="593089"/>
                  </a:lnTo>
                  <a:lnTo>
                    <a:pt x="747022" y="635000"/>
                  </a:lnTo>
                  <a:lnTo>
                    <a:pt x="759200" y="679450"/>
                  </a:lnTo>
                  <a:lnTo>
                    <a:pt x="760792" y="728980"/>
                  </a:lnTo>
                  <a:lnTo>
                    <a:pt x="743867" y="775969"/>
                  </a:lnTo>
                  <a:lnTo>
                    <a:pt x="699283" y="806450"/>
                  </a:lnTo>
                  <a:lnTo>
                    <a:pt x="851078" y="806450"/>
                  </a:lnTo>
                  <a:lnTo>
                    <a:pt x="848515" y="778510"/>
                  </a:lnTo>
                  <a:lnTo>
                    <a:pt x="842870" y="728980"/>
                  </a:lnTo>
                  <a:lnTo>
                    <a:pt x="836282" y="678180"/>
                  </a:lnTo>
                  <a:lnTo>
                    <a:pt x="831122" y="642620"/>
                  </a:lnTo>
                  <a:lnTo>
                    <a:pt x="781896" y="642620"/>
                  </a:lnTo>
                  <a:lnTo>
                    <a:pt x="773088" y="636270"/>
                  </a:lnTo>
                  <a:lnTo>
                    <a:pt x="774712" y="626110"/>
                  </a:lnTo>
                  <a:lnTo>
                    <a:pt x="775585" y="615950"/>
                  </a:lnTo>
                  <a:lnTo>
                    <a:pt x="776746" y="604520"/>
                  </a:lnTo>
                  <a:lnTo>
                    <a:pt x="779235" y="595630"/>
                  </a:lnTo>
                  <a:lnTo>
                    <a:pt x="823914" y="595630"/>
                  </a:lnTo>
                  <a:lnTo>
                    <a:pt x="820916" y="576580"/>
                  </a:lnTo>
                  <a:lnTo>
                    <a:pt x="819266" y="566420"/>
                  </a:lnTo>
                  <a:lnTo>
                    <a:pt x="737133" y="566420"/>
                  </a:lnTo>
                  <a:lnTo>
                    <a:pt x="730278" y="561339"/>
                  </a:lnTo>
                  <a:lnTo>
                    <a:pt x="722786" y="554989"/>
                  </a:lnTo>
                  <a:lnTo>
                    <a:pt x="715658" y="551180"/>
                  </a:lnTo>
                  <a:close/>
                </a:path>
                <a:path w="1104900" h="1103629">
                  <a:moveTo>
                    <a:pt x="373323" y="615950"/>
                  </a:moveTo>
                  <a:lnTo>
                    <a:pt x="254301" y="615950"/>
                  </a:lnTo>
                  <a:lnTo>
                    <a:pt x="256582" y="648970"/>
                  </a:lnTo>
                  <a:lnTo>
                    <a:pt x="258069" y="681989"/>
                  </a:lnTo>
                  <a:lnTo>
                    <a:pt x="270694" y="742950"/>
                  </a:lnTo>
                  <a:lnTo>
                    <a:pt x="301910" y="782319"/>
                  </a:lnTo>
                  <a:lnTo>
                    <a:pt x="317878" y="784860"/>
                  </a:lnTo>
                  <a:lnTo>
                    <a:pt x="336869" y="767080"/>
                  </a:lnTo>
                  <a:lnTo>
                    <a:pt x="348427" y="732790"/>
                  </a:lnTo>
                  <a:lnTo>
                    <a:pt x="355021" y="695960"/>
                  </a:lnTo>
                  <a:lnTo>
                    <a:pt x="301458" y="695960"/>
                  </a:lnTo>
                  <a:lnTo>
                    <a:pt x="299274" y="680720"/>
                  </a:lnTo>
                  <a:lnTo>
                    <a:pt x="300343" y="665480"/>
                  </a:lnTo>
                  <a:lnTo>
                    <a:pt x="304025" y="651510"/>
                  </a:lnTo>
                  <a:lnTo>
                    <a:pt x="309682" y="641350"/>
                  </a:lnTo>
                  <a:lnTo>
                    <a:pt x="366286" y="641350"/>
                  </a:lnTo>
                  <a:lnTo>
                    <a:pt x="372303" y="618489"/>
                  </a:lnTo>
                  <a:lnTo>
                    <a:pt x="373323" y="615950"/>
                  </a:lnTo>
                  <a:close/>
                </a:path>
                <a:path w="1104900" h="1103629">
                  <a:moveTo>
                    <a:pt x="553067" y="532130"/>
                  </a:moveTo>
                  <a:lnTo>
                    <a:pt x="436810" y="532130"/>
                  </a:lnTo>
                  <a:lnTo>
                    <a:pt x="436620" y="575310"/>
                  </a:lnTo>
                  <a:lnTo>
                    <a:pt x="422811" y="666750"/>
                  </a:lnTo>
                  <a:lnTo>
                    <a:pt x="422439" y="711200"/>
                  </a:lnTo>
                  <a:lnTo>
                    <a:pt x="431252" y="741680"/>
                  </a:lnTo>
                  <a:lnTo>
                    <a:pt x="449830" y="767080"/>
                  </a:lnTo>
                  <a:lnTo>
                    <a:pt x="477785" y="782319"/>
                  </a:lnTo>
                  <a:lnTo>
                    <a:pt x="514732" y="779780"/>
                  </a:lnTo>
                  <a:lnTo>
                    <a:pt x="538424" y="768350"/>
                  </a:lnTo>
                  <a:lnTo>
                    <a:pt x="557009" y="748030"/>
                  </a:lnTo>
                  <a:lnTo>
                    <a:pt x="569832" y="725169"/>
                  </a:lnTo>
                  <a:lnTo>
                    <a:pt x="576234" y="699769"/>
                  </a:lnTo>
                  <a:lnTo>
                    <a:pt x="575923" y="689610"/>
                  </a:lnTo>
                  <a:lnTo>
                    <a:pt x="494214" y="689610"/>
                  </a:lnTo>
                  <a:lnTo>
                    <a:pt x="490119" y="678180"/>
                  </a:lnTo>
                  <a:lnTo>
                    <a:pt x="490470" y="664210"/>
                  </a:lnTo>
                  <a:lnTo>
                    <a:pt x="493717" y="648970"/>
                  </a:lnTo>
                  <a:lnTo>
                    <a:pt x="498312" y="638810"/>
                  </a:lnTo>
                  <a:lnTo>
                    <a:pt x="497746" y="635000"/>
                  </a:lnTo>
                  <a:lnTo>
                    <a:pt x="569047" y="635000"/>
                  </a:lnTo>
                  <a:lnTo>
                    <a:pt x="566568" y="623570"/>
                  </a:lnTo>
                  <a:lnTo>
                    <a:pt x="556714" y="584200"/>
                  </a:lnTo>
                  <a:lnTo>
                    <a:pt x="551643" y="546100"/>
                  </a:lnTo>
                  <a:lnTo>
                    <a:pt x="552797" y="533400"/>
                  </a:lnTo>
                  <a:lnTo>
                    <a:pt x="553067" y="532130"/>
                  </a:lnTo>
                  <a:close/>
                </a:path>
                <a:path w="1104900" h="1103629">
                  <a:moveTo>
                    <a:pt x="686034" y="495300"/>
                  </a:moveTo>
                  <a:lnTo>
                    <a:pt x="558169" y="495300"/>
                  </a:lnTo>
                  <a:lnTo>
                    <a:pt x="559840" y="496570"/>
                  </a:lnTo>
                  <a:lnTo>
                    <a:pt x="559840" y="497839"/>
                  </a:lnTo>
                  <a:lnTo>
                    <a:pt x="579292" y="534670"/>
                  </a:lnTo>
                  <a:lnTo>
                    <a:pt x="590250" y="580389"/>
                  </a:lnTo>
                  <a:lnTo>
                    <a:pt x="598246" y="631189"/>
                  </a:lnTo>
                  <a:lnTo>
                    <a:pt x="608815" y="680720"/>
                  </a:lnTo>
                  <a:lnTo>
                    <a:pt x="627490" y="722630"/>
                  </a:lnTo>
                  <a:lnTo>
                    <a:pt x="655013" y="755650"/>
                  </a:lnTo>
                  <a:lnTo>
                    <a:pt x="690209" y="765810"/>
                  </a:lnTo>
                  <a:lnTo>
                    <a:pt x="713382" y="759460"/>
                  </a:lnTo>
                  <a:lnTo>
                    <a:pt x="733608" y="748030"/>
                  </a:lnTo>
                  <a:lnTo>
                    <a:pt x="748497" y="732790"/>
                  </a:lnTo>
                  <a:lnTo>
                    <a:pt x="726964" y="685800"/>
                  </a:lnTo>
                  <a:lnTo>
                    <a:pt x="721489" y="666750"/>
                  </a:lnTo>
                  <a:lnTo>
                    <a:pt x="651001" y="666750"/>
                  </a:lnTo>
                  <a:lnTo>
                    <a:pt x="648008" y="662939"/>
                  </a:lnTo>
                  <a:lnTo>
                    <a:pt x="647888" y="655320"/>
                  </a:lnTo>
                  <a:lnTo>
                    <a:pt x="647974" y="647700"/>
                  </a:lnTo>
                  <a:lnTo>
                    <a:pt x="648554" y="638810"/>
                  </a:lnTo>
                  <a:lnTo>
                    <a:pt x="650563" y="627380"/>
                  </a:lnTo>
                  <a:lnTo>
                    <a:pt x="654155" y="618489"/>
                  </a:lnTo>
                  <a:lnTo>
                    <a:pt x="707971" y="618489"/>
                  </a:lnTo>
                  <a:lnTo>
                    <a:pt x="696758" y="575310"/>
                  </a:lnTo>
                  <a:lnTo>
                    <a:pt x="678773" y="521970"/>
                  </a:lnTo>
                  <a:lnTo>
                    <a:pt x="682176" y="510539"/>
                  </a:lnTo>
                  <a:lnTo>
                    <a:pt x="685173" y="499110"/>
                  </a:lnTo>
                  <a:lnTo>
                    <a:pt x="686034" y="495300"/>
                  </a:lnTo>
                  <a:close/>
                </a:path>
                <a:path w="1104900" h="1103629">
                  <a:moveTo>
                    <a:pt x="358535" y="675639"/>
                  </a:moveTo>
                  <a:lnTo>
                    <a:pt x="319927" y="675639"/>
                  </a:lnTo>
                  <a:lnTo>
                    <a:pt x="321792" y="684530"/>
                  </a:lnTo>
                  <a:lnTo>
                    <a:pt x="318812" y="692150"/>
                  </a:lnTo>
                  <a:lnTo>
                    <a:pt x="311772" y="695960"/>
                  </a:lnTo>
                  <a:lnTo>
                    <a:pt x="355021" y="695960"/>
                  </a:lnTo>
                  <a:lnTo>
                    <a:pt x="355476" y="693420"/>
                  </a:lnTo>
                  <a:lnTo>
                    <a:pt x="358535" y="675639"/>
                  </a:lnTo>
                  <a:close/>
                </a:path>
                <a:path w="1104900" h="1103629">
                  <a:moveTo>
                    <a:pt x="366286" y="641350"/>
                  </a:moveTo>
                  <a:lnTo>
                    <a:pt x="309682" y="641350"/>
                  </a:lnTo>
                  <a:lnTo>
                    <a:pt x="305981" y="652780"/>
                  </a:lnTo>
                  <a:lnTo>
                    <a:pt x="302968" y="665480"/>
                  </a:lnTo>
                  <a:lnTo>
                    <a:pt x="303312" y="678180"/>
                  </a:lnTo>
                  <a:lnTo>
                    <a:pt x="309682" y="688339"/>
                  </a:lnTo>
                  <a:lnTo>
                    <a:pt x="318229" y="689610"/>
                  </a:lnTo>
                  <a:lnTo>
                    <a:pt x="319496" y="683260"/>
                  </a:lnTo>
                  <a:lnTo>
                    <a:pt x="319927" y="675639"/>
                  </a:lnTo>
                  <a:lnTo>
                    <a:pt x="358535" y="675639"/>
                  </a:lnTo>
                  <a:lnTo>
                    <a:pt x="360938" y="661670"/>
                  </a:lnTo>
                  <a:lnTo>
                    <a:pt x="366286" y="641350"/>
                  </a:lnTo>
                  <a:close/>
                </a:path>
                <a:path w="1104900" h="1103629">
                  <a:moveTo>
                    <a:pt x="575301" y="669289"/>
                  </a:moveTo>
                  <a:lnTo>
                    <a:pt x="510634" y="669289"/>
                  </a:lnTo>
                  <a:lnTo>
                    <a:pt x="512626" y="678180"/>
                  </a:lnTo>
                  <a:lnTo>
                    <a:pt x="509967" y="684530"/>
                  </a:lnTo>
                  <a:lnTo>
                    <a:pt x="503536" y="689610"/>
                  </a:lnTo>
                  <a:lnTo>
                    <a:pt x="575923" y="689610"/>
                  </a:lnTo>
                  <a:lnTo>
                    <a:pt x="575301" y="669289"/>
                  </a:lnTo>
                  <a:close/>
                </a:path>
                <a:path w="1104900" h="1103629">
                  <a:moveTo>
                    <a:pt x="569047" y="635000"/>
                  </a:moveTo>
                  <a:lnTo>
                    <a:pt x="500253" y="635000"/>
                  </a:lnTo>
                  <a:lnTo>
                    <a:pt x="500361" y="636270"/>
                  </a:lnTo>
                  <a:lnTo>
                    <a:pt x="496385" y="647700"/>
                  </a:lnTo>
                  <a:lnTo>
                    <a:pt x="494220" y="660400"/>
                  </a:lnTo>
                  <a:lnTo>
                    <a:pt x="495644" y="673100"/>
                  </a:lnTo>
                  <a:lnTo>
                    <a:pt x="502437" y="681989"/>
                  </a:lnTo>
                  <a:lnTo>
                    <a:pt x="507479" y="680720"/>
                  </a:lnTo>
                  <a:lnTo>
                    <a:pt x="511308" y="676910"/>
                  </a:lnTo>
                  <a:lnTo>
                    <a:pt x="510634" y="669289"/>
                  </a:lnTo>
                  <a:lnTo>
                    <a:pt x="575301" y="669289"/>
                  </a:lnTo>
                  <a:lnTo>
                    <a:pt x="575107" y="662939"/>
                  </a:lnTo>
                  <a:lnTo>
                    <a:pt x="569047" y="635000"/>
                  </a:lnTo>
                  <a:close/>
                </a:path>
                <a:path w="1104900" h="1103629">
                  <a:moveTo>
                    <a:pt x="715284" y="645160"/>
                  </a:moveTo>
                  <a:lnTo>
                    <a:pt x="668500" y="645160"/>
                  </a:lnTo>
                  <a:lnTo>
                    <a:pt x="670677" y="650239"/>
                  </a:lnTo>
                  <a:lnTo>
                    <a:pt x="669676" y="655320"/>
                  </a:lnTo>
                  <a:lnTo>
                    <a:pt x="667063" y="661670"/>
                  </a:lnTo>
                  <a:lnTo>
                    <a:pt x="664402" y="665480"/>
                  </a:lnTo>
                  <a:lnTo>
                    <a:pt x="658496" y="665480"/>
                  </a:lnTo>
                  <a:lnTo>
                    <a:pt x="651001" y="666750"/>
                  </a:lnTo>
                  <a:lnTo>
                    <a:pt x="721489" y="666750"/>
                  </a:lnTo>
                  <a:lnTo>
                    <a:pt x="715284" y="645160"/>
                  </a:lnTo>
                  <a:close/>
                </a:path>
                <a:path w="1104900" h="1103629">
                  <a:moveTo>
                    <a:pt x="707971" y="618489"/>
                  </a:moveTo>
                  <a:lnTo>
                    <a:pt x="654155" y="618489"/>
                  </a:lnTo>
                  <a:lnTo>
                    <a:pt x="654483" y="621030"/>
                  </a:lnTo>
                  <a:lnTo>
                    <a:pt x="652127" y="633730"/>
                  </a:lnTo>
                  <a:lnTo>
                    <a:pt x="652328" y="648970"/>
                  </a:lnTo>
                  <a:lnTo>
                    <a:pt x="660330" y="657860"/>
                  </a:lnTo>
                  <a:lnTo>
                    <a:pt x="665372" y="655320"/>
                  </a:lnTo>
                  <a:lnTo>
                    <a:pt x="669201" y="652780"/>
                  </a:lnTo>
                  <a:lnTo>
                    <a:pt x="668500" y="645160"/>
                  </a:lnTo>
                  <a:lnTo>
                    <a:pt x="715284" y="645160"/>
                  </a:lnTo>
                  <a:lnTo>
                    <a:pt x="711269" y="631189"/>
                  </a:lnTo>
                  <a:lnTo>
                    <a:pt x="707971" y="618489"/>
                  </a:lnTo>
                  <a:close/>
                </a:path>
                <a:path w="1104900" h="1103629">
                  <a:moveTo>
                    <a:pt x="827711" y="619760"/>
                  </a:moveTo>
                  <a:lnTo>
                    <a:pt x="795655" y="619760"/>
                  </a:lnTo>
                  <a:lnTo>
                    <a:pt x="797146" y="631189"/>
                  </a:lnTo>
                  <a:lnTo>
                    <a:pt x="791237" y="640080"/>
                  </a:lnTo>
                  <a:lnTo>
                    <a:pt x="781896" y="642620"/>
                  </a:lnTo>
                  <a:lnTo>
                    <a:pt x="831122" y="642620"/>
                  </a:lnTo>
                  <a:lnTo>
                    <a:pt x="828910" y="627380"/>
                  </a:lnTo>
                  <a:lnTo>
                    <a:pt x="827711" y="619760"/>
                  </a:lnTo>
                  <a:close/>
                </a:path>
                <a:path w="1104900" h="1103629">
                  <a:moveTo>
                    <a:pt x="823914" y="595630"/>
                  </a:moveTo>
                  <a:lnTo>
                    <a:pt x="779235" y="595630"/>
                  </a:lnTo>
                  <a:lnTo>
                    <a:pt x="779547" y="604520"/>
                  </a:lnTo>
                  <a:lnTo>
                    <a:pt x="778315" y="615950"/>
                  </a:lnTo>
                  <a:lnTo>
                    <a:pt x="779080" y="626110"/>
                  </a:lnTo>
                  <a:lnTo>
                    <a:pt x="785383" y="632460"/>
                  </a:lnTo>
                  <a:lnTo>
                    <a:pt x="793930" y="633730"/>
                  </a:lnTo>
                  <a:lnTo>
                    <a:pt x="795224" y="627380"/>
                  </a:lnTo>
                  <a:lnTo>
                    <a:pt x="795655" y="619760"/>
                  </a:lnTo>
                  <a:lnTo>
                    <a:pt x="827711" y="619760"/>
                  </a:lnTo>
                  <a:lnTo>
                    <a:pt x="823914" y="595630"/>
                  </a:lnTo>
                  <a:close/>
                </a:path>
                <a:path w="1104900" h="1103629">
                  <a:moveTo>
                    <a:pt x="700629" y="392429"/>
                  </a:moveTo>
                  <a:lnTo>
                    <a:pt x="594676" y="392429"/>
                  </a:lnTo>
                  <a:lnTo>
                    <a:pt x="605813" y="417829"/>
                  </a:lnTo>
                  <a:lnTo>
                    <a:pt x="607878" y="448310"/>
                  </a:lnTo>
                  <a:lnTo>
                    <a:pt x="596682" y="472439"/>
                  </a:lnTo>
                  <a:lnTo>
                    <a:pt x="568037" y="474979"/>
                  </a:lnTo>
                  <a:lnTo>
                    <a:pt x="691068" y="474979"/>
                  </a:lnTo>
                  <a:lnTo>
                    <a:pt x="718772" y="518160"/>
                  </a:lnTo>
                  <a:lnTo>
                    <a:pt x="731615" y="541020"/>
                  </a:lnTo>
                  <a:lnTo>
                    <a:pt x="742350" y="565150"/>
                  </a:lnTo>
                  <a:lnTo>
                    <a:pt x="737133" y="566420"/>
                  </a:lnTo>
                  <a:lnTo>
                    <a:pt x="819266" y="566420"/>
                  </a:lnTo>
                  <a:lnTo>
                    <a:pt x="812459" y="524510"/>
                  </a:lnTo>
                  <a:lnTo>
                    <a:pt x="803697" y="473710"/>
                  </a:lnTo>
                  <a:lnTo>
                    <a:pt x="793895" y="417829"/>
                  </a:lnTo>
                  <a:lnTo>
                    <a:pt x="717734" y="417829"/>
                  </a:lnTo>
                  <a:lnTo>
                    <a:pt x="715373" y="402589"/>
                  </a:lnTo>
                  <a:lnTo>
                    <a:pt x="706592" y="394970"/>
                  </a:lnTo>
                  <a:lnTo>
                    <a:pt x="700629" y="392429"/>
                  </a:lnTo>
                  <a:close/>
                </a:path>
                <a:path w="1104900" h="1103629">
                  <a:moveTo>
                    <a:pt x="367084" y="488950"/>
                  </a:moveTo>
                  <a:lnTo>
                    <a:pt x="351184" y="501650"/>
                  </a:lnTo>
                  <a:lnTo>
                    <a:pt x="332451" y="515620"/>
                  </a:lnTo>
                  <a:lnTo>
                    <a:pt x="313092" y="524510"/>
                  </a:lnTo>
                  <a:lnTo>
                    <a:pt x="295310" y="528320"/>
                  </a:lnTo>
                  <a:lnTo>
                    <a:pt x="553877" y="528320"/>
                  </a:lnTo>
                  <a:lnTo>
                    <a:pt x="555496" y="520700"/>
                  </a:lnTo>
                  <a:lnTo>
                    <a:pt x="557805" y="509270"/>
                  </a:lnTo>
                  <a:lnTo>
                    <a:pt x="557791" y="497839"/>
                  </a:lnTo>
                  <a:lnTo>
                    <a:pt x="558169" y="495300"/>
                  </a:lnTo>
                  <a:lnTo>
                    <a:pt x="686034" y="495300"/>
                  </a:lnTo>
                  <a:lnTo>
                    <a:pt x="686608" y="492760"/>
                  </a:lnTo>
                  <a:lnTo>
                    <a:pt x="376441" y="492760"/>
                  </a:lnTo>
                  <a:lnTo>
                    <a:pt x="371992" y="490220"/>
                  </a:lnTo>
                  <a:lnTo>
                    <a:pt x="367084" y="488950"/>
                  </a:lnTo>
                  <a:close/>
                </a:path>
                <a:path w="1104900" h="1103629">
                  <a:moveTo>
                    <a:pt x="505051" y="454660"/>
                  </a:moveTo>
                  <a:lnTo>
                    <a:pt x="352741" y="454660"/>
                  </a:lnTo>
                  <a:lnTo>
                    <a:pt x="368385" y="455929"/>
                  </a:lnTo>
                  <a:lnTo>
                    <a:pt x="380283" y="461010"/>
                  </a:lnTo>
                  <a:lnTo>
                    <a:pt x="387631" y="469900"/>
                  </a:lnTo>
                  <a:lnTo>
                    <a:pt x="389626" y="485139"/>
                  </a:lnTo>
                  <a:lnTo>
                    <a:pt x="386687" y="486410"/>
                  </a:lnTo>
                  <a:lnTo>
                    <a:pt x="384637" y="487680"/>
                  </a:lnTo>
                  <a:lnTo>
                    <a:pt x="383479" y="491489"/>
                  </a:lnTo>
                  <a:lnTo>
                    <a:pt x="376441" y="492760"/>
                  </a:lnTo>
                  <a:lnTo>
                    <a:pt x="686608" y="492760"/>
                  </a:lnTo>
                  <a:lnTo>
                    <a:pt x="688043" y="486410"/>
                  </a:lnTo>
                  <a:lnTo>
                    <a:pt x="688379" y="485139"/>
                  </a:lnTo>
                  <a:lnTo>
                    <a:pt x="522535" y="485139"/>
                  </a:lnTo>
                  <a:lnTo>
                    <a:pt x="506509" y="476250"/>
                  </a:lnTo>
                  <a:lnTo>
                    <a:pt x="505235" y="463550"/>
                  </a:lnTo>
                  <a:lnTo>
                    <a:pt x="505051" y="454660"/>
                  </a:lnTo>
                  <a:close/>
                </a:path>
                <a:path w="1104900" h="1103629">
                  <a:moveTo>
                    <a:pt x="357594" y="485139"/>
                  </a:moveTo>
                  <a:lnTo>
                    <a:pt x="350153" y="486410"/>
                  </a:lnTo>
                  <a:lnTo>
                    <a:pt x="357443" y="486410"/>
                  </a:lnTo>
                  <a:lnTo>
                    <a:pt x="357594" y="485139"/>
                  </a:lnTo>
                  <a:close/>
                </a:path>
                <a:path w="1104900" h="1103629">
                  <a:moveTo>
                    <a:pt x="559840" y="455929"/>
                  </a:moveTo>
                  <a:lnTo>
                    <a:pt x="551594" y="469900"/>
                  </a:lnTo>
                  <a:lnTo>
                    <a:pt x="538361" y="481329"/>
                  </a:lnTo>
                  <a:lnTo>
                    <a:pt x="522535" y="485139"/>
                  </a:lnTo>
                  <a:lnTo>
                    <a:pt x="688379" y="485139"/>
                  </a:lnTo>
                  <a:lnTo>
                    <a:pt x="691068" y="474979"/>
                  </a:lnTo>
                  <a:lnTo>
                    <a:pt x="568037" y="474979"/>
                  </a:lnTo>
                  <a:lnTo>
                    <a:pt x="563211" y="466089"/>
                  </a:lnTo>
                  <a:lnTo>
                    <a:pt x="563534" y="463550"/>
                  </a:lnTo>
                  <a:lnTo>
                    <a:pt x="559840" y="455929"/>
                  </a:lnTo>
                  <a:close/>
                </a:path>
                <a:path w="1104900" h="1103629">
                  <a:moveTo>
                    <a:pt x="552706" y="401320"/>
                  </a:moveTo>
                  <a:lnTo>
                    <a:pt x="512656" y="401320"/>
                  </a:lnTo>
                  <a:lnTo>
                    <a:pt x="512181" y="415289"/>
                  </a:lnTo>
                  <a:lnTo>
                    <a:pt x="512060" y="417829"/>
                  </a:lnTo>
                  <a:lnTo>
                    <a:pt x="511118" y="433070"/>
                  </a:lnTo>
                  <a:lnTo>
                    <a:pt x="511042" y="436879"/>
                  </a:lnTo>
                  <a:lnTo>
                    <a:pt x="512175" y="454660"/>
                  </a:lnTo>
                  <a:lnTo>
                    <a:pt x="518830" y="468629"/>
                  </a:lnTo>
                  <a:lnTo>
                    <a:pt x="547494" y="462279"/>
                  </a:lnTo>
                  <a:lnTo>
                    <a:pt x="553619" y="441960"/>
                  </a:lnTo>
                  <a:lnTo>
                    <a:pt x="551059" y="416560"/>
                  </a:lnTo>
                  <a:lnTo>
                    <a:pt x="552706" y="401320"/>
                  </a:lnTo>
                  <a:close/>
                </a:path>
                <a:path w="1104900" h="1103629">
                  <a:moveTo>
                    <a:pt x="594676" y="392429"/>
                  </a:moveTo>
                  <a:lnTo>
                    <a:pt x="553667" y="392429"/>
                  </a:lnTo>
                  <a:lnTo>
                    <a:pt x="560032" y="410210"/>
                  </a:lnTo>
                  <a:lnTo>
                    <a:pt x="563763" y="430529"/>
                  </a:lnTo>
                  <a:lnTo>
                    <a:pt x="569113" y="449579"/>
                  </a:lnTo>
                  <a:lnTo>
                    <a:pt x="580333" y="462279"/>
                  </a:lnTo>
                  <a:lnTo>
                    <a:pt x="598858" y="452120"/>
                  </a:lnTo>
                  <a:lnTo>
                    <a:pt x="598211" y="433070"/>
                  </a:lnTo>
                  <a:lnTo>
                    <a:pt x="592211" y="411479"/>
                  </a:lnTo>
                  <a:lnTo>
                    <a:pt x="594676" y="392429"/>
                  </a:lnTo>
                  <a:close/>
                </a:path>
                <a:path w="1104900" h="1103629">
                  <a:moveTo>
                    <a:pt x="501155" y="421639"/>
                  </a:moveTo>
                  <a:lnTo>
                    <a:pt x="497871" y="425450"/>
                  </a:lnTo>
                  <a:lnTo>
                    <a:pt x="495320" y="429260"/>
                  </a:lnTo>
                  <a:lnTo>
                    <a:pt x="492164" y="434339"/>
                  </a:lnTo>
                  <a:lnTo>
                    <a:pt x="505684" y="434339"/>
                  </a:lnTo>
                  <a:lnTo>
                    <a:pt x="506509" y="424179"/>
                  </a:lnTo>
                  <a:lnTo>
                    <a:pt x="501155" y="421639"/>
                  </a:lnTo>
                  <a:close/>
                </a:path>
                <a:path w="1104900" h="1103629">
                  <a:moveTo>
                    <a:pt x="775528" y="312420"/>
                  </a:moveTo>
                  <a:lnTo>
                    <a:pt x="668500" y="312420"/>
                  </a:lnTo>
                  <a:lnTo>
                    <a:pt x="672248" y="314960"/>
                  </a:lnTo>
                  <a:lnTo>
                    <a:pt x="664078" y="323850"/>
                  </a:lnTo>
                  <a:lnTo>
                    <a:pt x="662352" y="327660"/>
                  </a:lnTo>
                  <a:lnTo>
                    <a:pt x="616017" y="342900"/>
                  </a:lnTo>
                  <a:lnTo>
                    <a:pt x="473723" y="392429"/>
                  </a:lnTo>
                  <a:lnTo>
                    <a:pt x="451209" y="400050"/>
                  </a:lnTo>
                  <a:lnTo>
                    <a:pt x="429308" y="406400"/>
                  </a:lnTo>
                  <a:lnTo>
                    <a:pt x="409621" y="415289"/>
                  </a:lnTo>
                  <a:lnTo>
                    <a:pt x="393751" y="427989"/>
                  </a:lnTo>
                  <a:lnTo>
                    <a:pt x="493664" y="427989"/>
                  </a:lnTo>
                  <a:lnTo>
                    <a:pt x="499913" y="420370"/>
                  </a:lnTo>
                  <a:lnTo>
                    <a:pt x="507411" y="410210"/>
                  </a:lnTo>
                  <a:lnTo>
                    <a:pt x="512656" y="401320"/>
                  </a:lnTo>
                  <a:lnTo>
                    <a:pt x="552706" y="401320"/>
                  </a:lnTo>
                  <a:lnTo>
                    <a:pt x="553667" y="392429"/>
                  </a:lnTo>
                  <a:lnTo>
                    <a:pt x="700629" y="392429"/>
                  </a:lnTo>
                  <a:lnTo>
                    <a:pt x="682871" y="384810"/>
                  </a:lnTo>
                  <a:lnTo>
                    <a:pt x="684677" y="381000"/>
                  </a:lnTo>
                  <a:lnTo>
                    <a:pt x="688588" y="379729"/>
                  </a:lnTo>
                  <a:lnTo>
                    <a:pt x="686970" y="372110"/>
                  </a:lnTo>
                  <a:lnTo>
                    <a:pt x="696028" y="370839"/>
                  </a:lnTo>
                  <a:lnTo>
                    <a:pt x="732577" y="370839"/>
                  </a:lnTo>
                  <a:lnTo>
                    <a:pt x="736626" y="364489"/>
                  </a:lnTo>
                  <a:lnTo>
                    <a:pt x="748497" y="359410"/>
                  </a:lnTo>
                  <a:lnTo>
                    <a:pt x="783647" y="359410"/>
                  </a:lnTo>
                  <a:lnTo>
                    <a:pt x="777187" y="322579"/>
                  </a:lnTo>
                  <a:lnTo>
                    <a:pt x="775884" y="314960"/>
                  </a:lnTo>
                  <a:lnTo>
                    <a:pt x="775528" y="312420"/>
                  </a:lnTo>
                  <a:close/>
                </a:path>
                <a:path w="1104900" h="1103629">
                  <a:moveTo>
                    <a:pt x="790999" y="401320"/>
                  </a:moveTo>
                  <a:lnTo>
                    <a:pt x="721832" y="401320"/>
                  </a:lnTo>
                  <a:lnTo>
                    <a:pt x="724798" y="402589"/>
                  </a:lnTo>
                  <a:lnTo>
                    <a:pt x="723396" y="417829"/>
                  </a:lnTo>
                  <a:lnTo>
                    <a:pt x="793895" y="417829"/>
                  </a:lnTo>
                  <a:lnTo>
                    <a:pt x="790999" y="401320"/>
                  </a:lnTo>
                  <a:close/>
                </a:path>
                <a:path w="1104900" h="1103629">
                  <a:moveTo>
                    <a:pt x="731767" y="372110"/>
                  </a:moveTo>
                  <a:lnTo>
                    <a:pt x="703363" y="372110"/>
                  </a:lnTo>
                  <a:lnTo>
                    <a:pt x="706986" y="379729"/>
                  </a:lnTo>
                  <a:lnTo>
                    <a:pt x="711623" y="388620"/>
                  </a:lnTo>
                  <a:lnTo>
                    <a:pt x="715203" y="396239"/>
                  </a:lnTo>
                  <a:lnTo>
                    <a:pt x="715658" y="402589"/>
                  </a:lnTo>
                  <a:lnTo>
                    <a:pt x="721482" y="403860"/>
                  </a:lnTo>
                  <a:lnTo>
                    <a:pt x="721832" y="401320"/>
                  </a:lnTo>
                  <a:lnTo>
                    <a:pt x="790999" y="401320"/>
                  </a:lnTo>
                  <a:lnTo>
                    <a:pt x="790330" y="397510"/>
                  </a:lnTo>
                  <a:lnTo>
                    <a:pt x="725931" y="397510"/>
                  </a:lnTo>
                  <a:lnTo>
                    <a:pt x="725987" y="388620"/>
                  </a:lnTo>
                  <a:lnTo>
                    <a:pt x="729338" y="375920"/>
                  </a:lnTo>
                  <a:lnTo>
                    <a:pt x="731767" y="372110"/>
                  </a:lnTo>
                  <a:close/>
                </a:path>
                <a:path w="1104900" h="1103629">
                  <a:moveTo>
                    <a:pt x="745128" y="370839"/>
                  </a:moveTo>
                  <a:lnTo>
                    <a:pt x="740274" y="370839"/>
                  </a:lnTo>
                  <a:lnTo>
                    <a:pt x="733574" y="373379"/>
                  </a:lnTo>
                  <a:lnTo>
                    <a:pt x="730049" y="381000"/>
                  </a:lnTo>
                  <a:lnTo>
                    <a:pt x="728050" y="388620"/>
                  </a:lnTo>
                  <a:lnTo>
                    <a:pt x="725931" y="397510"/>
                  </a:lnTo>
                  <a:lnTo>
                    <a:pt x="790330" y="397510"/>
                  </a:lnTo>
                  <a:lnTo>
                    <a:pt x="786766" y="377189"/>
                  </a:lnTo>
                  <a:lnTo>
                    <a:pt x="744076" y="377189"/>
                  </a:lnTo>
                  <a:lnTo>
                    <a:pt x="745128" y="370839"/>
                  </a:lnTo>
                  <a:close/>
                </a:path>
                <a:path w="1104900" h="1103629">
                  <a:moveTo>
                    <a:pt x="783647" y="359410"/>
                  </a:moveTo>
                  <a:lnTo>
                    <a:pt x="748497" y="359410"/>
                  </a:lnTo>
                  <a:lnTo>
                    <a:pt x="751652" y="363220"/>
                  </a:lnTo>
                  <a:lnTo>
                    <a:pt x="750278" y="370839"/>
                  </a:lnTo>
                  <a:lnTo>
                    <a:pt x="750520" y="375920"/>
                  </a:lnTo>
                  <a:lnTo>
                    <a:pt x="744076" y="377189"/>
                  </a:lnTo>
                  <a:lnTo>
                    <a:pt x="786766" y="377189"/>
                  </a:lnTo>
                  <a:lnTo>
                    <a:pt x="783647" y="359410"/>
                  </a:lnTo>
                  <a:close/>
                </a:path>
                <a:path w="1104900" h="1103629">
                  <a:moveTo>
                    <a:pt x="732577" y="370839"/>
                  </a:moveTo>
                  <a:lnTo>
                    <a:pt x="696028" y="370839"/>
                  </a:lnTo>
                  <a:lnTo>
                    <a:pt x="697161" y="374650"/>
                  </a:lnTo>
                  <a:lnTo>
                    <a:pt x="703363" y="372110"/>
                  </a:lnTo>
                  <a:lnTo>
                    <a:pt x="731767" y="372110"/>
                  </a:lnTo>
                  <a:lnTo>
                    <a:pt x="732577" y="370839"/>
                  </a:lnTo>
                  <a:close/>
                </a:path>
                <a:path w="1104900" h="1103629">
                  <a:moveTo>
                    <a:pt x="543161" y="314960"/>
                  </a:moveTo>
                  <a:lnTo>
                    <a:pt x="381429" y="314960"/>
                  </a:lnTo>
                  <a:lnTo>
                    <a:pt x="378774" y="331470"/>
                  </a:lnTo>
                  <a:lnTo>
                    <a:pt x="366236" y="342900"/>
                  </a:lnTo>
                  <a:lnTo>
                    <a:pt x="348480" y="350520"/>
                  </a:lnTo>
                  <a:lnTo>
                    <a:pt x="330173" y="355600"/>
                  </a:lnTo>
                  <a:lnTo>
                    <a:pt x="561716" y="355600"/>
                  </a:lnTo>
                  <a:lnTo>
                    <a:pt x="568700" y="353060"/>
                  </a:lnTo>
                  <a:lnTo>
                    <a:pt x="629360" y="332739"/>
                  </a:lnTo>
                  <a:lnTo>
                    <a:pt x="636583" y="330200"/>
                  </a:lnTo>
                  <a:lnTo>
                    <a:pt x="546414" y="330200"/>
                  </a:lnTo>
                  <a:lnTo>
                    <a:pt x="541372" y="327660"/>
                  </a:lnTo>
                  <a:lnTo>
                    <a:pt x="543161" y="314960"/>
                  </a:lnTo>
                  <a:close/>
                </a:path>
                <a:path w="1104900" h="1103629">
                  <a:moveTo>
                    <a:pt x="987183" y="212089"/>
                  </a:moveTo>
                  <a:lnTo>
                    <a:pt x="771038" y="212089"/>
                  </a:lnTo>
                  <a:lnTo>
                    <a:pt x="788036" y="238760"/>
                  </a:lnTo>
                  <a:lnTo>
                    <a:pt x="805544" y="269239"/>
                  </a:lnTo>
                  <a:lnTo>
                    <a:pt x="821687" y="300989"/>
                  </a:lnTo>
                  <a:lnTo>
                    <a:pt x="834589" y="335279"/>
                  </a:lnTo>
                  <a:lnTo>
                    <a:pt x="1060406" y="335279"/>
                  </a:lnTo>
                  <a:lnTo>
                    <a:pt x="1050625" y="312420"/>
                  </a:lnTo>
                  <a:lnTo>
                    <a:pt x="1029106" y="271779"/>
                  </a:lnTo>
                  <a:lnTo>
                    <a:pt x="1004002" y="233679"/>
                  </a:lnTo>
                  <a:lnTo>
                    <a:pt x="987183" y="212089"/>
                  </a:lnTo>
                  <a:close/>
                </a:path>
                <a:path w="1104900" h="1103629">
                  <a:moveTo>
                    <a:pt x="350678" y="326389"/>
                  </a:moveTo>
                  <a:lnTo>
                    <a:pt x="337022" y="327660"/>
                  </a:lnTo>
                  <a:lnTo>
                    <a:pt x="328123" y="331470"/>
                  </a:lnTo>
                  <a:lnTo>
                    <a:pt x="373233" y="331470"/>
                  </a:lnTo>
                  <a:lnTo>
                    <a:pt x="364334" y="327660"/>
                  </a:lnTo>
                  <a:lnTo>
                    <a:pt x="350678" y="326389"/>
                  </a:lnTo>
                  <a:close/>
                </a:path>
                <a:path w="1104900" h="1103629">
                  <a:moveTo>
                    <a:pt x="770966" y="215900"/>
                  </a:moveTo>
                  <a:lnTo>
                    <a:pt x="510634" y="215900"/>
                  </a:lnTo>
                  <a:lnTo>
                    <a:pt x="533147" y="229870"/>
                  </a:lnTo>
                  <a:lnTo>
                    <a:pt x="547849" y="252729"/>
                  </a:lnTo>
                  <a:lnTo>
                    <a:pt x="553684" y="283210"/>
                  </a:lnTo>
                  <a:lnTo>
                    <a:pt x="549595" y="314960"/>
                  </a:lnTo>
                  <a:lnTo>
                    <a:pt x="548193" y="320039"/>
                  </a:lnTo>
                  <a:lnTo>
                    <a:pt x="546414" y="330200"/>
                  </a:lnTo>
                  <a:lnTo>
                    <a:pt x="636583" y="330200"/>
                  </a:lnTo>
                  <a:lnTo>
                    <a:pt x="658254" y="322579"/>
                  </a:lnTo>
                  <a:lnTo>
                    <a:pt x="662568" y="320039"/>
                  </a:lnTo>
                  <a:lnTo>
                    <a:pt x="665965" y="317500"/>
                  </a:lnTo>
                  <a:lnTo>
                    <a:pt x="668500" y="312420"/>
                  </a:lnTo>
                  <a:lnTo>
                    <a:pt x="775528" y="312420"/>
                  </a:lnTo>
                  <a:lnTo>
                    <a:pt x="764824" y="275589"/>
                  </a:lnTo>
                  <a:lnTo>
                    <a:pt x="762067" y="267970"/>
                  </a:lnTo>
                  <a:lnTo>
                    <a:pt x="760792" y="261620"/>
                  </a:lnTo>
                  <a:lnTo>
                    <a:pt x="762594" y="248920"/>
                  </a:lnTo>
                  <a:lnTo>
                    <a:pt x="766957" y="236220"/>
                  </a:lnTo>
                  <a:lnTo>
                    <a:pt x="770799" y="224789"/>
                  </a:lnTo>
                  <a:lnTo>
                    <a:pt x="770966" y="215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809357" y="2329999"/>
            <a:ext cx="1689100" cy="1689100"/>
            <a:chOff x="4809357" y="2329999"/>
            <a:chExt cx="1689100" cy="16891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458" y="2368098"/>
              <a:ext cx="1612765" cy="16127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47457" y="23680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0" y="1337019"/>
                  </a:moveTo>
                  <a:lnTo>
                    <a:pt x="0" y="275744"/>
                  </a:lnTo>
                  <a:lnTo>
                    <a:pt x="4442" y="226179"/>
                  </a:lnTo>
                  <a:lnTo>
                    <a:pt x="17251" y="179528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9" y="17251"/>
                  </a:lnTo>
                  <a:lnTo>
                    <a:pt x="226180" y="4442"/>
                  </a:lnTo>
                  <a:lnTo>
                    <a:pt x="275746" y="0"/>
                  </a:lnTo>
                  <a:lnTo>
                    <a:pt x="1337020" y="0"/>
                  </a:lnTo>
                  <a:lnTo>
                    <a:pt x="1386585" y="4442"/>
                  </a:lnTo>
                  <a:lnTo>
                    <a:pt x="1433236" y="17251"/>
                  </a:lnTo>
                  <a:lnTo>
                    <a:pt x="1476194" y="37647"/>
                  </a:lnTo>
                  <a:lnTo>
                    <a:pt x="1514679" y="64851"/>
                  </a:lnTo>
                  <a:lnTo>
                    <a:pt x="1547913" y="98086"/>
                  </a:lnTo>
                  <a:lnTo>
                    <a:pt x="1575118" y="136571"/>
                  </a:lnTo>
                  <a:lnTo>
                    <a:pt x="1595514" y="179528"/>
                  </a:lnTo>
                  <a:lnTo>
                    <a:pt x="1608322" y="226179"/>
                  </a:lnTo>
                  <a:lnTo>
                    <a:pt x="1612765" y="275744"/>
                  </a:lnTo>
                  <a:lnTo>
                    <a:pt x="1612765" y="1337019"/>
                  </a:lnTo>
                  <a:lnTo>
                    <a:pt x="1608322" y="1386584"/>
                  </a:lnTo>
                  <a:lnTo>
                    <a:pt x="1595514" y="1433236"/>
                  </a:lnTo>
                  <a:lnTo>
                    <a:pt x="1575118" y="1476193"/>
                  </a:lnTo>
                  <a:lnTo>
                    <a:pt x="1547913" y="1514679"/>
                  </a:lnTo>
                  <a:lnTo>
                    <a:pt x="1514679" y="1547913"/>
                  </a:lnTo>
                  <a:lnTo>
                    <a:pt x="1476194" y="1575118"/>
                  </a:lnTo>
                  <a:lnTo>
                    <a:pt x="1433236" y="1595514"/>
                  </a:lnTo>
                  <a:lnTo>
                    <a:pt x="1386585" y="1608322"/>
                  </a:lnTo>
                  <a:lnTo>
                    <a:pt x="1337020" y="1612765"/>
                  </a:lnTo>
                  <a:lnTo>
                    <a:pt x="275746" y="1612765"/>
                  </a:lnTo>
                  <a:lnTo>
                    <a:pt x="226180" y="1608322"/>
                  </a:lnTo>
                  <a:lnTo>
                    <a:pt x="179529" y="1595514"/>
                  </a:lnTo>
                  <a:lnTo>
                    <a:pt x="136572" y="1575118"/>
                  </a:lnTo>
                  <a:lnTo>
                    <a:pt x="98086" y="1547913"/>
                  </a:lnTo>
                  <a:lnTo>
                    <a:pt x="64852" y="1514679"/>
                  </a:lnTo>
                  <a:lnTo>
                    <a:pt x="37647" y="1476193"/>
                  </a:lnTo>
                  <a:lnTo>
                    <a:pt x="17251" y="1433236"/>
                  </a:lnTo>
                  <a:lnTo>
                    <a:pt x="4442" y="1386584"/>
                  </a:lnTo>
                  <a:lnTo>
                    <a:pt x="0" y="1337019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67629" y="3098391"/>
              <a:ext cx="1181100" cy="622935"/>
            </a:xfrm>
            <a:custGeom>
              <a:avLst/>
              <a:gdLst/>
              <a:ahLst/>
              <a:cxnLst/>
              <a:rect l="l" t="t" r="r" b="b"/>
              <a:pathLst>
                <a:path w="1181100" h="622935">
                  <a:moveTo>
                    <a:pt x="479233" y="63"/>
                  </a:moveTo>
                  <a:lnTo>
                    <a:pt x="432110" y="0"/>
                  </a:lnTo>
                  <a:lnTo>
                    <a:pt x="409260" y="17084"/>
                  </a:lnTo>
                  <a:lnTo>
                    <a:pt x="414919" y="44158"/>
                  </a:lnTo>
                  <a:lnTo>
                    <a:pt x="436894" y="68130"/>
                  </a:lnTo>
                  <a:lnTo>
                    <a:pt x="472099" y="87697"/>
                  </a:lnTo>
                  <a:lnTo>
                    <a:pt x="517447" y="101561"/>
                  </a:lnTo>
                  <a:lnTo>
                    <a:pt x="553502" y="111831"/>
                  </a:lnTo>
                  <a:lnTo>
                    <a:pt x="600833" y="129158"/>
                  </a:lnTo>
                  <a:lnTo>
                    <a:pt x="652857" y="151408"/>
                  </a:lnTo>
                  <a:lnTo>
                    <a:pt x="702990" y="176449"/>
                  </a:lnTo>
                  <a:lnTo>
                    <a:pt x="744649" y="202150"/>
                  </a:lnTo>
                  <a:lnTo>
                    <a:pt x="776213" y="246998"/>
                  </a:lnTo>
                  <a:lnTo>
                    <a:pt x="754714" y="267623"/>
                  </a:lnTo>
                  <a:lnTo>
                    <a:pt x="713999" y="286951"/>
                  </a:lnTo>
                  <a:lnTo>
                    <a:pt x="661523" y="304460"/>
                  </a:lnTo>
                  <a:lnTo>
                    <a:pt x="604740" y="319625"/>
                  </a:lnTo>
                  <a:lnTo>
                    <a:pt x="551103" y="331923"/>
                  </a:lnTo>
                  <a:lnTo>
                    <a:pt x="508068" y="340830"/>
                  </a:lnTo>
                  <a:lnTo>
                    <a:pt x="442284" y="357030"/>
                  </a:lnTo>
                  <a:lnTo>
                    <a:pt x="366351" y="378949"/>
                  </a:lnTo>
                  <a:lnTo>
                    <a:pt x="303649" y="398228"/>
                  </a:lnTo>
                  <a:lnTo>
                    <a:pt x="277553" y="406512"/>
                  </a:lnTo>
                  <a:lnTo>
                    <a:pt x="61149" y="317372"/>
                  </a:lnTo>
                  <a:lnTo>
                    <a:pt x="52917" y="315246"/>
                  </a:lnTo>
                  <a:lnTo>
                    <a:pt x="34102" y="314443"/>
                  </a:lnTo>
                  <a:lnTo>
                    <a:pt x="13523" y="323322"/>
                  </a:lnTo>
                  <a:lnTo>
                    <a:pt x="0" y="350242"/>
                  </a:lnTo>
                  <a:lnTo>
                    <a:pt x="10854" y="379755"/>
                  </a:lnTo>
                  <a:lnTo>
                    <a:pt x="46005" y="414346"/>
                  </a:lnTo>
                  <a:lnTo>
                    <a:pt x="95263" y="450499"/>
                  </a:lnTo>
                  <a:lnTo>
                    <a:pt x="148438" y="484699"/>
                  </a:lnTo>
                  <a:lnTo>
                    <a:pt x="195341" y="513433"/>
                  </a:lnTo>
                  <a:lnTo>
                    <a:pt x="225783" y="533184"/>
                  </a:lnTo>
                  <a:lnTo>
                    <a:pt x="255781" y="543396"/>
                  </a:lnTo>
                  <a:lnTo>
                    <a:pt x="302631" y="547619"/>
                  </a:lnTo>
                  <a:lnTo>
                    <a:pt x="358102" y="548452"/>
                  </a:lnTo>
                  <a:lnTo>
                    <a:pt x="413962" y="548500"/>
                  </a:lnTo>
                  <a:lnTo>
                    <a:pt x="461981" y="550362"/>
                  </a:lnTo>
                  <a:lnTo>
                    <a:pt x="493928" y="556641"/>
                  </a:lnTo>
                  <a:lnTo>
                    <a:pt x="533524" y="570521"/>
                  </a:lnTo>
                  <a:lnTo>
                    <a:pt x="592774" y="587400"/>
                  </a:lnTo>
                  <a:lnTo>
                    <a:pt x="658573" y="603912"/>
                  </a:lnTo>
                  <a:lnTo>
                    <a:pt x="717816" y="616694"/>
                  </a:lnTo>
                  <a:lnTo>
                    <a:pt x="757398" y="622380"/>
                  </a:lnTo>
                  <a:lnTo>
                    <a:pt x="893464" y="610120"/>
                  </a:lnTo>
                  <a:lnTo>
                    <a:pt x="1029388" y="576506"/>
                  </a:lnTo>
                  <a:lnTo>
                    <a:pt x="1133885" y="541616"/>
                  </a:lnTo>
                  <a:lnTo>
                    <a:pt x="1175670" y="525525"/>
                  </a:lnTo>
                  <a:lnTo>
                    <a:pt x="1180771" y="195392"/>
                  </a:lnTo>
                  <a:lnTo>
                    <a:pt x="1144307" y="177798"/>
                  </a:lnTo>
                  <a:lnTo>
                    <a:pt x="1054915" y="139093"/>
                  </a:lnTo>
                  <a:lnTo>
                    <a:pt x="942592" y="100387"/>
                  </a:lnTo>
                  <a:lnTo>
                    <a:pt x="837336" y="82794"/>
                  </a:lnTo>
                  <a:lnTo>
                    <a:pt x="775616" y="79249"/>
                  </a:lnTo>
                  <a:lnTo>
                    <a:pt x="715198" y="70095"/>
                  </a:lnTo>
                  <a:lnTo>
                    <a:pt x="659745" y="57548"/>
                  </a:lnTo>
                  <a:lnTo>
                    <a:pt x="612921" y="43829"/>
                  </a:lnTo>
                  <a:lnTo>
                    <a:pt x="578388" y="31156"/>
                  </a:lnTo>
                  <a:lnTo>
                    <a:pt x="559810" y="21747"/>
                  </a:lnTo>
                  <a:lnTo>
                    <a:pt x="529007" y="9803"/>
                  </a:lnTo>
                  <a:lnTo>
                    <a:pt x="479233" y="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5284" y="3335717"/>
              <a:ext cx="293075" cy="13393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30508" y="2628899"/>
              <a:ext cx="331470" cy="629285"/>
            </a:xfrm>
            <a:custGeom>
              <a:avLst/>
              <a:gdLst/>
              <a:ahLst/>
              <a:cxnLst/>
              <a:rect l="l" t="t" r="r" b="b"/>
              <a:pathLst>
                <a:path w="331470" h="629285">
                  <a:moveTo>
                    <a:pt x="256806" y="501053"/>
                  </a:moveTo>
                  <a:lnTo>
                    <a:pt x="246722" y="451180"/>
                  </a:lnTo>
                  <a:lnTo>
                    <a:pt x="219202" y="410464"/>
                  </a:lnTo>
                  <a:lnTo>
                    <a:pt x="178396" y="383006"/>
                  </a:lnTo>
                  <a:lnTo>
                    <a:pt x="128422" y="372948"/>
                  </a:lnTo>
                  <a:lnTo>
                    <a:pt x="78422" y="383006"/>
                  </a:lnTo>
                  <a:lnTo>
                    <a:pt x="37604" y="410464"/>
                  </a:lnTo>
                  <a:lnTo>
                    <a:pt x="10083" y="451180"/>
                  </a:lnTo>
                  <a:lnTo>
                    <a:pt x="0" y="501053"/>
                  </a:lnTo>
                  <a:lnTo>
                    <a:pt x="10083" y="550900"/>
                  </a:lnTo>
                  <a:lnTo>
                    <a:pt x="37604" y="591578"/>
                  </a:lnTo>
                  <a:lnTo>
                    <a:pt x="78422" y="618998"/>
                  </a:lnTo>
                  <a:lnTo>
                    <a:pt x="128422" y="629056"/>
                  </a:lnTo>
                  <a:lnTo>
                    <a:pt x="178396" y="618998"/>
                  </a:lnTo>
                  <a:lnTo>
                    <a:pt x="219202" y="591578"/>
                  </a:lnTo>
                  <a:lnTo>
                    <a:pt x="246722" y="550900"/>
                  </a:lnTo>
                  <a:lnTo>
                    <a:pt x="256806" y="501053"/>
                  </a:lnTo>
                  <a:close/>
                </a:path>
                <a:path w="331470" h="629285">
                  <a:moveTo>
                    <a:pt x="331165" y="135102"/>
                  </a:moveTo>
                  <a:lnTo>
                    <a:pt x="324243" y="92456"/>
                  </a:lnTo>
                  <a:lnTo>
                    <a:pt x="316992" y="78498"/>
                  </a:lnTo>
                  <a:lnTo>
                    <a:pt x="316992" y="135102"/>
                  </a:lnTo>
                  <a:lnTo>
                    <a:pt x="307441" y="182181"/>
                  </a:lnTo>
                  <a:lnTo>
                    <a:pt x="281419" y="220662"/>
                  </a:lnTo>
                  <a:lnTo>
                    <a:pt x="242836" y="246621"/>
                  </a:lnTo>
                  <a:lnTo>
                    <a:pt x="195656" y="256146"/>
                  </a:lnTo>
                  <a:lnTo>
                    <a:pt x="148488" y="246621"/>
                  </a:lnTo>
                  <a:lnTo>
                    <a:pt x="109931" y="220662"/>
                  </a:lnTo>
                  <a:lnTo>
                    <a:pt x="83896" y="182181"/>
                  </a:lnTo>
                  <a:lnTo>
                    <a:pt x="74345" y="135102"/>
                  </a:lnTo>
                  <a:lnTo>
                    <a:pt x="83896" y="88061"/>
                  </a:lnTo>
                  <a:lnTo>
                    <a:pt x="109931" y="49606"/>
                  </a:lnTo>
                  <a:lnTo>
                    <a:pt x="148488" y="23660"/>
                  </a:lnTo>
                  <a:lnTo>
                    <a:pt x="195656" y="14135"/>
                  </a:lnTo>
                  <a:lnTo>
                    <a:pt x="242836" y="23660"/>
                  </a:lnTo>
                  <a:lnTo>
                    <a:pt x="281419" y="49606"/>
                  </a:lnTo>
                  <a:lnTo>
                    <a:pt x="307441" y="88061"/>
                  </a:lnTo>
                  <a:lnTo>
                    <a:pt x="316992" y="135102"/>
                  </a:lnTo>
                  <a:lnTo>
                    <a:pt x="316992" y="78498"/>
                  </a:lnTo>
                  <a:lnTo>
                    <a:pt x="275640" y="26111"/>
                  </a:lnTo>
                  <a:lnTo>
                    <a:pt x="238442" y="6908"/>
                  </a:lnTo>
                  <a:lnTo>
                    <a:pt x="195656" y="0"/>
                  </a:lnTo>
                  <a:lnTo>
                    <a:pt x="152882" y="6908"/>
                  </a:lnTo>
                  <a:lnTo>
                    <a:pt x="115697" y="26111"/>
                  </a:lnTo>
                  <a:lnTo>
                    <a:pt x="86360" y="55372"/>
                  </a:lnTo>
                  <a:lnTo>
                    <a:pt x="67094" y="92456"/>
                  </a:lnTo>
                  <a:lnTo>
                    <a:pt x="60185" y="135102"/>
                  </a:lnTo>
                  <a:lnTo>
                    <a:pt x="67094" y="177774"/>
                  </a:lnTo>
                  <a:lnTo>
                    <a:pt x="86360" y="214884"/>
                  </a:lnTo>
                  <a:lnTo>
                    <a:pt x="115697" y="244157"/>
                  </a:lnTo>
                  <a:lnTo>
                    <a:pt x="152882" y="263372"/>
                  </a:lnTo>
                  <a:lnTo>
                    <a:pt x="195656" y="270281"/>
                  </a:lnTo>
                  <a:lnTo>
                    <a:pt x="238442" y="263372"/>
                  </a:lnTo>
                  <a:lnTo>
                    <a:pt x="252437" y="256146"/>
                  </a:lnTo>
                  <a:lnTo>
                    <a:pt x="275640" y="244157"/>
                  </a:lnTo>
                  <a:lnTo>
                    <a:pt x="304977" y="214884"/>
                  </a:lnTo>
                  <a:lnTo>
                    <a:pt x="324243" y="177774"/>
                  </a:lnTo>
                  <a:lnTo>
                    <a:pt x="331165" y="1351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8893" y="2814893"/>
              <a:ext cx="215950" cy="21541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839928" y="2329999"/>
            <a:ext cx="1689100" cy="1689100"/>
            <a:chOff x="6839928" y="2329999"/>
            <a:chExt cx="1689100" cy="168910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8027" y="2368098"/>
              <a:ext cx="1612765" cy="16127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78028" y="23680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0" y="1337019"/>
                  </a:moveTo>
                  <a:lnTo>
                    <a:pt x="0" y="275744"/>
                  </a:lnTo>
                  <a:lnTo>
                    <a:pt x="4442" y="226179"/>
                  </a:lnTo>
                  <a:lnTo>
                    <a:pt x="17251" y="179528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8" y="17251"/>
                  </a:lnTo>
                  <a:lnTo>
                    <a:pt x="226179" y="4442"/>
                  </a:lnTo>
                  <a:lnTo>
                    <a:pt x="275744" y="0"/>
                  </a:lnTo>
                  <a:lnTo>
                    <a:pt x="1337020" y="0"/>
                  </a:lnTo>
                  <a:lnTo>
                    <a:pt x="1386585" y="4442"/>
                  </a:lnTo>
                  <a:lnTo>
                    <a:pt x="1433236" y="17251"/>
                  </a:lnTo>
                  <a:lnTo>
                    <a:pt x="1476194" y="37647"/>
                  </a:lnTo>
                  <a:lnTo>
                    <a:pt x="1514679" y="64851"/>
                  </a:lnTo>
                  <a:lnTo>
                    <a:pt x="1547913" y="98086"/>
                  </a:lnTo>
                  <a:lnTo>
                    <a:pt x="1575118" y="136571"/>
                  </a:lnTo>
                  <a:lnTo>
                    <a:pt x="1595514" y="179528"/>
                  </a:lnTo>
                  <a:lnTo>
                    <a:pt x="1608322" y="226179"/>
                  </a:lnTo>
                  <a:lnTo>
                    <a:pt x="1612765" y="275744"/>
                  </a:lnTo>
                  <a:lnTo>
                    <a:pt x="1612765" y="1337019"/>
                  </a:lnTo>
                  <a:lnTo>
                    <a:pt x="1608322" y="1386584"/>
                  </a:lnTo>
                  <a:lnTo>
                    <a:pt x="1595514" y="1433236"/>
                  </a:lnTo>
                  <a:lnTo>
                    <a:pt x="1575118" y="1476193"/>
                  </a:lnTo>
                  <a:lnTo>
                    <a:pt x="1547913" y="1514679"/>
                  </a:lnTo>
                  <a:lnTo>
                    <a:pt x="1514679" y="1547913"/>
                  </a:lnTo>
                  <a:lnTo>
                    <a:pt x="1476194" y="1575118"/>
                  </a:lnTo>
                  <a:lnTo>
                    <a:pt x="1433236" y="1595514"/>
                  </a:lnTo>
                  <a:lnTo>
                    <a:pt x="1386585" y="1608322"/>
                  </a:lnTo>
                  <a:lnTo>
                    <a:pt x="1337020" y="1612765"/>
                  </a:lnTo>
                  <a:lnTo>
                    <a:pt x="275744" y="1612765"/>
                  </a:lnTo>
                  <a:lnTo>
                    <a:pt x="226179" y="1608322"/>
                  </a:lnTo>
                  <a:lnTo>
                    <a:pt x="179528" y="1595514"/>
                  </a:lnTo>
                  <a:lnTo>
                    <a:pt x="136571" y="1575118"/>
                  </a:lnTo>
                  <a:lnTo>
                    <a:pt x="98086" y="1547913"/>
                  </a:lnTo>
                  <a:lnTo>
                    <a:pt x="64851" y="1514679"/>
                  </a:lnTo>
                  <a:lnTo>
                    <a:pt x="37647" y="1476193"/>
                  </a:lnTo>
                  <a:lnTo>
                    <a:pt x="17251" y="1433236"/>
                  </a:lnTo>
                  <a:lnTo>
                    <a:pt x="4442" y="1386584"/>
                  </a:lnTo>
                  <a:lnTo>
                    <a:pt x="0" y="1337019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10400" y="2768599"/>
              <a:ext cx="1346200" cy="800100"/>
            </a:xfrm>
            <a:custGeom>
              <a:avLst/>
              <a:gdLst/>
              <a:ahLst/>
              <a:cxnLst/>
              <a:rect l="l" t="t" r="r" b="b"/>
              <a:pathLst>
                <a:path w="1346200" h="800100">
                  <a:moveTo>
                    <a:pt x="663663" y="568490"/>
                  </a:moveTo>
                  <a:lnTo>
                    <a:pt x="198716" y="382689"/>
                  </a:lnTo>
                  <a:lnTo>
                    <a:pt x="152501" y="422922"/>
                  </a:lnTo>
                  <a:lnTo>
                    <a:pt x="131483" y="462407"/>
                  </a:lnTo>
                  <a:lnTo>
                    <a:pt x="125984" y="492455"/>
                  </a:lnTo>
                  <a:lnTo>
                    <a:pt x="126301" y="504405"/>
                  </a:lnTo>
                  <a:lnTo>
                    <a:pt x="77279" y="520992"/>
                  </a:lnTo>
                  <a:lnTo>
                    <a:pt x="76009" y="568998"/>
                  </a:lnTo>
                  <a:lnTo>
                    <a:pt x="663663" y="568490"/>
                  </a:lnTo>
                  <a:close/>
                </a:path>
                <a:path w="1346200" h="800100">
                  <a:moveTo>
                    <a:pt x="725766" y="594474"/>
                  </a:moveTo>
                  <a:lnTo>
                    <a:pt x="121361" y="593534"/>
                  </a:lnTo>
                  <a:lnTo>
                    <a:pt x="122555" y="625805"/>
                  </a:lnTo>
                  <a:lnTo>
                    <a:pt x="149999" y="696810"/>
                  </a:lnTo>
                  <a:lnTo>
                    <a:pt x="239471" y="767829"/>
                  </a:lnTo>
                  <a:lnTo>
                    <a:pt x="426758" y="800100"/>
                  </a:lnTo>
                  <a:lnTo>
                    <a:pt x="613041" y="767969"/>
                  </a:lnTo>
                  <a:lnTo>
                    <a:pt x="700316" y="697293"/>
                  </a:lnTo>
                  <a:lnTo>
                    <a:pt x="725563" y="626605"/>
                  </a:lnTo>
                  <a:lnTo>
                    <a:pt x="725766" y="594474"/>
                  </a:lnTo>
                  <a:close/>
                </a:path>
                <a:path w="1346200" h="800100">
                  <a:moveTo>
                    <a:pt x="1072756" y="0"/>
                  </a:moveTo>
                  <a:lnTo>
                    <a:pt x="1040561" y="0"/>
                  </a:lnTo>
                  <a:lnTo>
                    <a:pt x="988707" y="211582"/>
                  </a:lnTo>
                  <a:lnTo>
                    <a:pt x="1020889" y="211582"/>
                  </a:lnTo>
                  <a:lnTo>
                    <a:pt x="1072756" y="0"/>
                  </a:lnTo>
                  <a:close/>
                </a:path>
                <a:path w="1346200" h="800100">
                  <a:moveTo>
                    <a:pt x="1078598" y="734339"/>
                  </a:moveTo>
                  <a:lnTo>
                    <a:pt x="893330" y="660298"/>
                  </a:lnTo>
                  <a:lnTo>
                    <a:pt x="905865" y="734339"/>
                  </a:lnTo>
                  <a:lnTo>
                    <a:pt x="1078598" y="734339"/>
                  </a:lnTo>
                  <a:close/>
                </a:path>
                <a:path w="1346200" h="800100">
                  <a:moveTo>
                    <a:pt x="1346200" y="712749"/>
                  </a:moveTo>
                  <a:lnTo>
                    <a:pt x="1146835" y="633069"/>
                  </a:lnTo>
                  <a:lnTo>
                    <a:pt x="1191958" y="255460"/>
                  </a:lnTo>
                  <a:lnTo>
                    <a:pt x="1215796" y="255460"/>
                  </a:lnTo>
                  <a:lnTo>
                    <a:pt x="1215796" y="222250"/>
                  </a:lnTo>
                  <a:lnTo>
                    <a:pt x="791425" y="222250"/>
                  </a:lnTo>
                  <a:lnTo>
                    <a:pt x="791425" y="255460"/>
                  </a:lnTo>
                  <a:lnTo>
                    <a:pt x="824801" y="255460"/>
                  </a:lnTo>
                  <a:lnTo>
                    <a:pt x="870013" y="522414"/>
                  </a:lnTo>
                  <a:lnTo>
                    <a:pt x="1064564" y="600189"/>
                  </a:lnTo>
                  <a:lnTo>
                    <a:pt x="721423" y="463042"/>
                  </a:lnTo>
                  <a:lnTo>
                    <a:pt x="702652" y="417144"/>
                  </a:lnTo>
                  <a:lnTo>
                    <a:pt x="643521" y="370293"/>
                  </a:lnTo>
                  <a:lnTo>
                    <a:pt x="592124" y="351650"/>
                  </a:lnTo>
                  <a:lnTo>
                    <a:pt x="522605" y="338963"/>
                  </a:lnTo>
                  <a:lnTo>
                    <a:pt x="432282" y="334264"/>
                  </a:lnTo>
                  <a:lnTo>
                    <a:pt x="400697" y="334810"/>
                  </a:lnTo>
                  <a:lnTo>
                    <a:pt x="678129" y="445744"/>
                  </a:lnTo>
                  <a:lnTo>
                    <a:pt x="22364" y="183629"/>
                  </a:lnTo>
                  <a:lnTo>
                    <a:pt x="0" y="238963"/>
                  </a:lnTo>
                  <a:lnTo>
                    <a:pt x="1323809" y="768096"/>
                  </a:lnTo>
                  <a:lnTo>
                    <a:pt x="1346200" y="712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870498" y="2329999"/>
            <a:ext cx="1689100" cy="1689100"/>
            <a:chOff x="8870498" y="2329999"/>
            <a:chExt cx="1689100" cy="168910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8598" y="2368098"/>
              <a:ext cx="1612765" cy="161276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908598" y="23680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0" y="1337019"/>
                  </a:moveTo>
                  <a:lnTo>
                    <a:pt x="0" y="275744"/>
                  </a:lnTo>
                  <a:lnTo>
                    <a:pt x="4442" y="226179"/>
                  </a:lnTo>
                  <a:lnTo>
                    <a:pt x="17251" y="179528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8" y="17251"/>
                  </a:lnTo>
                  <a:lnTo>
                    <a:pt x="226179" y="4442"/>
                  </a:lnTo>
                  <a:lnTo>
                    <a:pt x="275744" y="0"/>
                  </a:lnTo>
                  <a:lnTo>
                    <a:pt x="1337019" y="0"/>
                  </a:lnTo>
                  <a:lnTo>
                    <a:pt x="1386584" y="4442"/>
                  </a:lnTo>
                  <a:lnTo>
                    <a:pt x="1433236" y="17251"/>
                  </a:lnTo>
                  <a:lnTo>
                    <a:pt x="1476193" y="37647"/>
                  </a:lnTo>
                  <a:lnTo>
                    <a:pt x="1514679" y="64851"/>
                  </a:lnTo>
                  <a:lnTo>
                    <a:pt x="1547913" y="98086"/>
                  </a:lnTo>
                  <a:lnTo>
                    <a:pt x="1575118" y="136571"/>
                  </a:lnTo>
                  <a:lnTo>
                    <a:pt x="1595514" y="179528"/>
                  </a:lnTo>
                  <a:lnTo>
                    <a:pt x="1608322" y="226179"/>
                  </a:lnTo>
                  <a:lnTo>
                    <a:pt x="1612765" y="275744"/>
                  </a:lnTo>
                  <a:lnTo>
                    <a:pt x="1612765" y="1337019"/>
                  </a:lnTo>
                  <a:lnTo>
                    <a:pt x="1608322" y="1386584"/>
                  </a:lnTo>
                  <a:lnTo>
                    <a:pt x="1595514" y="1433236"/>
                  </a:lnTo>
                  <a:lnTo>
                    <a:pt x="1575118" y="1476193"/>
                  </a:lnTo>
                  <a:lnTo>
                    <a:pt x="1547913" y="1514679"/>
                  </a:lnTo>
                  <a:lnTo>
                    <a:pt x="1514679" y="1547913"/>
                  </a:lnTo>
                  <a:lnTo>
                    <a:pt x="1476193" y="1575118"/>
                  </a:lnTo>
                  <a:lnTo>
                    <a:pt x="1433236" y="1595514"/>
                  </a:lnTo>
                  <a:lnTo>
                    <a:pt x="1386584" y="1608322"/>
                  </a:lnTo>
                  <a:lnTo>
                    <a:pt x="1337019" y="1612765"/>
                  </a:lnTo>
                  <a:lnTo>
                    <a:pt x="275744" y="1612765"/>
                  </a:lnTo>
                  <a:lnTo>
                    <a:pt x="226179" y="1608322"/>
                  </a:lnTo>
                  <a:lnTo>
                    <a:pt x="179528" y="1595514"/>
                  </a:lnTo>
                  <a:lnTo>
                    <a:pt x="136571" y="1575118"/>
                  </a:lnTo>
                  <a:lnTo>
                    <a:pt x="98086" y="1547913"/>
                  </a:lnTo>
                  <a:lnTo>
                    <a:pt x="64851" y="1514679"/>
                  </a:lnTo>
                  <a:lnTo>
                    <a:pt x="37647" y="1476193"/>
                  </a:lnTo>
                  <a:lnTo>
                    <a:pt x="17251" y="1433236"/>
                  </a:lnTo>
                  <a:lnTo>
                    <a:pt x="4442" y="1386584"/>
                  </a:lnTo>
                  <a:lnTo>
                    <a:pt x="0" y="1337019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220204" y="2654304"/>
              <a:ext cx="977900" cy="1028700"/>
            </a:xfrm>
            <a:custGeom>
              <a:avLst/>
              <a:gdLst/>
              <a:ahLst/>
              <a:cxnLst/>
              <a:rect l="l" t="t" r="r" b="b"/>
              <a:pathLst>
                <a:path w="977900" h="1028700">
                  <a:moveTo>
                    <a:pt x="488939" y="0"/>
                  </a:moveTo>
                  <a:lnTo>
                    <a:pt x="7553" y="121390"/>
                  </a:lnTo>
                  <a:lnTo>
                    <a:pt x="2914" y="122828"/>
                  </a:lnTo>
                  <a:lnTo>
                    <a:pt x="0" y="126351"/>
                  </a:lnTo>
                  <a:lnTo>
                    <a:pt x="0" y="856804"/>
                  </a:lnTo>
                  <a:lnTo>
                    <a:pt x="482744" y="1028700"/>
                  </a:lnTo>
                  <a:lnTo>
                    <a:pt x="495162" y="1028700"/>
                  </a:lnTo>
                  <a:lnTo>
                    <a:pt x="608110" y="988481"/>
                  </a:lnTo>
                  <a:lnTo>
                    <a:pt x="484300" y="988481"/>
                  </a:lnTo>
                  <a:lnTo>
                    <a:pt x="475923" y="467071"/>
                  </a:lnTo>
                  <a:lnTo>
                    <a:pt x="453213" y="467071"/>
                  </a:lnTo>
                  <a:lnTo>
                    <a:pt x="16803" y="302333"/>
                  </a:lnTo>
                  <a:lnTo>
                    <a:pt x="14738" y="289171"/>
                  </a:lnTo>
                  <a:lnTo>
                    <a:pt x="408097" y="289171"/>
                  </a:lnTo>
                  <a:lnTo>
                    <a:pt x="43901" y="159721"/>
                  </a:lnTo>
                  <a:lnTo>
                    <a:pt x="45004" y="146952"/>
                  </a:lnTo>
                  <a:lnTo>
                    <a:pt x="977906" y="146952"/>
                  </a:lnTo>
                  <a:lnTo>
                    <a:pt x="977906" y="128070"/>
                  </a:lnTo>
                  <a:lnTo>
                    <a:pt x="977595" y="125449"/>
                  </a:lnTo>
                  <a:lnTo>
                    <a:pt x="974681" y="122574"/>
                  </a:lnTo>
                  <a:lnTo>
                    <a:pt x="972644" y="121700"/>
                  </a:lnTo>
                  <a:lnTo>
                    <a:pt x="488939" y="0"/>
                  </a:lnTo>
                  <a:close/>
                </a:path>
                <a:path w="977900" h="1028700">
                  <a:moveTo>
                    <a:pt x="977906" y="147996"/>
                  </a:moveTo>
                  <a:lnTo>
                    <a:pt x="950553" y="147996"/>
                  </a:lnTo>
                  <a:lnTo>
                    <a:pt x="948204" y="159749"/>
                  </a:lnTo>
                  <a:lnTo>
                    <a:pt x="501357" y="312395"/>
                  </a:lnTo>
                  <a:lnTo>
                    <a:pt x="484300" y="988481"/>
                  </a:lnTo>
                  <a:lnTo>
                    <a:pt x="608110" y="988481"/>
                  </a:lnTo>
                  <a:lnTo>
                    <a:pt x="977906" y="856804"/>
                  </a:lnTo>
                  <a:lnTo>
                    <a:pt x="977906" y="467071"/>
                  </a:lnTo>
                  <a:lnTo>
                    <a:pt x="523081" y="467071"/>
                  </a:lnTo>
                  <a:lnTo>
                    <a:pt x="523081" y="437702"/>
                  </a:lnTo>
                  <a:lnTo>
                    <a:pt x="963225" y="294469"/>
                  </a:lnTo>
                  <a:lnTo>
                    <a:pt x="977906" y="294469"/>
                  </a:lnTo>
                  <a:lnTo>
                    <a:pt x="977906" y="147996"/>
                  </a:lnTo>
                  <a:close/>
                </a:path>
                <a:path w="977900" h="1028700">
                  <a:moveTo>
                    <a:pt x="408097" y="289171"/>
                  </a:moveTo>
                  <a:lnTo>
                    <a:pt x="14738" y="289171"/>
                  </a:lnTo>
                  <a:lnTo>
                    <a:pt x="453213" y="437702"/>
                  </a:lnTo>
                  <a:lnTo>
                    <a:pt x="453213" y="467071"/>
                  </a:lnTo>
                  <a:lnTo>
                    <a:pt x="475923" y="467071"/>
                  </a:lnTo>
                  <a:lnTo>
                    <a:pt x="473438" y="312395"/>
                  </a:lnTo>
                  <a:lnTo>
                    <a:pt x="408097" y="289171"/>
                  </a:lnTo>
                  <a:close/>
                </a:path>
                <a:path w="977900" h="1028700">
                  <a:moveTo>
                    <a:pt x="977906" y="294469"/>
                  </a:moveTo>
                  <a:lnTo>
                    <a:pt x="963225" y="294469"/>
                  </a:lnTo>
                  <a:lnTo>
                    <a:pt x="964073" y="305687"/>
                  </a:lnTo>
                  <a:lnTo>
                    <a:pt x="523081" y="467071"/>
                  </a:lnTo>
                  <a:lnTo>
                    <a:pt x="977906" y="467071"/>
                  </a:lnTo>
                  <a:lnTo>
                    <a:pt x="977906" y="294469"/>
                  </a:lnTo>
                  <a:close/>
                </a:path>
                <a:path w="977900" h="1028700">
                  <a:moveTo>
                    <a:pt x="977906" y="146952"/>
                  </a:moveTo>
                  <a:lnTo>
                    <a:pt x="45004" y="146952"/>
                  </a:lnTo>
                  <a:lnTo>
                    <a:pt x="487384" y="279899"/>
                  </a:lnTo>
                  <a:lnTo>
                    <a:pt x="950553" y="147996"/>
                  </a:lnTo>
                  <a:lnTo>
                    <a:pt x="977906" y="147996"/>
                  </a:lnTo>
                  <a:lnTo>
                    <a:pt x="977906" y="146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778789" y="2329999"/>
            <a:ext cx="1689100" cy="1689100"/>
            <a:chOff x="2778789" y="2329999"/>
            <a:chExt cx="1689100" cy="168910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16889" y="2368098"/>
              <a:ext cx="1612765" cy="161276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816889" y="23680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0" y="1337019"/>
                  </a:moveTo>
                  <a:lnTo>
                    <a:pt x="0" y="275744"/>
                  </a:lnTo>
                  <a:lnTo>
                    <a:pt x="4442" y="226179"/>
                  </a:lnTo>
                  <a:lnTo>
                    <a:pt x="17251" y="179528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8" y="17251"/>
                  </a:lnTo>
                  <a:lnTo>
                    <a:pt x="226179" y="4442"/>
                  </a:lnTo>
                  <a:lnTo>
                    <a:pt x="275744" y="0"/>
                  </a:lnTo>
                  <a:lnTo>
                    <a:pt x="1337019" y="0"/>
                  </a:lnTo>
                  <a:lnTo>
                    <a:pt x="1386584" y="4442"/>
                  </a:lnTo>
                  <a:lnTo>
                    <a:pt x="1433236" y="17251"/>
                  </a:lnTo>
                  <a:lnTo>
                    <a:pt x="1476193" y="37647"/>
                  </a:lnTo>
                  <a:lnTo>
                    <a:pt x="1514679" y="64851"/>
                  </a:lnTo>
                  <a:lnTo>
                    <a:pt x="1547913" y="98086"/>
                  </a:lnTo>
                  <a:lnTo>
                    <a:pt x="1575118" y="136571"/>
                  </a:lnTo>
                  <a:lnTo>
                    <a:pt x="1595514" y="179528"/>
                  </a:lnTo>
                  <a:lnTo>
                    <a:pt x="1608322" y="226179"/>
                  </a:lnTo>
                  <a:lnTo>
                    <a:pt x="1612765" y="275744"/>
                  </a:lnTo>
                  <a:lnTo>
                    <a:pt x="1612765" y="1337019"/>
                  </a:lnTo>
                  <a:lnTo>
                    <a:pt x="1608322" y="1386584"/>
                  </a:lnTo>
                  <a:lnTo>
                    <a:pt x="1595514" y="1433236"/>
                  </a:lnTo>
                  <a:lnTo>
                    <a:pt x="1575118" y="1476193"/>
                  </a:lnTo>
                  <a:lnTo>
                    <a:pt x="1547913" y="1514679"/>
                  </a:lnTo>
                  <a:lnTo>
                    <a:pt x="1514679" y="1547913"/>
                  </a:lnTo>
                  <a:lnTo>
                    <a:pt x="1476193" y="1575118"/>
                  </a:lnTo>
                  <a:lnTo>
                    <a:pt x="1433236" y="1595514"/>
                  </a:lnTo>
                  <a:lnTo>
                    <a:pt x="1386584" y="1608322"/>
                  </a:lnTo>
                  <a:lnTo>
                    <a:pt x="1337019" y="1612765"/>
                  </a:lnTo>
                  <a:lnTo>
                    <a:pt x="275744" y="1612765"/>
                  </a:lnTo>
                  <a:lnTo>
                    <a:pt x="226179" y="1608322"/>
                  </a:lnTo>
                  <a:lnTo>
                    <a:pt x="179528" y="1595514"/>
                  </a:lnTo>
                  <a:lnTo>
                    <a:pt x="136571" y="1575118"/>
                  </a:lnTo>
                  <a:lnTo>
                    <a:pt x="98086" y="1547913"/>
                  </a:lnTo>
                  <a:lnTo>
                    <a:pt x="64851" y="1514679"/>
                  </a:lnTo>
                  <a:lnTo>
                    <a:pt x="37647" y="1476193"/>
                  </a:lnTo>
                  <a:lnTo>
                    <a:pt x="17251" y="1433236"/>
                  </a:lnTo>
                  <a:lnTo>
                    <a:pt x="4442" y="1386584"/>
                  </a:lnTo>
                  <a:lnTo>
                    <a:pt x="0" y="1337019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3449" y="2737874"/>
              <a:ext cx="208650" cy="20865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51637" y="2717801"/>
              <a:ext cx="708660" cy="914400"/>
            </a:xfrm>
            <a:custGeom>
              <a:avLst/>
              <a:gdLst/>
              <a:ahLst/>
              <a:cxnLst/>
              <a:rect l="l" t="t" r="r" b="b"/>
              <a:pathLst>
                <a:path w="708660" h="914400">
                  <a:moveTo>
                    <a:pt x="409127" y="0"/>
                  </a:moveTo>
                  <a:lnTo>
                    <a:pt x="221382" y="14865"/>
                  </a:lnTo>
                  <a:lnTo>
                    <a:pt x="29236" y="74327"/>
                  </a:lnTo>
                  <a:lnTo>
                    <a:pt x="0" y="208063"/>
                  </a:lnTo>
                  <a:lnTo>
                    <a:pt x="1593" y="469768"/>
                  </a:lnTo>
                  <a:lnTo>
                    <a:pt x="15863" y="725219"/>
                  </a:lnTo>
                  <a:lnTo>
                    <a:pt x="24654" y="840197"/>
                  </a:lnTo>
                  <a:lnTo>
                    <a:pt x="46394" y="892689"/>
                  </a:lnTo>
                  <a:lnTo>
                    <a:pt x="98896" y="914406"/>
                  </a:lnTo>
                  <a:lnTo>
                    <a:pt x="127789" y="908581"/>
                  </a:lnTo>
                  <a:lnTo>
                    <a:pt x="151415" y="892689"/>
                  </a:lnTo>
                  <a:lnTo>
                    <a:pt x="167360" y="869104"/>
                  </a:lnTo>
                  <a:lnTo>
                    <a:pt x="173211" y="840197"/>
                  </a:lnTo>
                  <a:lnTo>
                    <a:pt x="201381" y="315304"/>
                  </a:lnTo>
                  <a:lnTo>
                    <a:pt x="370144" y="279252"/>
                  </a:lnTo>
                  <a:lnTo>
                    <a:pt x="443007" y="185339"/>
                  </a:lnTo>
                  <a:lnTo>
                    <a:pt x="447926" y="181566"/>
                  </a:lnTo>
                  <a:lnTo>
                    <a:pt x="453718" y="180037"/>
                  </a:lnTo>
                  <a:lnTo>
                    <a:pt x="459670" y="180790"/>
                  </a:lnTo>
                  <a:lnTo>
                    <a:pt x="465067" y="183862"/>
                  </a:lnTo>
                  <a:lnTo>
                    <a:pt x="468859" y="188805"/>
                  </a:lnTo>
                  <a:lnTo>
                    <a:pt x="470404" y="194600"/>
                  </a:lnTo>
                  <a:lnTo>
                    <a:pt x="469662" y="200540"/>
                  </a:lnTo>
                  <a:lnTo>
                    <a:pt x="466595" y="205920"/>
                  </a:lnTo>
                  <a:lnTo>
                    <a:pt x="414063" y="271641"/>
                  </a:lnTo>
                  <a:lnTo>
                    <a:pt x="415264" y="271490"/>
                  </a:lnTo>
                  <a:lnTo>
                    <a:pt x="223490" y="504155"/>
                  </a:lnTo>
                  <a:lnTo>
                    <a:pt x="212864" y="523472"/>
                  </a:lnTo>
                  <a:lnTo>
                    <a:pt x="210557" y="544633"/>
                  </a:lnTo>
                  <a:lnTo>
                    <a:pt x="216363" y="565128"/>
                  </a:lnTo>
                  <a:lnTo>
                    <a:pt x="230075" y="582445"/>
                  </a:lnTo>
                  <a:lnTo>
                    <a:pt x="249415" y="593120"/>
                  </a:lnTo>
                  <a:lnTo>
                    <a:pt x="270598" y="595489"/>
                  </a:lnTo>
                  <a:lnTo>
                    <a:pt x="291100" y="589747"/>
                  </a:lnTo>
                  <a:lnTo>
                    <a:pt x="308397" y="576085"/>
                  </a:lnTo>
                  <a:lnTo>
                    <a:pt x="592491" y="231707"/>
                  </a:lnTo>
                  <a:lnTo>
                    <a:pt x="611395" y="227676"/>
                  </a:lnTo>
                  <a:lnTo>
                    <a:pt x="671450" y="200830"/>
                  </a:lnTo>
                  <a:lnTo>
                    <a:pt x="699815" y="163129"/>
                  </a:lnTo>
                  <a:lnTo>
                    <a:pt x="708226" y="129535"/>
                  </a:lnTo>
                  <a:lnTo>
                    <a:pt x="708422" y="115012"/>
                  </a:lnTo>
                  <a:lnTo>
                    <a:pt x="692773" y="59755"/>
                  </a:lnTo>
                  <a:lnTo>
                    <a:pt x="658344" y="29731"/>
                  </a:lnTo>
                  <a:lnTo>
                    <a:pt x="623915" y="17310"/>
                  </a:lnTo>
                  <a:lnTo>
                    <a:pt x="608266" y="14865"/>
                  </a:lnTo>
                  <a:lnTo>
                    <a:pt x="551683" y="7432"/>
                  </a:lnTo>
                  <a:lnTo>
                    <a:pt x="409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68300" y="1905000"/>
            <a:ext cx="850900" cy="965200"/>
            <a:chOff x="368300" y="1905000"/>
            <a:chExt cx="850900" cy="965200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300" y="1905000"/>
              <a:ext cx="850900" cy="9652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5299" y="2032799"/>
              <a:ext cx="658801" cy="65880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45299" y="2032799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30" h="659130">
                  <a:moveTo>
                    <a:pt x="562886" y="95913"/>
                  </a:moveTo>
                  <a:lnTo>
                    <a:pt x="594858" y="132948"/>
                  </a:lnTo>
                  <a:lnTo>
                    <a:pt x="620435" y="173233"/>
                  </a:lnTo>
                  <a:lnTo>
                    <a:pt x="639618" y="216047"/>
                  </a:lnTo>
                  <a:lnTo>
                    <a:pt x="652407" y="260666"/>
                  </a:lnTo>
                  <a:lnTo>
                    <a:pt x="658801" y="306368"/>
                  </a:lnTo>
                  <a:lnTo>
                    <a:pt x="658801" y="352432"/>
                  </a:lnTo>
                  <a:lnTo>
                    <a:pt x="652407" y="398134"/>
                  </a:lnTo>
                  <a:lnTo>
                    <a:pt x="639618" y="442753"/>
                  </a:lnTo>
                  <a:lnTo>
                    <a:pt x="620435" y="485567"/>
                  </a:lnTo>
                  <a:lnTo>
                    <a:pt x="594858" y="525851"/>
                  </a:lnTo>
                  <a:lnTo>
                    <a:pt x="562886" y="562886"/>
                  </a:lnTo>
                  <a:lnTo>
                    <a:pt x="525852" y="594857"/>
                  </a:lnTo>
                  <a:lnTo>
                    <a:pt x="485567" y="620435"/>
                  </a:lnTo>
                  <a:lnTo>
                    <a:pt x="442754" y="639618"/>
                  </a:lnTo>
                  <a:lnTo>
                    <a:pt x="398135" y="652406"/>
                  </a:lnTo>
                  <a:lnTo>
                    <a:pt x="352432" y="658801"/>
                  </a:lnTo>
                  <a:lnTo>
                    <a:pt x="306368" y="658801"/>
                  </a:lnTo>
                  <a:lnTo>
                    <a:pt x="260666" y="652406"/>
                  </a:lnTo>
                  <a:lnTo>
                    <a:pt x="216046" y="639618"/>
                  </a:lnTo>
                  <a:lnTo>
                    <a:pt x="173233" y="620435"/>
                  </a:lnTo>
                  <a:lnTo>
                    <a:pt x="132948" y="594857"/>
                  </a:lnTo>
                  <a:lnTo>
                    <a:pt x="95914" y="562886"/>
                  </a:lnTo>
                  <a:lnTo>
                    <a:pt x="63942" y="525851"/>
                  </a:lnTo>
                  <a:lnTo>
                    <a:pt x="38365" y="485567"/>
                  </a:lnTo>
                  <a:lnTo>
                    <a:pt x="19182" y="442753"/>
                  </a:lnTo>
                  <a:lnTo>
                    <a:pt x="6394" y="398134"/>
                  </a:lnTo>
                  <a:lnTo>
                    <a:pt x="0" y="352432"/>
                  </a:lnTo>
                  <a:lnTo>
                    <a:pt x="0" y="306368"/>
                  </a:lnTo>
                  <a:lnTo>
                    <a:pt x="6394" y="260666"/>
                  </a:lnTo>
                  <a:lnTo>
                    <a:pt x="19182" y="216047"/>
                  </a:lnTo>
                  <a:lnTo>
                    <a:pt x="38365" y="173233"/>
                  </a:lnTo>
                  <a:lnTo>
                    <a:pt x="63942" y="132948"/>
                  </a:lnTo>
                  <a:lnTo>
                    <a:pt x="95914" y="95913"/>
                  </a:lnTo>
                  <a:lnTo>
                    <a:pt x="132948" y="63942"/>
                  </a:lnTo>
                  <a:lnTo>
                    <a:pt x="173233" y="38365"/>
                  </a:lnTo>
                  <a:lnTo>
                    <a:pt x="216046" y="19182"/>
                  </a:lnTo>
                  <a:lnTo>
                    <a:pt x="260666" y="6394"/>
                  </a:lnTo>
                  <a:lnTo>
                    <a:pt x="306368" y="0"/>
                  </a:lnTo>
                  <a:lnTo>
                    <a:pt x="352432" y="0"/>
                  </a:lnTo>
                  <a:lnTo>
                    <a:pt x="398135" y="6394"/>
                  </a:lnTo>
                  <a:lnTo>
                    <a:pt x="442754" y="19182"/>
                  </a:lnTo>
                  <a:lnTo>
                    <a:pt x="485567" y="38365"/>
                  </a:lnTo>
                  <a:lnTo>
                    <a:pt x="525852" y="63942"/>
                  </a:lnTo>
                  <a:lnTo>
                    <a:pt x="562886" y="95913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53986" y="2082800"/>
            <a:ext cx="24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1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501900" y="1905000"/>
            <a:ext cx="850900" cy="965200"/>
            <a:chOff x="2501900" y="1905000"/>
            <a:chExt cx="850900" cy="96520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1900" y="1905000"/>
              <a:ext cx="850900" cy="9652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8899" y="2032799"/>
              <a:ext cx="658801" cy="65880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578899" y="2032799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30" h="659130">
                  <a:moveTo>
                    <a:pt x="562886" y="95913"/>
                  </a:moveTo>
                  <a:lnTo>
                    <a:pt x="594857" y="132948"/>
                  </a:lnTo>
                  <a:lnTo>
                    <a:pt x="620435" y="173233"/>
                  </a:lnTo>
                  <a:lnTo>
                    <a:pt x="639618" y="216047"/>
                  </a:lnTo>
                  <a:lnTo>
                    <a:pt x="652406" y="260666"/>
                  </a:lnTo>
                  <a:lnTo>
                    <a:pt x="658801" y="306368"/>
                  </a:lnTo>
                  <a:lnTo>
                    <a:pt x="658801" y="352432"/>
                  </a:lnTo>
                  <a:lnTo>
                    <a:pt x="652406" y="398134"/>
                  </a:lnTo>
                  <a:lnTo>
                    <a:pt x="639618" y="442753"/>
                  </a:lnTo>
                  <a:lnTo>
                    <a:pt x="620435" y="485567"/>
                  </a:lnTo>
                  <a:lnTo>
                    <a:pt x="594857" y="525851"/>
                  </a:lnTo>
                  <a:lnTo>
                    <a:pt x="562886" y="562886"/>
                  </a:lnTo>
                  <a:lnTo>
                    <a:pt x="525851" y="594857"/>
                  </a:lnTo>
                  <a:lnTo>
                    <a:pt x="485566" y="620435"/>
                  </a:lnTo>
                  <a:lnTo>
                    <a:pt x="442753" y="639618"/>
                  </a:lnTo>
                  <a:lnTo>
                    <a:pt x="398134" y="652406"/>
                  </a:lnTo>
                  <a:lnTo>
                    <a:pt x="352431" y="658801"/>
                  </a:lnTo>
                  <a:lnTo>
                    <a:pt x="306368" y="658801"/>
                  </a:lnTo>
                  <a:lnTo>
                    <a:pt x="260665" y="652406"/>
                  </a:lnTo>
                  <a:lnTo>
                    <a:pt x="216046" y="639618"/>
                  </a:lnTo>
                  <a:lnTo>
                    <a:pt x="173233" y="620435"/>
                  </a:lnTo>
                  <a:lnTo>
                    <a:pt x="132948" y="594857"/>
                  </a:lnTo>
                  <a:lnTo>
                    <a:pt x="95913" y="562886"/>
                  </a:lnTo>
                  <a:lnTo>
                    <a:pt x="63942" y="525851"/>
                  </a:lnTo>
                  <a:lnTo>
                    <a:pt x="38365" y="485567"/>
                  </a:lnTo>
                  <a:lnTo>
                    <a:pt x="19182" y="442753"/>
                  </a:lnTo>
                  <a:lnTo>
                    <a:pt x="6394" y="398134"/>
                  </a:lnTo>
                  <a:lnTo>
                    <a:pt x="0" y="352432"/>
                  </a:lnTo>
                  <a:lnTo>
                    <a:pt x="0" y="306368"/>
                  </a:lnTo>
                  <a:lnTo>
                    <a:pt x="6394" y="260666"/>
                  </a:lnTo>
                  <a:lnTo>
                    <a:pt x="19182" y="216047"/>
                  </a:lnTo>
                  <a:lnTo>
                    <a:pt x="38365" y="173233"/>
                  </a:lnTo>
                  <a:lnTo>
                    <a:pt x="63942" y="132948"/>
                  </a:lnTo>
                  <a:lnTo>
                    <a:pt x="95913" y="95913"/>
                  </a:lnTo>
                  <a:lnTo>
                    <a:pt x="132948" y="63942"/>
                  </a:lnTo>
                  <a:lnTo>
                    <a:pt x="173233" y="38365"/>
                  </a:lnTo>
                  <a:lnTo>
                    <a:pt x="216046" y="19182"/>
                  </a:lnTo>
                  <a:lnTo>
                    <a:pt x="260665" y="6394"/>
                  </a:lnTo>
                  <a:lnTo>
                    <a:pt x="306368" y="0"/>
                  </a:lnTo>
                  <a:lnTo>
                    <a:pt x="352431" y="0"/>
                  </a:lnTo>
                  <a:lnTo>
                    <a:pt x="398134" y="6394"/>
                  </a:lnTo>
                  <a:lnTo>
                    <a:pt x="442753" y="19182"/>
                  </a:lnTo>
                  <a:lnTo>
                    <a:pt x="485566" y="38365"/>
                  </a:lnTo>
                  <a:lnTo>
                    <a:pt x="525851" y="63942"/>
                  </a:lnTo>
                  <a:lnTo>
                    <a:pt x="562886" y="95913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787586" y="2082800"/>
            <a:ext cx="24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1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470400" y="1905000"/>
            <a:ext cx="850900" cy="965200"/>
            <a:chOff x="4470400" y="1905000"/>
            <a:chExt cx="850900" cy="965200"/>
          </a:xfrm>
        </p:grpSpPr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70400" y="1905000"/>
              <a:ext cx="850900" cy="9652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47399" y="2032799"/>
              <a:ext cx="658801" cy="65880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547399" y="2032799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29" h="659130">
                  <a:moveTo>
                    <a:pt x="562886" y="95913"/>
                  </a:moveTo>
                  <a:lnTo>
                    <a:pt x="594857" y="132948"/>
                  </a:lnTo>
                  <a:lnTo>
                    <a:pt x="620435" y="173233"/>
                  </a:lnTo>
                  <a:lnTo>
                    <a:pt x="639618" y="216047"/>
                  </a:lnTo>
                  <a:lnTo>
                    <a:pt x="652406" y="260666"/>
                  </a:lnTo>
                  <a:lnTo>
                    <a:pt x="658801" y="306368"/>
                  </a:lnTo>
                  <a:lnTo>
                    <a:pt x="658801" y="352432"/>
                  </a:lnTo>
                  <a:lnTo>
                    <a:pt x="652406" y="398134"/>
                  </a:lnTo>
                  <a:lnTo>
                    <a:pt x="639618" y="442753"/>
                  </a:lnTo>
                  <a:lnTo>
                    <a:pt x="620435" y="485567"/>
                  </a:lnTo>
                  <a:lnTo>
                    <a:pt x="594857" y="525851"/>
                  </a:lnTo>
                  <a:lnTo>
                    <a:pt x="562886" y="562886"/>
                  </a:lnTo>
                  <a:lnTo>
                    <a:pt x="525851" y="594857"/>
                  </a:lnTo>
                  <a:lnTo>
                    <a:pt x="485566" y="620435"/>
                  </a:lnTo>
                  <a:lnTo>
                    <a:pt x="442753" y="639618"/>
                  </a:lnTo>
                  <a:lnTo>
                    <a:pt x="398134" y="652406"/>
                  </a:lnTo>
                  <a:lnTo>
                    <a:pt x="352431" y="658801"/>
                  </a:lnTo>
                  <a:lnTo>
                    <a:pt x="306368" y="658801"/>
                  </a:lnTo>
                  <a:lnTo>
                    <a:pt x="260665" y="652406"/>
                  </a:lnTo>
                  <a:lnTo>
                    <a:pt x="216046" y="639618"/>
                  </a:lnTo>
                  <a:lnTo>
                    <a:pt x="173233" y="620435"/>
                  </a:lnTo>
                  <a:lnTo>
                    <a:pt x="132948" y="594857"/>
                  </a:lnTo>
                  <a:lnTo>
                    <a:pt x="95913" y="562886"/>
                  </a:lnTo>
                  <a:lnTo>
                    <a:pt x="63942" y="525851"/>
                  </a:lnTo>
                  <a:lnTo>
                    <a:pt x="38365" y="485567"/>
                  </a:lnTo>
                  <a:lnTo>
                    <a:pt x="19182" y="442753"/>
                  </a:lnTo>
                  <a:lnTo>
                    <a:pt x="6394" y="398134"/>
                  </a:lnTo>
                  <a:lnTo>
                    <a:pt x="0" y="352432"/>
                  </a:lnTo>
                  <a:lnTo>
                    <a:pt x="0" y="306368"/>
                  </a:lnTo>
                  <a:lnTo>
                    <a:pt x="6394" y="260666"/>
                  </a:lnTo>
                  <a:lnTo>
                    <a:pt x="19182" y="216047"/>
                  </a:lnTo>
                  <a:lnTo>
                    <a:pt x="38365" y="173233"/>
                  </a:lnTo>
                  <a:lnTo>
                    <a:pt x="63942" y="132948"/>
                  </a:lnTo>
                  <a:lnTo>
                    <a:pt x="95913" y="95913"/>
                  </a:lnTo>
                  <a:lnTo>
                    <a:pt x="132948" y="63942"/>
                  </a:lnTo>
                  <a:lnTo>
                    <a:pt x="173233" y="38365"/>
                  </a:lnTo>
                  <a:lnTo>
                    <a:pt x="216046" y="19182"/>
                  </a:lnTo>
                  <a:lnTo>
                    <a:pt x="260665" y="6394"/>
                  </a:lnTo>
                  <a:lnTo>
                    <a:pt x="306368" y="0"/>
                  </a:lnTo>
                  <a:lnTo>
                    <a:pt x="352431" y="0"/>
                  </a:lnTo>
                  <a:lnTo>
                    <a:pt x="398134" y="6394"/>
                  </a:lnTo>
                  <a:lnTo>
                    <a:pt x="442753" y="19182"/>
                  </a:lnTo>
                  <a:lnTo>
                    <a:pt x="485566" y="38365"/>
                  </a:lnTo>
                  <a:lnTo>
                    <a:pt x="525851" y="63942"/>
                  </a:lnTo>
                  <a:lnTo>
                    <a:pt x="562886" y="95913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756086" y="2082800"/>
            <a:ext cx="24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1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464300" y="1905000"/>
            <a:ext cx="850900" cy="965200"/>
            <a:chOff x="6464300" y="1905000"/>
            <a:chExt cx="850900" cy="965200"/>
          </a:xfrm>
        </p:grpSpPr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64300" y="1905000"/>
              <a:ext cx="850900" cy="9652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1299" y="2032799"/>
              <a:ext cx="658801" cy="65880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541299" y="2032799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29" h="659130">
                  <a:moveTo>
                    <a:pt x="562887" y="95913"/>
                  </a:moveTo>
                  <a:lnTo>
                    <a:pt x="594858" y="132948"/>
                  </a:lnTo>
                  <a:lnTo>
                    <a:pt x="620435" y="173233"/>
                  </a:lnTo>
                  <a:lnTo>
                    <a:pt x="639618" y="216047"/>
                  </a:lnTo>
                  <a:lnTo>
                    <a:pt x="652407" y="260666"/>
                  </a:lnTo>
                  <a:lnTo>
                    <a:pt x="658801" y="306368"/>
                  </a:lnTo>
                  <a:lnTo>
                    <a:pt x="658801" y="352432"/>
                  </a:lnTo>
                  <a:lnTo>
                    <a:pt x="652407" y="398134"/>
                  </a:lnTo>
                  <a:lnTo>
                    <a:pt x="639618" y="442753"/>
                  </a:lnTo>
                  <a:lnTo>
                    <a:pt x="620435" y="485567"/>
                  </a:lnTo>
                  <a:lnTo>
                    <a:pt x="594858" y="525851"/>
                  </a:lnTo>
                  <a:lnTo>
                    <a:pt x="562887" y="562886"/>
                  </a:lnTo>
                  <a:lnTo>
                    <a:pt x="525852" y="594857"/>
                  </a:lnTo>
                  <a:lnTo>
                    <a:pt x="485567" y="620435"/>
                  </a:lnTo>
                  <a:lnTo>
                    <a:pt x="442754" y="639618"/>
                  </a:lnTo>
                  <a:lnTo>
                    <a:pt x="398135" y="652406"/>
                  </a:lnTo>
                  <a:lnTo>
                    <a:pt x="352432" y="658801"/>
                  </a:lnTo>
                  <a:lnTo>
                    <a:pt x="306368" y="658801"/>
                  </a:lnTo>
                  <a:lnTo>
                    <a:pt x="260666" y="652406"/>
                  </a:lnTo>
                  <a:lnTo>
                    <a:pt x="216047" y="639618"/>
                  </a:lnTo>
                  <a:lnTo>
                    <a:pt x="173233" y="620435"/>
                  </a:lnTo>
                  <a:lnTo>
                    <a:pt x="132948" y="594857"/>
                  </a:lnTo>
                  <a:lnTo>
                    <a:pt x="95913" y="562886"/>
                  </a:lnTo>
                  <a:lnTo>
                    <a:pt x="63942" y="525851"/>
                  </a:lnTo>
                  <a:lnTo>
                    <a:pt x="38365" y="485567"/>
                  </a:lnTo>
                  <a:lnTo>
                    <a:pt x="19182" y="442753"/>
                  </a:lnTo>
                  <a:lnTo>
                    <a:pt x="6394" y="398134"/>
                  </a:lnTo>
                  <a:lnTo>
                    <a:pt x="0" y="352432"/>
                  </a:lnTo>
                  <a:lnTo>
                    <a:pt x="0" y="306368"/>
                  </a:lnTo>
                  <a:lnTo>
                    <a:pt x="6394" y="260666"/>
                  </a:lnTo>
                  <a:lnTo>
                    <a:pt x="19182" y="216047"/>
                  </a:lnTo>
                  <a:lnTo>
                    <a:pt x="38365" y="173233"/>
                  </a:lnTo>
                  <a:lnTo>
                    <a:pt x="63942" y="132948"/>
                  </a:lnTo>
                  <a:lnTo>
                    <a:pt x="95913" y="95913"/>
                  </a:lnTo>
                  <a:lnTo>
                    <a:pt x="132948" y="63942"/>
                  </a:lnTo>
                  <a:lnTo>
                    <a:pt x="173233" y="38365"/>
                  </a:lnTo>
                  <a:lnTo>
                    <a:pt x="216047" y="19182"/>
                  </a:lnTo>
                  <a:lnTo>
                    <a:pt x="260666" y="6394"/>
                  </a:lnTo>
                  <a:lnTo>
                    <a:pt x="306368" y="0"/>
                  </a:lnTo>
                  <a:lnTo>
                    <a:pt x="352432" y="0"/>
                  </a:lnTo>
                  <a:lnTo>
                    <a:pt x="398135" y="6394"/>
                  </a:lnTo>
                  <a:lnTo>
                    <a:pt x="442754" y="19182"/>
                  </a:lnTo>
                  <a:lnTo>
                    <a:pt x="485567" y="38365"/>
                  </a:lnTo>
                  <a:lnTo>
                    <a:pt x="525852" y="63942"/>
                  </a:lnTo>
                  <a:lnTo>
                    <a:pt x="562887" y="95913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749986" y="2082800"/>
            <a:ext cx="24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1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572500" y="1905000"/>
            <a:ext cx="850900" cy="965200"/>
            <a:chOff x="8572500" y="1905000"/>
            <a:chExt cx="850900" cy="965200"/>
          </a:xfrm>
        </p:grpSpPr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72500" y="1905000"/>
              <a:ext cx="850900" cy="9652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9499" y="2032799"/>
              <a:ext cx="658801" cy="65880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649499" y="2032799"/>
              <a:ext cx="659130" cy="659130"/>
            </a:xfrm>
            <a:custGeom>
              <a:avLst/>
              <a:gdLst/>
              <a:ahLst/>
              <a:cxnLst/>
              <a:rect l="l" t="t" r="r" b="b"/>
              <a:pathLst>
                <a:path w="659129" h="659130">
                  <a:moveTo>
                    <a:pt x="562887" y="95913"/>
                  </a:moveTo>
                  <a:lnTo>
                    <a:pt x="594858" y="132948"/>
                  </a:lnTo>
                  <a:lnTo>
                    <a:pt x="620435" y="173233"/>
                  </a:lnTo>
                  <a:lnTo>
                    <a:pt x="639618" y="216047"/>
                  </a:lnTo>
                  <a:lnTo>
                    <a:pt x="652407" y="260666"/>
                  </a:lnTo>
                  <a:lnTo>
                    <a:pt x="658801" y="306368"/>
                  </a:lnTo>
                  <a:lnTo>
                    <a:pt x="658801" y="352432"/>
                  </a:lnTo>
                  <a:lnTo>
                    <a:pt x="652407" y="398134"/>
                  </a:lnTo>
                  <a:lnTo>
                    <a:pt x="639618" y="442753"/>
                  </a:lnTo>
                  <a:lnTo>
                    <a:pt x="620435" y="485567"/>
                  </a:lnTo>
                  <a:lnTo>
                    <a:pt x="594858" y="525851"/>
                  </a:lnTo>
                  <a:lnTo>
                    <a:pt x="562887" y="562886"/>
                  </a:lnTo>
                  <a:lnTo>
                    <a:pt x="525852" y="594857"/>
                  </a:lnTo>
                  <a:lnTo>
                    <a:pt x="485567" y="620435"/>
                  </a:lnTo>
                  <a:lnTo>
                    <a:pt x="442754" y="639618"/>
                  </a:lnTo>
                  <a:lnTo>
                    <a:pt x="398135" y="652406"/>
                  </a:lnTo>
                  <a:lnTo>
                    <a:pt x="352432" y="658801"/>
                  </a:lnTo>
                  <a:lnTo>
                    <a:pt x="306368" y="658801"/>
                  </a:lnTo>
                  <a:lnTo>
                    <a:pt x="260666" y="652406"/>
                  </a:lnTo>
                  <a:lnTo>
                    <a:pt x="216047" y="639618"/>
                  </a:lnTo>
                  <a:lnTo>
                    <a:pt x="173233" y="620435"/>
                  </a:lnTo>
                  <a:lnTo>
                    <a:pt x="132948" y="594857"/>
                  </a:lnTo>
                  <a:lnTo>
                    <a:pt x="95913" y="562886"/>
                  </a:lnTo>
                  <a:lnTo>
                    <a:pt x="63942" y="525851"/>
                  </a:lnTo>
                  <a:lnTo>
                    <a:pt x="38365" y="485567"/>
                  </a:lnTo>
                  <a:lnTo>
                    <a:pt x="19182" y="442753"/>
                  </a:lnTo>
                  <a:lnTo>
                    <a:pt x="6394" y="398134"/>
                  </a:lnTo>
                  <a:lnTo>
                    <a:pt x="0" y="352432"/>
                  </a:lnTo>
                  <a:lnTo>
                    <a:pt x="0" y="306368"/>
                  </a:lnTo>
                  <a:lnTo>
                    <a:pt x="6394" y="260666"/>
                  </a:lnTo>
                  <a:lnTo>
                    <a:pt x="19182" y="216047"/>
                  </a:lnTo>
                  <a:lnTo>
                    <a:pt x="38365" y="173233"/>
                  </a:lnTo>
                  <a:lnTo>
                    <a:pt x="63942" y="132948"/>
                  </a:lnTo>
                  <a:lnTo>
                    <a:pt x="95913" y="95913"/>
                  </a:lnTo>
                  <a:lnTo>
                    <a:pt x="132948" y="63942"/>
                  </a:lnTo>
                  <a:lnTo>
                    <a:pt x="173233" y="38365"/>
                  </a:lnTo>
                  <a:lnTo>
                    <a:pt x="216047" y="19182"/>
                  </a:lnTo>
                  <a:lnTo>
                    <a:pt x="260666" y="6394"/>
                  </a:lnTo>
                  <a:lnTo>
                    <a:pt x="306368" y="0"/>
                  </a:lnTo>
                  <a:lnTo>
                    <a:pt x="352432" y="0"/>
                  </a:lnTo>
                  <a:lnTo>
                    <a:pt x="398135" y="6394"/>
                  </a:lnTo>
                  <a:lnTo>
                    <a:pt x="442754" y="19182"/>
                  </a:lnTo>
                  <a:lnTo>
                    <a:pt x="485567" y="38365"/>
                  </a:lnTo>
                  <a:lnTo>
                    <a:pt x="525852" y="63942"/>
                  </a:lnTo>
                  <a:lnTo>
                    <a:pt x="562887" y="95913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858186" y="2082800"/>
            <a:ext cx="2419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1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07100" y="5842000"/>
            <a:ext cx="190499" cy="19050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02300" y="5842000"/>
            <a:ext cx="190499" cy="19050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97500" y="5842000"/>
            <a:ext cx="190499" cy="19050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927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9200" y="2232559"/>
            <a:ext cx="386397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" sz="6000" b="1" spc="110" dirty="0" err="1">
                <a:solidFill>
                  <a:srgbClr val="026A67"/>
                </a:solidFill>
              </a:rPr>
              <a:t>Faith</a:t>
            </a:r>
            <a:r>
              <a:rPr lang="es-ES" sz="6000" b="1" spc="110" dirty="0">
                <a:solidFill>
                  <a:srgbClr val="026A67"/>
                </a:solidFill>
              </a:rPr>
              <a:t> </a:t>
            </a:r>
            <a:r>
              <a:rPr lang="es-ES" sz="6000" b="1" spc="-545" dirty="0">
                <a:solidFill>
                  <a:srgbClr val="026A67"/>
                </a:solidFill>
                <a:latin typeface="Tahoma"/>
                <a:cs typeface="Tahoma"/>
              </a:rPr>
              <a:t>(</a:t>
            </a:r>
            <a:r>
              <a:rPr lang="es-ES" sz="6000" b="1" spc="-545" dirty="0" err="1">
                <a:solidFill>
                  <a:srgbClr val="026A67"/>
                </a:solidFill>
                <a:latin typeface="Tahoma"/>
                <a:cs typeface="Tahoma"/>
              </a:rPr>
              <a:t>Shahadah</a:t>
            </a:r>
            <a:r>
              <a:rPr lang="es-ES" sz="6000" b="1" spc="-545" dirty="0">
                <a:solidFill>
                  <a:srgbClr val="026A67"/>
                </a:solidFill>
                <a:latin typeface="Tahoma"/>
                <a:cs typeface="Tahoma"/>
              </a:rPr>
              <a:t>)</a:t>
            </a:r>
            <a:endParaRPr lang="es-ES" sz="60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77015" y="2279061"/>
            <a:ext cx="1841500" cy="1841501"/>
            <a:chOff x="1177015" y="2279061"/>
            <a:chExt cx="1841500" cy="1841501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7015" y="2279061"/>
              <a:ext cx="1841499" cy="1841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7015" y="2279062"/>
              <a:ext cx="1841500" cy="1841500"/>
            </a:xfrm>
            <a:custGeom>
              <a:avLst/>
              <a:gdLst/>
              <a:ahLst/>
              <a:cxnLst/>
              <a:rect l="l" t="t" r="r" b="b"/>
              <a:pathLst>
                <a:path w="1841500" h="1841500">
                  <a:moveTo>
                    <a:pt x="0" y="1565755"/>
                  </a:moveTo>
                  <a:lnTo>
                    <a:pt x="0" y="275746"/>
                  </a:lnTo>
                  <a:lnTo>
                    <a:pt x="4442" y="226180"/>
                  </a:lnTo>
                  <a:lnTo>
                    <a:pt x="17251" y="179529"/>
                  </a:lnTo>
                  <a:lnTo>
                    <a:pt x="37647" y="136571"/>
                  </a:lnTo>
                  <a:lnTo>
                    <a:pt x="64851" y="98086"/>
                  </a:lnTo>
                  <a:lnTo>
                    <a:pt x="98085" y="64851"/>
                  </a:lnTo>
                  <a:lnTo>
                    <a:pt x="136571" y="37647"/>
                  </a:lnTo>
                  <a:lnTo>
                    <a:pt x="179528" y="17251"/>
                  </a:lnTo>
                  <a:lnTo>
                    <a:pt x="226179" y="4442"/>
                  </a:lnTo>
                  <a:lnTo>
                    <a:pt x="275744" y="0"/>
                  </a:lnTo>
                  <a:lnTo>
                    <a:pt x="1565754" y="0"/>
                  </a:lnTo>
                  <a:lnTo>
                    <a:pt x="1615320" y="4442"/>
                  </a:lnTo>
                  <a:lnTo>
                    <a:pt x="1661971" y="17251"/>
                  </a:lnTo>
                  <a:lnTo>
                    <a:pt x="1704928" y="37647"/>
                  </a:lnTo>
                  <a:lnTo>
                    <a:pt x="1743413" y="64851"/>
                  </a:lnTo>
                  <a:lnTo>
                    <a:pt x="1776648" y="98086"/>
                  </a:lnTo>
                  <a:lnTo>
                    <a:pt x="1803852" y="136571"/>
                  </a:lnTo>
                  <a:lnTo>
                    <a:pt x="1824248" y="179529"/>
                  </a:lnTo>
                  <a:lnTo>
                    <a:pt x="1837057" y="226180"/>
                  </a:lnTo>
                  <a:lnTo>
                    <a:pt x="1841499" y="275746"/>
                  </a:lnTo>
                  <a:lnTo>
                    <a:pt x="1841499" y="1565755"/>
                  </a:lnTo>
                  <a:lnTo>
                    <a:pt x="1837057" y="1615320"/>
                  </a:lnTo>
                  <a:lnTo>
                    <a:pt x="1824248" y="1661971"/>
                  </a:lnTo>
                  <a:lnTo>
                    <a:pt x="1803852" y="1704928"/>
                  </a:lnTo>
                  <a:lnTo>
                    <a:pt x="1776648" y="1743413"/>
                  </a:lnTo>
                  <a:lnTo>
                    <a:pt x="1743413" y="1776648"/>
                  </a:lnTo>
                  <a:lnTo>
                    <a:pt x="1704928" y="1803852"/>
                  </a:lnTo>
                  <a:lnTo>
                    <a:pt x="1661971" y="1824248"/>
                  </a:lnTo>
                  <a:lnTo>
                    <a:pt x="1615320" y="1837057"/>
                  </a:lnTo>
                  <a:lnTo>
                    <a:pt x="1565754" y="1841500"/>
                  </a:lnTo>
                  <a:lnTo>
                    <a:pt x="275744" y="1841500"/>
                  </a:lnTo>
                  <a:lnTo>
                    <a:pt x="226179" y="1837057"/>
                  </a:lnTo>
                  <a:lnTo>
                    <a:pt x="179528" y="1824248"/>
                  </a:lnTo>
                  <a:lnTo>
                    <a:pt x="136571" y="1803852"/>
                  </a:lnTo>
                  <a:lnTo>
                    <a:pt x="98085" y="1776648"/>
                  </a:lnTo>
                  <a:lnTo>
                    <a:pt x="64851" y="1743413"/>
                  </a:lnTo>
                  <a:lnTo>
                    <a:pt x="37647" y="1704928"/>
                  </a:lnTo>
                  <a:lnTo>
                    <a:pt x="17251" y="1661971"/>
                  </a:lnTo>
                  <a:lnTo>
                    <a:pt x="4442" y="1615320"/>
                  </a:lnTo>
                  <a:lnTo>
                    <a:pt x="0" y="1565755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73298" y="2566560"/>
              <a:ext cx="1257300" cy="1256030"/>
            </a:xfrm>
            <a:custGeom>
              <a:avLst/>
              <a:gdLst/>
              <a:ahLst/>
              <a:cxnLst/>
              <a:rect l="l" t="t" r="r" b="b"/>
              <a:pathLst>
                <a:path w="1257300" h="1256029">
                  <a:moveTo>
                    <a:pt x="1020748" y="1118870"/>
                  </a:moveTo>
                  <a:lnTo>
                    <a:pt x="236015" y="1118870"/>
                  </a:lnTo>
                  <a:lnTo>
                    <a:pt x="273876" y="1146810"/>
                  </a:lnTo>
                  <a:lnTo>
                    <a:pt x="313268" y="1172210"/>
                  </a:lnTo>
                  <a:lnTo>
                    <a:pt x="354005" y="1193800"/>
                  </a:lnTo>
                  <a:lnTo>
                    <a:pt x="395903" y="1212850"/>
                  </a:lnTo>
                  <a:lnTo>
                    <a:pt x="438776" y="1228090"/>
                  </a:lnTo>
                  <a:lnTo>
                    <a:pt x="482439" y="1239520"/>
                  </a:lnTo>
                  <a:lnTo>
                    <a:pt x="526707" y="1248410"/>
                  </a:lnTo>
                  <a:lnTo>
                    <a:pt x="571395" y="1254760"/>
                  </a:lnTo>
                  <a:lnTo>
                    <a:pt x="616319" y="1256030"/>
                  </a:lnTo>
                  <a:lnTo>
                    <a:pt x="661292" y="1256030"/>
                  </a:lnTo>
                  <a:lnTo>
                    <a:pt x="706129" y="1252220"/>
                  </a:lnTo>
                  <a:lnTo>
                    <a:pt x="750647" y="1244600"/>
                  </a:lnTo>
                  <a:lnTo>
                    <a:pt x="794659" y="1234440"/>
                  </a:lnTo>
                  <a:lnTo>
                    <a:pt x="837980" y="1220470"/>
                  </a:lnTo>
                  <a:lnTo>
                    <a:pt x="880425" y="1203960"/>
                  </a:lnTo>
                  <a:lnTo>
                    <a:pt x="921810" y="1184910"/>
                  </a:lnTo>
                  <a:lnTo>
                    <a:pt x="961949" y="1160780"/>
                  </a:lnTo>
                  <a:lnTo>
                    <a:pt x="1000657" y="1135380"/>
                  </a:lnTo>
                  <a:lnTo>
                    <a:pt x="1020748" y="1118870"/>
                  </a:lnTo>
                  <a:close/>
                </a:path>
                <a:path w="1257300" h="1256029">
                  <a:moveTo>
                    <a:pt x="628493" y="0"/>
                  </a:moveTo>
                  <a:lnTo>
                    <a:pt x="580263" y="1270"/>
                  </a:lnTo>
                  <a:lnTo>
                    <a:pt x="532261" y="6350"/>
                  </a:lnTo>
                  <a:lnTo>
                    <a:pt x="484717" y="16510"/>
                  </a:lnTo>
                  <a:lnTo>
                    <a:pt x="437859" y="29210"/>
                  </a:lnTo>
                  <a:lnTo>
                    <a:pt x="391915" y="45720"/>
                  </a:lnTo>
                  <a:lnTo>
                    <a:pt x="347114" y="66039"/>
                  </a:lnTo>
                  <a:lnTo>
                    <a:pt x="303685" y="90170"/>
                  </a:lnTo>
                  <a:lnTo>
                    <a:pt x="261857" y="116839"/>
                  </a:lnTo>
                  <a:lnTo>
                    <a:pt x="221858" y="148589"/>
                  </a:lnTo>
                  <a:lnTo>
                    <a:pt x="183917" y="184150"/>
                  </a:lnTo>
                  <a:lnTo>
                    <a:pt x="151244" y="218439"/>
                  </a:lnTo>
                  <a:lnTo>
                    <a:pt x="121763" y="255270"/>
                  </a:lnTo>
                  <a:lnTo>
                    <a:pt x="95473" y="294639"/>
                  </a:lnTo>
                  <a:lnTo>
                    <a:pt x="72374" y="334010"/>
                  </a:lnTo>
                  <a:lnTo>
                    <a:pt x="52465" y="375920"/>
                  </a:lnTo>
                  <a:lnTo>
                    <a:pt x="35747" y="417830"/>
                  </a:lnTo>
                  <a:lnTo>
                    <a:pt x="22218" y="461010"/>
                  </a:lnTo>
                  <a:lnTo>
                    <a:pt x="11880" y="505460"/>
                  </a:lnTo>
                  <a:lnTo>
                    <a:pt x="4731" y="549910"/>
                  </a:lnTo>
                  <a:lnTo>
                    <a:pt x="771" y="594360"/>
                  </a:lnTo>
                  <a:lnTo>
                    <a:pt x="0" y="640080"/>
                  </a:lnTo>
                  <a:lnTo>
                    <a:pt x="2417" y="684530"/>
                  </a:lnTo>
                  <a:lnTo>
                    <a:pt x="8023" y="728980"/>
                  </a:lnTo>
                  <a:lnTo>
                    <a:pt x="16817" y="773430"/>
                  </a:lnTo>
                  <a:lnTo>
                    <a:pt x="28798" y="816610"/>
                  </a:lnTo>
                  <a:lnTo>
                    <a:pt x="43968" y="859790"/>
                  </a:lnTo>
                  <a:lnTo>
                    <a:pt x="62324" y="901700"/>
                  </a:lnTo>
                  <a:lnTo>
                    <a:pt x="83867" y="942340"/>
                  </a:lnTo>
                  <a:lnTo>
                    <a:pt x="108597" y="981710"/>
                  </a:lnTo>
                  <a:lnTo>
                    <a:pt x="136514" y="1019810"/>
                  </a:lnTo>
                  <a:lnTo>
                    <a:pt x="86810" y="1168400"/>
                  </a:lnTo>
                  <a:lnTo>
                    <a:pt x="236015" y="1118870"/>
                  </a:lnTo>
                  <a:lnTo>
                    <a:pt x="1020748" y="1118870"/>
                  </a:lnTo>
                  <a:lnTo>
                    <a:pt x="1037748" y="1104900"/>
                  </a:lnTo>
                  <a:lnTo>
                    <a:pt x="1073039" y="1073150"/>
                  </a:lnTo>
                  <a:lnTo>
                    <a:pt x="1105000" y="1038860"/>
                  </a:lnTo>
                  <a:lnTo>
                    <a:pt x="1133917" y="1002030"/>
                  </a:lnTo>
                  <a:lnTo>
                    <a:pt x="1159791" y="963930"/>
                  </a:lnTo>
                  <a:lnTo>
                    <a:pt x="1171967" y="943610"/>
                  </a:lnTo>
                  <a:lnTo>
                    <a:pt x="538995" y="943610"/>
                  </a:lnTo>
                  <a:lnTo>
                    <a:pt x="535721" y="942340"/>
                  </a:lnTo>
                  <a:lnTo>
                    <a:pt x="356992" y="942340"/>
                  </a:lnTo>
                  <a:lnTo>
                    <a:pt x="338302" y="939800"/>
                  </a:lnTo>
                  <a:lnTo>
                    <a:pt x="300968" y="901700"/>
                  </a:lnTo>
                  <a:lnTo>
                    <a:pt x="287354" y="858519"/>
                  </a:lnTo>
                  <a:lnTo>
                    <a:pt x="281573" y="806450"/>
                  </a:lnTo>
                  <a:lnTo>
                    <a:pt x="282574" y="751839"/>
                  </a:lnTo>
                  <a:lnTo>
                    <a:pt x="289308" y="701039"/>
                  </a:lnTo>
                  <a:lnTo>
                    <a:pt x="425123" y="701039"/>
                  </a:lnTo>
                  <a:lnTo>
                    <a:pt x="440994" y="661670"/>
                  </a:lnTo>
                  <a:lnTo>
                    <a:pt x="464815" y="627380"/>
                  </a:lnTo>
                  <a:lnTo>
                    <a:pt x="496992" y="605789"/>
                  </a:lnTo>
                  <a:lnTo>
                    <a:pt x="629257" y="605789"/>
                  </a:lnTo>
                  <a:lnTo>
                    <a:pt x="630374" y="600710"/>
                  </a:lnTo>
                  <a:lnTo>
                    <a:pt x="335975" y="600710"/>
                  </a:lnTo>
                  <a:lnTo>
                    <a:pt x="355548" y="593089"/>
                  </a:lnTo>
                  <a:lnTo>
                    <a:pt x="374330" y="582930"/>
                  </a:lnTo>
                  <a:lnTo>
                    <a:pt x="391439" y="572770"/>
                  </a:lnTo>
                  <a:lnTo>
                    <a:pt x="405990" y="558800"/>
                  </a:lnTo>
                  <a:lnTo>
                    <a:pt x="406677" y="553720"/>
                  </a:lnTo>
                  <a:lnTo>
                    <a:pt x="398382" y="553720"/>
                  </a:lnTo>
                  <a:lnTo>
                    <a:pt x="394301" y="552450"/>
                  </a:lnTo>
                  <a:lnTo>
                    <a:pt x="395817" y="543560"/>
                  </a:lnTo>
                  <a:lnTo>
                    <a:pt x="397756" y="534670"/>
                  </a:lnTo>
                  <a:lnTo>
                    <a:pt x="399724" y="525780"/>
                  </a:lnTo>
                  <a:lnTo>
                    <a:pt x="401327" y="516889"/>
                  </a:lnTo>
                  <a:lnTo>
                    <a:pt x="574636" y="516889"/>
                  </a:lnTo>
                  <a:lnTo>
                    <a:pt x="574650" y="510539"/>
                  </a:lnTo>
                  <a:lnTo>
                    <a:pt x="575130" y="497839"/>
                  </a:lnTo>
                  <a:lnTo>
                    <a:pt x="575423" y="494030"/>
                  </a:lnTo>
                  <a:lnTo>
                    <a:pt x="559981" y="494030"/>
                  </a:lnTo>
                  <a:lnTo>
                    <a:pt x="561688" y="487680"/>
                  </a:lnTo>
                  <a:lnTo>
                    <a:pt x="562576" y="486410"/>
                  </a:lnTo>
                  <a:lnTo>
                    <a:pt x="447993" y="486410"/>
                  </a:lnTo>
                  <a:lnTo>
                    <a:pt x="476010" y="463550"/>
                  </a:lnTo>
                  <a:lnTo>
                    <a:pt x="518181" y="444500"/>
                  </a:lnTo>
                  <a:lnTo>
                    <a:pt x="566088" y="429260"/>
                  </a:lnTo>
                  <a:lnTo>
                    <a:pt x="611311" y="414020"/>
                  </a:lnTo>
                  <a:lnTo>
                    <a:pt x="639126" y="405130"/>
                  </a:lnTo>
                  <a:lnTo>
                    <a:pt x="375646" y="405130"/>
                  </a:lnTo>
                  <a:lnTo>
                    <a:pt x="388648" y="398780"/>
                  </a:lnTo>
                  <a:lnTo>
                    <a:pt x="402182" y="393700"/>
                  </a:lnTo>
                  <a:lnTo>
                    <a:pt x="414698" y="386080"/>
                  </a:lnTo>
                  <a:lnTo>
                    <a:pt x="424645" y="377189"/>
                  </a:lnTo>
                  <a:lnTo>
                    <a:pt x="373314" y="377189"/>
                  </a:lnTo>
                  <a:lnTo>
                    <a:pt x="377748" y="365760"/>
                  </a:lnTo>
                  <a:lnTo>
                    <a:pt x="394335" y="361950"/>
                  </a:lnTo>
                  <a:lnTo>
                    <a:pt x="415576" y="360680"/>
                  </a:lnTo>
                  <a:lnTo>
                    <a:pt x="433972" y="358139"/>
                  </a:lnTo>
                  <a:lnTo>
                    <a:pt x="618042" y="358139"/>
                  </a:lnTo>
                  <a:lnTo>
                    <a:pt x="620862" y="339089"/>
                  </a:lnTo>
                  <a:lnTo>
                    <a:pt x="614279" y="308610"/>
                  </a:lnTo>
                  <a:lnTo>
                    <a:pt x="599217" y="284480"/>
                  </a:lnTo>
                  <a:lnTo>
                    <a:pt x="578666" y="267970"/>
                  </a:lnTo>
                  <a:lnTo>
                    <a:pt x="582562" y="264160"/>
                  </a:lnTo>
                  <a:lnTo>
                    <a:pt x="580507" y="254000"/>
                  </a:lnTo>
                  <a:lnTo>
                    <a:pt x="580997" y="246380"/>
                  </a:lnTo>
                  <a:lnTo>
                    <a:pt x="877221" y="246380"/>
                  </a:lnTo>
                  <a:lnTo>
                    <a:pt x="877320" y="241300"/>
                  </a:lnTo>
                  <a:lnTo>
                    <a:pt x="1123590" y="241300"/>
                  </a:lnTo>
                  <a:lnTo>
                    <a:pt x="1105000" y="218439"/>
                  </a:lnTo>
                  <a:lnTo>
                    <a:pt x="1073039" y="184150"/>
                  </a:lnTo>
                  <a:lnTo>
                    <a:pt x="1035098" y="148589"/>
                  </a:lnTo>
                  <a:lnTo>
                    <a:pt x="995101" y="116839"/>
                  </a:lnTo>
                  <a:lnTo>
                    <a:pt x="953276" y="90170"/>
                  </a:lnTo>
                  <a:lnTo>
                    <a:pt x="909851" y="66039"/>
                  </a:lnTo>
                  <a:lnTo>
                    <a:pt x="865055" y="45720"/>
                  </a:lnTo>
                  <a:lnTo>
                    <a:pt x="819116" y="29210"/>
                  </a:lnTo>
                  <a:lnTo>
                    <a:pt x="772262" y="16510"/>
                  </a:lnTo>
                  <a:lnTo>
                    <a:pt x="724721" y="6350"/>
                  </a:lnTo>
                  <a:lnTo>
                    <a:pt x="676722" y="1270"/>
                  </a:lnTo>
                  <a:lnTo>
                    <a:pt x="628493" y="0"/>
                  </a:lnTo>
                  <a:close/>
                </a:path>
                <a:path w="1257300" h="1256029">
                  <a:moveTo>
                    <a:pt x="665004" y="814070"/>
                  </a:moveTo>
                  <a:lnTo>
                    <a:pt x="651442" y="863600"/>
                  </a:lnTo>
                  <a:lnTo>
                    <a:pt x="626138" y="906780"/>
                  </a:lnTo>
                  <a:lnTo>
                    <a:pt x="588765" y="937260"/>
                  </a:lnTo>
                  <a:lnTo>
                    <a:pt x="538995" y="943610"/>
                  </a:lnTo>
                  <a:lnTo>
                    <a:pt x="1171967" y="943610"/>
                  </a:lnTo>
                  <a:lnTo>
                    <a:pt x="1172728" y="942340"/>
                  </a:lnTo>
                  <a:lnTo>
                    <a:pt x="970654" y="942340"/>
                  </a:lnTo>
                  <a:lnTo>
                    <a:pt x="968447" y="918210"/>
                  </a:lnTo>
                  <a:lnTo>
                    <a:pt x="795668" y="918210"/>
                  </a:lnTo>
                  <a:lnTo>
                    <a:pt x="750348" y="916940"/>
                  </a:lnTo>
                  <a:lnTo>
                    <a:pt x="709016" y="896619"/>
                  </a:lnTo>
                  <a:lnTo>
                    <a:pt x="681326" y="862330"/>
                  </a:lnTo>
                  <a:lnTo>
                    <a:pt x="677637" y="849630"/>
                  </a:lnTo>
                  <a:lnTo>
                    <a:pt x="676203" y="836930"/>
                  </a:lnTo>
                  <a:lnTo>
                    <a:pt x="673250" y="825500"/>
                  </a:lnTo>
                  <a:lnTo>
                    <a:pt x="665004" y="814070"/>
                  </a:lnTo>
                  <a:close/>
                </a:path>
                <a:path w="1257300" h="1256029">
                  <a:moveTo>
                    <a:pt x="466648" y="673100"/>
                  </a:moveTo>
                  <a:lnTo>
                    <a:pt x="436989" y="711200"/>
                  </a:lnTo>
                  <a:lnTo>
                    <a:pt x="423664" y="770889"/>
                  </a:lnTo>
                  <a:lnTo>
                    <a:pt x="415331" y="824230"/>
                  </a:lnTo>
                  <a:lnTo>
                    <a:pt x="403521" y="878840"/>
                  </a:lnTo>
                  <a:lnTo>
                    <a:pt x="385114" y="922019"/>
                  </a:lnTo>
                  <a:lnTo>
                    <a:pt x="356992" y="942340"/>
                  </a:lnTo>
                  <a:lnTo>
                    <a:pt x="535721" y="942340"/>
                  </a:lnTo>
                  <a:lnTo>
                    <a:pt x="499705" y="928369"/>
                  </a:lnTo>
                  <a:lnTo>
                    <a:pt x="473451" y="896619"/>
                  </a:lnTo>
                  <a:lnTo>
                    <a:pt x="458968" y="853440"/>
                  </a:lnTo>
                  <a:lnTo>
                    <a:pt x="454988" y="803910"/>
                  </a:lnTo>
                  <a:lnTo>
                    <a:pt x="458717" y="772160"/>
                  </a:lnTo>
                  <a:lnTo>
                    <a:pt x="465351" y="739139"/>
                  </a:lnTo>
                  <a:lnTo>
                    <a:pt x="469718" y="706120"/>
                  </a:lnTo>
                  <a:lnTo>
                    <a:pt x="466648" y="673100"/>
                  </a:lnTo>
                  <a:close/>
                </a:path>
                <a:path w="1257300" h="1256029">
                  <a:moveTo>
                    <a:pt x="912328" y="355600"/>
                  </a:moveTo>
                  <a:lnTo>
                    <a:pt x="918031" y="403860"/>
                  </a:lnTo>
                  <a:lnTo>
                    <a:pt x="924934" y="450850"/>
                  </a:lnTo>
                  <a:lnTo>
                    <a:pt x="932704" y="499110"/>
                  </a:lnTo>
                  <a:lnTo>
                    <a:pt x="941011" y="547370"/>
                  </a:lnTo>
                  <a:lnTo>
                    <a:pt x="949524" y="595630"/>
                  </a:lnTo>
                  <a:lnTo>
                    <a:pt x="957911" y="645160"/>
                  </a:lnTo>
                  <a:lnTo>
                    <a:pt x="965842" y="693420"/>
                  </a:lnTo>
                  <a:lnTo>
                    <a:pt x="980508" y="792480"/>
                  </a:lnTo>
                  <a:lnTo>
                    <a:pt x="985695" y="844550"/>
                  </a:lnTo>
                  <a:lnTo>
                    <a:pt x="983945" y="894080"/>
                  </a:lnTo>
                  <a:lnTo>
                    <a:pt x="970654" y="942340"/>
                  </a:lnTo>
                  <a:lnTo>
                    <a:pt x="1172728" y="942340"/>
                  </a:lnTo>
                  <a:lnTo>
                    <a:pt x="1202406" y="885190"/>
                  </a:lnTo>
                  <a:lnTo>
                    <a:pt x="1219148" y="844550"/>
                  </a:lnTo>
                  <a:lnTo>
                    <a:pt x="1232845" y="801370"/>
                  </a:lnTo>
                  <a:lnTo>
                    <a:pt x="1243499" y="759460"/>
                  </a:lnTo>
                  <a:lnTo>
                    <a:pt x="1251109" y="716280"/>
                  </a:lnTo>
                  <a:lnTo>
                    <a:pt x="1255675" y="671830"/>
                  </a:lnTo>
                  <a:lnTo>
                    <a:pt x="1257107" y="631189"/>
                  </a:lnTo>
                  <a:lnTo>
                    <a:pt x="1257153" y="627380"/>
                  </a:lnTo>
                  <a:lnTo>
                    <a:pt x="1255675" y="584200"/>
                  </a:lnTo>
                  <a:lnTo>
                    <a:pt x="1251109" y="541020"/>
                  </a:lnTo>
                  <a:lnTo>
                    <a:pt x="1243499" y="497839"/>
                  </a:lnTo>
                  <a:lnTo>
                    <a:pt x="1232845" y="454660"/>
                  </a:lnTo>
                  <a:lnTo>
                    <a:pt x="1219148" y="412750"/>
                  </a:lnTo>
                  <a:lnTo>
                    <a:pt x="1206972" y="382270"/>
                  </a:lnTo>
                  <a:lnTo>
                    <a:pt x="941314" y="382270"/>
                  </a:lnTo>
                  <a:lnTo>
                    <a:pt x="932547" y="373380"/>
                  </a:lnTo>
                  <a:lnTo>
                    <a:pt x="922998" y="363220"/>
                  </a:lnTo>
                  <a:lnTo>
                    <a:pt x="912328" y="355600"/>
                  </a:lnTo>
                  <a:close/>
                </a:path>
                <a:path w="1257300" h="1256029">
                  <a:moveTo>
                    <a:pt x="814300" y="627380"/>
                  </a:moveTo>
                  <a:lnTo>
                    <a:pt x="831127" y="675639"/>
                  </a:lnTo>
                  <a:lnTo>
                    <a:pt x="849991" y="722630"/>
                  </a:lnTo>
                  <a:lnTo>
                    <a:pt x="863849" y="773430"/>
                  </a:lnTo>
                  <a:lnTo>
                    <a:pt x="865662" y="829310"/>
                  </a:lnTo>
                  <a:lnTo>
                    <a:pt x="855483" y="866140"/>
                  </a:lnTo>
                  <a:lnTo>
                    <a:pt x="795668" y="918210"/>
                  </a:lnTo>
                  <a:lnTo>
                    <a:pt x="968447" y="918210"/>
                  </a:lnTo>
                  <a:lnTo>
                    <a:pt x="960312" y="840739"/>
                  </a:lnTo>
                  <a:lnTo>
                    <a:pt x="953703" y="788670"/>
                  </a:lnTo>
                  <a:lnTo>
                    <a:pt x="946316" y="735330"/>
                  </a:lnTo>
                  <a:lnTo>
                    <a:pt x="945743" y="731520"/>
                  </a:lnTo>
                  <a:lnTo>
                    <a:pt x="889675" y="731520"/>
                  </a:lnTo>
                  <a:lnTo>
                    <a:pt x="879652" y="725170"/>
                  </a:lnTo>
                  <a:lnTo>
                    <a:pt x="881500" y="713739"/>
                  </a:lnTo>
                  <a:lnTo>
                    <a:pt x="882494" y="701039"/>
                  </a:lnTo>
                  <a:lnTo>
                    <a:pt x="883816" y="688339"/>
                  </a:lnTo>
                  <a:lnTo>
                    <a:pt x="886647" y="678180"/>
                  </a:lnTo>
                  <a:lnTo>
                    <a:pt x="937680" y="678180"/>
                  </a:lnTo>
                  <a:lnTo>
                    <a:pt x="932398" y="645160"/>
                  </a:lnTo>
                  <a:lnTo>
                    <a:pt x="838738" y="645160"/>
                  </a:lnTo>
                  <a:lnTo>
                    <a:pt x="830937" y="638810"/>
                  </a:lnTo>
                  <a:lnTo>
                    <a:pt x="822412" y="631189"/>
                  </a:lnTo>
                  <a:lnTo>
                    <a:pt x="814300" y="627380"/>
                  </a:lnTo>
                  <a:close/>
                </a:path>
                <a:path w="1257300" h="1256029">
                  <a:moveTo>
                    <a:pt x="425123" y="701039"/>
                  </a:moveTo>
                  <a:lnTo>
                    <a:pt x="289308" y="701039"/>
                  </a:lnTo>
                  <a:lnTo>
                    <a:pt x="291903" y="739139"/>
                  </a:lnTo>
                  <a:lnTo>
                    <a:pt x="293595" y="775970"/>
                  </a:lnTo>
                  <a:lnTo>
                    <a:pt x="307963" y="845820"/>
                  </a:lnTo>
                  <a:lnTo>
                    <a:pt x="328447" y="878840"/>
                  </a:lnTo>
                  <a:lnTo>
                    <a:pt x="361656" y="892810"/>
                  </a:lnTo>
                  <a:lnTo>
                    <a:pt x="383265" y="873760"/>
                  </a:lnTo>
                  <a:lnTo>
                    <a:pt x="396418" y="834389"/>
                  </a:lnTo>
                  <a:lnTo>
                    <a:pt x="403981" y="792480"/>
                  </a:lnTo>
                  <a:lnTo>
                    <a:pt x="342970" y="792480"/>
                  </a:lnTo>
                  <a:lnTo>
                    <a:pt x="340484" y="774700"/>
                  </a:lnTo>
                  <a:lnTo>
                    <a:pt x="341701" y="758189"/>
                  </a:lnTo>
                  <a:lnTo>
                    <a:pt x="345891" y="741680"/>
                  </a:lnTo>
                  <a:lnTo>
                    <a:pt x="352328" y="728980"/>
                  </a:lnTo>
                  <a:lnTo>
                    <a:pt x="417120" y="728980"/>
                  </a:lnTo>
                  <a:lnTo>
                    <a:pt x="423587" y="704850"/>
                  </a:lnTo>
                  <a:lnTo>
                    <a:pt x="425123" y="701039"/>
                  </a:lnTo>
                  <a:close/>
                </a:path>
                <a:path w="1257300" h="1256029">
                  <a:moveTo>
                    <a:pt x="629257" y="605789"/>
                  </a:moveTo>
                  <a:lnTo>
                    <a:pt x="496992" y="605789"/>
                  </a:lnTo>
                  <a:lnTo>
                    <a:pt x="496775" y="655320"/>
                  </a:lnTo>
                  <a:lnTo>
                    <a:pt x="481062" y="758189"/>
                  </a:lnTo>
                  <a:lnTo>
                    <a:pt x="480638" y="808989"/>
                  </a:lnTo>
                  <a:lnTo>
                    <a:pt x="490667" y="844550"/>
                  </a:lnTo>
                  <a:lnTo>
                    <a:pt x="511807" y="873760"/>
                  </a:lnTo>
                  <a:lnTo>
                    <a:pt x="543618" y="890269"/>
                  </a:lnTo>
                  <a:lnTo>
                    <a:pt x="585661" y="887730"/>
                  </a:lnTo>
                  <a:lnTo>
                    <a:pt x="612621" y="873760"/>
                  </a:lnTo>
                  <a:lnTo>
                    <a:pt x="633770" y="852169"/>
                  </a:lnTo>
                  <a:lnTo>
                    <a:pt x="648361" y="824230"/>
                  </a:lnTo>
                  <a:lnTo>
                    <a:pt x="655645" y="797560"/>
                  </a:lnTo>
                  <a:lnTo>
                    <a:pt x="655268" y="784860"/>
                  </a:lnTo>
                  <a:lnTo>
                    <a:pt x="562313" y="784860"/>
                  </a:lnTo>
                  <a:lnTo>
                    <a:pt x="557653" y="772160"/>
                  </a:lnTo>
                  <a:lnTo>
                    <a:pt x="558052" y="755650"/>
                  </a:lnTo>
                  <a:lnTo>
                    <a:pt x="561747" y="739139"/>
                  </a:lnTo>
                  <a:lnTo>
                    <a:pt x="566977" y="727710"/>
                  </a:lnTo>
                  <a:lnTo>
                    <a:pt x="566331" y="722630"/>
                  </a:lnTo>
                  <a:lnTo>
                    <a:pt x="647616" y="722630"/>
                  </a:lnTo>
                  <a:lnTo>
                    <a:pt x="644647" y="708660"/>
                  </a:lnTo>
                  <a:lnTo>
                    <a:pt x="633435" y="664210"/>
                  </a:lnTo>
                  <a:lnTo>
                    <a:pt x="627665" y="622300"/>
                  </a:lnTo>
                  <a:lnTo>
                    <a:pt x="628978" y="607060"/>
                  </a:lnTo>
                  <a:lnTo>
                    <a:pt x="629257" y="605789"/>
                  </a:lnTo>
                  <a:close/>
                </a:path>
                <a:path w="1257300" h="1256029">
                  <a:moveTo>
                    <a:pt x="780502" y="563880"/>
                  </a:moveTo>
                  <a:lnTo>
                    <a:pt x="635089" y="563880"/>
                  </a:lnTo>
                  <a:lnTo>
                    <a:pt x="636992" y="565150"/>
                  </a:lnTo>
                  <a:lnTo>
                    <a:pt x="636992" y="566420"/>
                  </a:lnTo>
                  <a:lnTo>
                    <a:pt x="656279" y="600710"/>
                  </a:lnTo>
                  <a:lnTo>
                    <a:pt x="668124" y="642620"/>
                  </a:lnTo>
                  <a:lnTo>
                    <a:pt x="676172" y="689610"/>
                  </a:lnTo>
                  <a:lnTo>
                    <a:pt x="684066" y="737870"/>
                  </a:lnTo>
                  <a:lnTo>
                    <a:pt x="695451" y="783589"/>
                  </a:lnTo>
                  <a:lnTo>
                    <a:pt x="713972" y="822960"/>
                  </a:lnTo>
                  <a:lnTo>
                    <a:pt x="745291" y="859790"/>
                  </a:lnTo>
                  <a:lnTo>
                    <a:pt x="785343" y="871219"/>
                  </a:lnTo>
                  <a:lnTo>
                    <a:pt x="811712" y="864869"/>
                  </a:lnTo>
                  <a:lnTo>
                    <a:pt x="834728" y="852169"/>
                  </a:lnTo>
                  <a:lnTo>
                    <a:pt x="851671" y="834389"/>
                  </a:lnTo>
                  <a:lnTo>
                    <a:pt x="831366" y="791210"/>
                  </a:lnTo>
                  <a:lnTo>
                    <a:pt x="820563" y="758189"/>
                  </a:lnTo>
                  <a:lnTo>
                    <a:pt x="740727" y="758189"/>
                  </a:lnTo>
                  <a:lnTo>
                    <a:pt x="737320" y="755650"/>
                  </a:lnTo>
                  <a:lnTo>
                    <a:pt x="737207" y="748030"/>
                  </a:lnTo>
                  <a:lnTo>
                    <a:pt x="737324" y="736600"/>
                  </a:lnTo>
                  <a:lnTo>
                    <a:pt x="737941" y="726439"/>
                  </a:lnTo>
                  <a:lnTo>
                    <a:pt x="740228" y="713739"/>
                  </a:lnTo>
                  <a:lnTo>
                    <a:pt x="744316" y="703580"/>
                  </a:lnTo>
                  <a:lnTo>
                    <a:pt x="805468" y="703580"/>
                  </a:lnTo>
                  <a:lnTo>
                    <a:pt x="802837" y="693420"/>
                  </a:lnTo>
                  <a:lnTo>
                    <a:pt x="789186" y="642620"/>
                  </a:lnTo>
                  <a:lnTo>
                    <a:pt x="772328" y="594360"/>
                  </a:lnTo>
                  <a:lnTo>
                    <a:pt x="776201" y="581660"/>
                  </a:lnTo>
                  <a:lnTo>
                    <a:pt x="779611" y="567689"/>
                  </a:lnTo>
                  <a:lnTo>
                    <a:pt x="780502" y="563880"/>
                  </a:lnTo>
                  <a:close/>
                </a:path>
                <a:path w="1257300" h="1256029">
                  <a:moveTo>
                    <a:pt x="407868" y="769620"/>
                  </a:moveTo>
                  <a:lnTo>
                    <a:pt x="363987" y="769620"/>
                  </a:lnTo>
                  <a:lnTo>
                    <a:pt x="366109" y="778510"/>
                  </a:lnTo>
                  <a:lnTo>
                    <a:pt x="362718" y="787400"/>
                  </a:lnTo>
                  <a:lnTo>
                    <a:pt x="354706" y="792480"/>
                  </a:lnTo>
                  <a:lnTo>
                    <a:pt x="403981" y="792480"/>
                  </a:lnTo>
                  <a:lnTo>
                    <a:pt x="404439" y="789939"/>
                  </a:lnTo>
                  <a:lnTo>
                    <a:pt x="407868" y="769620"/>
                  </a:lnTo>
                  <a:close/>
                </a:path>
                <a:path w="1257300" h="1256029">
                  <a:moveTo>
                    <a:pt x="417120" y="728980"/>
                  </a:moveTo>
                  <a:lnTo>
                    <a:pt x="352328" y="728980"/>
                  </a:lnTo>
                  <a:lnTo>
                    <a:pt x="348117" y="742950"/>
                  </a:lnTo>
                  <a:lnTo>
                    <a:pt x="344689" y="758189"/>
                  </a:lnTo>
                  <a:lnTo>
                    <a:pt x="345080" y="772160"/>
                  </a:lnTo>
                  <a:lnTo>
                    <a:pt x="352328" y="783589"/>
                  </a:lnTo>
                  <a:lnTo>
                    <a:pt x="362055" y="784860"/>
                  </a:lnTo>
                  <a:lnTo>
                    <a:pt x="363496" y="777239"/>
                  </a:lnTo>
                  <a:lnTo>
                    <a:pt x="363987" y="769620"/>
                  </a:lnTo>
                  <a:lnTo>
                    <a:pt x="407868" y="769620"/>
                  </a:lnTo>
                  <a:lnTo>
                    <a:pt x="410654" y="753110"/>
                  </a:lnTo>
                  <a:lnTo>
                    <a:pt x="417120" y="728980"/>
                  </a:lnTo>
                  <a:close/>
                </a:path>
                <a:path w="1257300" h="1256029">
                  <a:moveTo>
                    <a:pt x="654589" y="762000"/>
                  </a:moveTo>
                  <a:lnTo>
                    <a:pt x="580997" y="762000"/>
                  </a:lnTo>
                  <a:lnTo>
                    <a:pt x="583264" y="770889"/>
                  </a:lnTo>
                  <a:lnTo>
                    <a:pt x="580238" y="779780"/>
                  </a:lnTo>
                  <a:lnTo>
                    <a:pt x="572921" y="784860"/>
                  </a:lnTo>
                  <a:lnTo>
                    <a:pt x="655268" y="784860"/>
                  </a:lnTo>
                  <a:lnTo>
                    <a:pt x="654589" y="762000"/>
                  </a:lnTo>
                  <a:close/>
                </a:path>
                <a:path w="1257300" h="1256029">
                  <a:moveTo>
                    <a:pt x="647616" y="722630"/>
                  </a:moveTo>
                  <a:lnTo>
                    <a:pt x="569185" y="722630"/>
                  </a:lnTo>
                  <a:lnTo>
                    <a:pt x="569308" y="725170"/>
                  </a:lnTo>
                  <a:lnTo>
                    <a:pt x="564785" y="736600"/>
                  </a:lnTo>
                  <a:lnTo>
                    <a:pt x="562320" y="751839"/>
                  </a:lnTo>
                  <a:lnTo>
                    <a:pt x="563941" y="767080"/>
                  </a:lnTo>
                  <a:lnTo>
                    <a:pt x="571671" y="775970"/>
                  </a:lnTo>
                  <a:lnTo>
                    <a:pt x="577408" y="774700"/>
                  </a:lnTo>
                  <a:lnTo>
                    <a:pt x="581765" y="770889"/>
                  </a:lnTo>
                  <a:lnTo>
                    <a:pt x="580997" y="762000"/>
                  </a:lnTo>
                  <a:lnTo>
                    <a:pt x="654589" y="762000"/>
                  </a:lnTo>
                  <a:lnTo>
                    <a:pt x="654363" y="754380"/>
                  </a:lnTo>
                  <a:lnTo>
                    <a:pt x="647616" y="722630"/>
                  </a:lnTo>
                  <a:close/>
                </a:path>
                <a:path w="1257300" h="1256029">
                  <a:moveTo>
                    <a:pt x="813361" y="734060"/>
                  </a:moveTo>
                  <a:lnTo>
                    <a:pt x="760639" y="734060"/>
                  </a:lnTo>
                  <a:lnTo>
                    <a:pt x="763115" y="740410"/>
                  </a:lnTo>
                  <a:lnTo>
                    <a:pt x="761977" y="746760"/>
                  </a:lnTo>
                  <a:lnTo>
                    <a:pt x="759003" y="753110"/>
                  </a:lnTo>
                  <a:lnTo>
                    <a:pt x="755974" y="756920"/>
                  </a:lnTo>
                  <a:lnTo>
                    <a:pt x="749256" y="756920"/>
                  </a:lnTo>
                  <a:lnTo>
                    <a:pt x="740727" y="758189"/>
                  </a:lnTo>
                  <a:lnTo>
                    <a:pt x="820563" y="758189"/>
                  </a:lnTo>
                  <a:lnTo>
                    <a:pt x="815993" y="744220"/>
                  </a:lnTo>
                  <a:lnTo>
                    <a:pt x="813361" y="734060"/>
                  </a:lnTo>
                  <a:close/>
                </a:path>
                <a:path w="1257300" h="1256029">
                  <a:moveTo>
                    <a:pt x="805468" y="703580"/>
                  </a:moveTo>
                  <a:lnTo>
                    <a:pt x="744316" y="703580"/>
                  </a:lnTo>
                  <a:lnTo>
                    <a:pt x="744689" y="707389"/>
                  </a:lnTo>
                  <a:lnTo>
                    <a:pt x="742007" y="721360"/>
                  </a:lnTo>
                  <a:lnTo>
                    <a:pt x="742236" y="737870"/>
                  </a:lnTo>
                  <a:lnTo>
                    <a:pt x="751341" y="748030"/>
                  </a:lnTo>
                  <a:lnTo>
                    <a:pt x="757079" y="745489"/>
                  </a:lnTo>
                  <a:lnTo>
                    <a:pt x="761436" y="742950"/>
                  </a:lnTo>
                  <a:lnTo>
                    <a:pt x="760639" y="734060"/>
                  </a:lnTo>
                  <a:lnTo>
                    <a:pt x="813361" y="734060"/>
                  </a:lnTo>
                  <a:lnTo>
                    <a:pt x="805468" y="703580"/>
                  </a:lnTo>
                  <a:close/>
                </a:path>
                <a:path w="1257300" h="1256029">
                  <a:moveTo>
                    <a:pt x="941920" y="706120"/>
                  </a:moveTo>
                  <a:lnTo>
                    <a:pt x="905333" y="706120"/>
                  </a:lnTo>
                  <a:lnTo>
                    <a:pt x="907028" y="718820"/>
                  </a:lnTo>
                  <a:lnTo>
                    <a:pt x="900305" y="727710"/>
                  </a:lnTo>
                  <a:lnTo>
                    <a:pt x="889675" y="731520"/>
                  </a:lnTo>
                  <a:lnTo>
                    <a:pt x="945743" y="731520"/>
                  </a:lnTo>
                  <a:lnTo>
                    <a:pt x="941920" y="706120"/>
                  </a:lnTo>
                  <a:close/>
                </a:path>
                <a:path w="1257300" h="1256029">
                  <a:moveTo>
                    <a:pt x="937680" y="678180"/>
                  </a:moveTo>
                  <a:lnTo>
                    <a:pt x="886647" y="678180"/>
                  </a:lnTo>
                  <a:lnTo>
                    <a:pt x="887002" y="688339"/>
                  </a:lnTo>
                  <a:lnTo>
                    <a:pt x="885600" y="701039"/>
                  </a:lnTo>
                  <a:lnTo>
                    <a:pt x="886471" y="712470"/>
                  </a:lnTo>
                  <a:lnTo>
                    <a:pt x="893643" y="720089"/>
                  </a:lnTo>
                  <a:lnTo>
                    <a:pt x="903369" y="721360"/>
                  </a:lnTo>
                  <a:lnTo>
                    <a:pt x="904842" y="713739"/>
                  </a:lnTo>
                  <a:lnTo>
                    <a:pt x="905333" y="706120"/>
                  </a:lnTo>
                  <a:lnTo>
                    <a:pt x="941920" y="706120"/>
                  </a:lnTo>
                  <a:lnTo>
                    <a:pt x="938289" y="681989"/>
                  </a:lnTo>
                  <a:lnTo>
                    <a:pt x="937680" y="678180"/>
                  </a:lnTo>
                  <a:close/>
                </a:path>
                <a:path w="1257300" h="1256029">
                  <a:moveTo>
                    <a:pt x="798556" y="447039"/>
                  </a:moveTo>
                  <a:lnTo>
                    <a:pt x="676632" y="447039"/>
                  </a:lnTo>
                  <a:lnTo>
                    <a:pt x="689305" y="474980"/>
                  </a:lnTo>
                  <a:lnTo>
                    <a:pt x="691654" y="510539"/>
                  </a:lnTo>
                  <a:lnTo>
                    <a:pt x="678914" y="538480"/>
                  </a:lnTo>
                  <a:lnTo>
                    <a:pt x="646319" y="541020"/>
                  </a:lnTo>
                  <a:lnTo>
                    <a:pt x="786318" y="541020"/>
                  </a:lnTo>
                  <a:lnTo>
                    <a:pt x="817844" y="589280"/>
                  </a:lnTo>
                  <a:lnTo>
                    <a:pt x="832459" y="614680"/>
                  </a:lnTo>
                  <a:lnTo>
                    <a:pt x="844675" y="642620"/>
                  </a:lnTo>
                  <a:lnTo>
                    <a:pt x="838738" y="645160"/>
                  </a:lnTo>
                  <a:lnTo>
                    <a:pt x="932398" y="645160"/>
                  </a:lnTo>
                  <a:lnTo>
                    <a:pt x="929758" y="628650"/>
                  </a:lnTo>
                  <a:lnTo>
                    <a:pt x="920858" y="575310"/>
                  </a:lnTo>
                  <a:lnTo>
                    <a:pt x="911728" y="523239"/>
                  </a:lnTo>
                  <a:lnTo>
                    <a:pt x="903382" y="474980"/>
                  </a:lnTo>
                  <a:lnTo>
                    <a:pt x="816662" y="474980"/>
                  </a:lnTo>
                  <a:lnTo>
                    <a:pt x="813976" y="458470"/>
                  </a:lnTo>
                  <a:lnTo>
                    <a:pt x="803984" y="449580"/>
                  </a:lnTo>
                  <a:lnTo>
                    <a:pt x="798556" y="447039"/>
                  </a:lnTo>
                  <a:close/>
                </a:path>
                <a:path w="1257300" h="1256029">
                  <a:moveTo>
                    <a:pt x="417649" y="556260"/>
                  </a:moveTo>
                  <a:lnTo>
                    <a:pt x="399554" y="571500"/>
                  </a:lnTo>
                  <a:lnTo>
                    <a:pt x="378238" y="586739"/>
                  </a:lnTo>
                  <a:lnTo>
                    <a:pt x="356209" y="596900"/>
                  </a:lnTo>
                  <a:lnTo>
                    <a:pt x="335975" y="600710"/>
                  </a:lnTo>
                  <a:lnTo>
                    <a:pt x="630374" y="600710"/>
                  </a:lnTo>
                  <a:lnTo>
                    <a:pt x="632048" y="593089"/>
                  </a:lnTo>
                  <a:lnTo>
                    <a:pt x="634676" y="579120"/>
                  </a:lnTo>
                  <a:lnTo>
                    <a:pt x="634660" y="566420"/>
                  </a:lnTo>
                  <a:lnTo>
                    <a:pt x="635089" y="563880"/>
                  </a:lnTo>
                  <a:lnTo>
                    <a:pt x="780502" y="563880"/>
                  </a:lnTo>
                  <a:lnTo>
                    <a:pt x="781392" y="560070"/>
                  </a:lnTo>
                  <a:lnTo>
                    <a:pt x="428295" y="560070"/>
                  </a:lnTo>
                  <a:lnTo>
                    <a:pt x="423233" y="558800"/>
                  </a:lnTo>
                  <a:lnTo>
                    <a:pt x="417649" y="556260"/>
                  </a:lnTo>
                  <a:close/>
                </a:path>
                <a:path w="1257300" h="1256029">
                  <a:moveTo>
                    <a:pt x="574636" y="516889"/>
                  </a:moveTo>
                  <a:lnTo>
                    <a:pt x="401327" y="516889"/>
                  </a:lnTo>
                  <a:lnTo>
                    <a:pt x="419128" y="518160"/>
                  </a:lnTo>
                  <a:lnTo>
                    <a:pt x="432667" y="524510"/>
                  </a:lnTo>
                  <a:lnTo>
                    <a:pt x="441029" y="534670"/>
                  </a:lnTo>
                  <a:lnTo>
                    <a:pt x="443299" y="552450"/>
                  </a:lnTo>
                  <a:lnTo>
                    <a:pt x="439955" y="553720"/>
                  </a:lnTo>
                  <a:lnTo>
                    <a:pt x="437623" y="556260"/>
                  </a:lnTo>
                  <a:lnTo>
                    <a:pt x="436304" y="558800"/>
                  </a:lnTo>
                  <a:lnTo>
                    <a:pt x="428295" y="560070"/>
                  </a:lnTo>
                  <a:lnTo>
                    <a:pt x="781392" y="560070"/>
                  </a:lnTo>
                  <a:lnTo>
                    <a:pt x="782877" y="553720"/>
                  </a:lnTo>
                  <a:lnTo>
                    <a:pt x="783221" y="552450"/>
                  </a:lnTo>
                  <a:lnTo>
                    <a:pt x="594540" y="552450"/>
                  </a:lnTo>
                  <a:lnTo>
                    <a:pt x="576304" y="542289"/>
                  </a:lnTo>
                  <a:lnTo>
                    <a:pt x="574854" y="527050"/>
                  </a:lnTo>
                  <a:lnTo>
                    <a:pt x="574636" y="516889"/>
                  </a:lnTo>
                  <a:close/>
                </a:path>
                <a:path w="1257300" h="1256029">
                  <a:moveTo>
                    <a:pt x="406849" y="552450"/>
                  </a:moveTo>
                  <a:lnTo>
                    <a:pt x="398382" y="553720"/>
                  </a:lnTo>
                  <a:lnTo>
                    <a:pt x="406677" y="553720"/>
                  </a:lnTo>
                  <a:lnTo>
                    <a:pt x="406849" y="552450"/>
                  </a:lnTo>
                  <a:close/>
                </a:path>
                <a:path w="1257300" h="1256029">
                  <a:moveTo>
                    <a:pt x="636992" y="519430"/>
                  </a:moveTo>
                  <a:lnTo>
                    <a:pt x="627608" y="534670"/>
                  </a:lnTo>
                  <a:lnTo>
                    <a:pt x="612550" y="547370"/>
                  </a:lnTo>
                  <a:lnTo>
                    <a:pt x="594540" y="552450"/>
                  </a:lnTo>
                  <a:lnTo>
                    <a:pt x="783221" y="552450"/>
                  </a:lnTo>
                  <a:lnTo>
                    <a:pt x="786318" y="541020"/>
                  </a:lnTo>
                  <a:lnTo>
                    <a:pt x="646319" y="541020"/>
                  </a:lnTo>
                  <a:lnTo>
                    <a:pt x="640827" y="530860"/>
                  </a:lnTo>
                  <a:lnTo>
                    <a:pt x="641195" y="527050"/>
                  </a:lnTo>
                  <a:lnTo>
                    <a:pt x="636992" y="519430"/>
                  </a:lnTo>
                  <a:close/>
                </a:path>
                <a:path w="1257300" h="1256029">
                  <a:moveTo>
                    <a:pt x="628977" y="455930"/>
                  </a:moveTo>
                  <a:lnTo>
                    <a:pt x="583299" y="455930"/>
                  </a:lnTo>
                  <a:lnTo>
                    <a:pt x="582710" y="474980"/>
                  </a:lnTo>
                  <a:lnTo>
                    <a:pt x="581528" y="494030"/>
                  </a:lnTo>
                  <a:lnTo>
                    <a:pt x="581456" y="497839"/>
                  </a:lnTo>
                  <a:lnTo>
                    <a:pt x="582751" y="516889"/>
                  </a:lnTo>
                  <a:lnTo>
                    <a:pt x="590326" y="533400"/>
                  </a:lnTo>
                  <a:lnTo>
                    <a:pt x="622942" y="527050"/>
                  </a:lnTo>
                  <a:lnTo>
                    <a:pt x="629912" y="504189"/>
                  </a:lnTo>
                  <a:lnTo>
                    <a:pt x="626999" y="473710"/>
                  </a:lnTo>
                  <a:lnTo>
                    <a:pt x="628977" y="455930"/>
                  </a:lnTo>
                  <a:close/>
                </a:path>
                <a:path w="1257300" h="1256029">
                  <a:moveTo>
                    <a:pt x="676632" y="447039"/>
                  </a:moveTo>
                  <a:lnTo>
                    <a:pt x="629966" y="447039"/>
                  </a:lnTo>
                  <a:lnTo>
                    <a:pt x="637209" y="467360"/>
                  </a:lnTo>
                  <a:lnTo>
                    <a:pt x="641456" y="490220"/>
                  </a:lnTo>
                  <a:lnTo>
                    <a:pt x="647543" y="511810"/>
                  </a:lnTo>
                  <a:lnTo>
                    <a:pt x="660310" y="527050"/>
                  </a:lnTo>
                  <a:lnTo>
                    <a:pt x="681391" y="514350"/>
                  </a:lnTo>
                  <a:lnTo>
                    <a:pt x="680655" y="492760"/>
                  </a:lnTo>
                  <a:lnTo>
                    <a:pt x="673827" y="467360"/>
                  </a:lnTo>
                  <a:lnTo>
                    <a:pt x="676632" y="447039"/>
                  </a:lnTo>
                  <a:close/>
                </a:path>
                <a:path w="1257300" h="1256029">
                  <a:moveTo>
                    <a:pt x="570211" y="480060"/>
                  </a:moveTo>
                  <a:lnTo>
                    <a:pt x="566474" y="483870"/>
                  </a:lnTo>
                  <a:lnTo>
                    <a:pt x="563571" y="488950"/>
                  </a:lnTo>
                  <a:lnTo>
                    <a:pt x="559981" y="494030"/>
                  </a:lnTo>
                  <a:lnTo>
                    <a:pt x="575423" y="494030"/>
                  </a:lnTo>
                  <a:lnTo>
                    <a:pt x="576304" y="482600"/>
                  </a:lnTo>
                  <a:lnTo>
                    <a:pt x="570211" y="480060"/>
                  </a:lnTo>
                  <a:close/>
                </a:path>
                <a:path w="1257300" h="1256029">
                  <a:moveTo>
                    <a:pt x="882429" y="355600"/>
                  </a:moveTo>
                  <a:lnTo>
                    <a:pt x="760639" y="355600"/>
                  </a:lnTo>
                  <a:lnTo>
                    <a:pt x="764904" y="359410"/>
                  </a:lnTo>
                  <a:lnTo>
                    <a:pt x="755606" y="368300"/>
                  </a:lnTo>
                  <a:lnTo>
                    <a:pt x="753643" y="372110"/>
                  </a:lnTo>
                  <a:lnTo>
                    <a:pt x="700917" y="391160"/>
                  </a:lnTo>
                  <a:lnTo>
                    <a:pt x="646929" y="408939"/>
                  </a:lnTo>
                  <a:lnTo>
                    <a:pt x="538995" y="447039"/>
                  </a:lnTo>
                  <a:lnTo>
                    <a:pt x="488455" y="462280"/>
                  </a:lnTo>
                  <a:lnTo>
                    <a:pt x="466052" y="472439"/>
                  </a:lnTo>
                  <a:lnTo>
                    <a:pt x="447993" y="486410"/>
                  </a:lnTo>
                  <a:lnTo>
                    <a:pt x="562576" y="486410"/>
                  </a:lnTo>
                  <a:lnTo>
                    <a:pt x="568798" y="477520"/>
                  </a:lnTo>
                  <a:lnTo>
                    <a:pt x="577330" y="467360"/>
                  </a:lnTo>
                  <a:lnTo>
                    <a:pt x="583299" y="455930"/>
                  </a:lnTo>
                  <a:lnTo>
                    <a:pt x="628977" y="455930"/>
                  </a:lnTo>
                  <a:lnTo>
                    <a:pt x="629966" y="447039"/>
                  </a:lnTo>
                  <a:lnTo>
                    <a:pt x="798556" y="447039"/>
                  </a:lnTo>
                  <a:lnTo>
                    <a:pt x="790413" y="443230"/>
                  </a:lnTo>
                  <a:lnTo>
                    <a:pt x="776991" y="438150"/>
                  </a:lnTo>
                  <a:lnTo>
                    <a:pt x="779048" y="433070"/>
                  </a:lnTo>
                  <a:lnTo>
                    <a:pt x="783496" y="431800"/>
                  </a:lnTo>
                  <a:lnTo>
                    <a:pt x="781655" y="424180"/>
                  </a:lnTo>
                  <a:lnTo>
                    <a:pt x="791965" y="422910"/>
                  </a:lnTo>
                  <a:lnTo>
                    <a:pt x="832884" y="422910"/>
                  </a:lnTo>
                  <a:lnTo>
                    <a:pt x="838162" y="414020"/>
                  </a:lnTo>
                  <a:lnTo>
                    <a:pt x="851671" y="410210"/>
                  </a:lnTo>
                  <a:lnTo>
                    <a:pt x="891818" y="410210"/>
                  </a:lnTo>
                  <a:lnTo>
                    <a:pt x="884315" y="368300"/>
                  </a:lnTo>
                  <a:lnTo>
                    <a:pt x="882834" y="358139"/>
                  </a:lnTo>
                  <a:lnTo>
                    <a:pt x="882429" y="355600"/>
                  </a:lnTo>
                  <a:close/>
                </a:path>
                <a:path w="1257300" h="1256029">
                  <a:moveTo>
                    <a:pt x="900002" y="455930"/>
                  </a:moveTo>
                  <a:lnTo>
                    <a:pt x="821327" y="455930"/>
                  </a:lnTo>
                  <a:lnTo>
                    <a:pt x="824702" y="458470"/>
                  </a:lnTo>
                  <a:lnTo>
                    <a:pt x="823106" y="474980"/>
                  </a:lnTo>
                  <a:lnTo>
                    <a:pt x="903382" y="474980"/>
                  </a:lnTo>
                  <a:lnTo>
                    <a:pt x="902503" y="469900"/>
                  </a:lnTo>
                  <a:lnTo>
                    <a:pt x="900002" y="455930"/>
                  </a:lnTo>
                  <a:close/>
                </a:path>
                <a:path w="1257300" h="1256029">
                  <a:moveTo>
                    <a:pt x="832130" y="424180"/>
                  </a:moveTo>
                  <a:lnTo>
                    <a:pt x="800310" y="424180"/>
                  </a:lnTo>
                  <a:lnTo>
                    <a:pt x="804433" y="433070"/>
                  </a:lnTo>
                  <a:lnTo>
                    <a:pt x="809710" y="441960"/>
                  </a:lnTo>
                  <a:lnTo>
                    <a:pt x="813784" y="450850"/>
                  </a:lnTo>
                  <a:lnTo>
                    <a:pt x="814300" y="458470"/>
                  </a:lnTo>
                  <a:lnTo>
                    <a:pt x="817644" y="458470"/>
                  </a:lnTo>
                  <a:lnTo>
                    <a:pt x="820927" y="459739"/>
                  </a:lnTo>
                  <a:lnTo>
                    <a:pt x="821327" y="455930"/>
                  </a:lnTo>
                  <a:lnTo>
                    <a:pt x="900002" y="455930"/>
                  </a:lnTo>
                  <a:lnTo>
                    <a:pt x="899320" y="452120"/>
                  </a:lnTo>
                  <a:lnTo>
                    <a:pt x="825991" y="452120"/>
                  </a:lnTo>
                  <a:lnTo>
                    <a:pt x="826055" y="441960"/>
                  </a:lnTo>
                  <a:lnTo>
                    <a:pt x="829868" y="427989"/>
                  </a:lnTo>
                  <a:lnTo>
                    <a:pt x="832130" y="424180"/>
                  </a:lnTo>
                  <a:close/>
                </a:path>
                <a:path w="1257300" h="1256029">
                  <a:moveTo>
                    <a:pt x="847836" y="421639"/>
                  </a:moveTo>
                  <a:lnTo>
                    <a:pt x="842313" y="421639"/>
                  </a:lnTo>
                  <a:lnTo>
                    <a:pt x="834688" y="425450"/>
                  </a:lnTo>
                  <a:lnTo>
                    <a:pt x="830677" y="433070"/>
                  </a:lnTo>
                  <a:lnTo>
                    <a:pt x="828403" y="441960"/>
                  </a:lnTo>
                  <a:lnTo>
                    <a:pt x="825991" y="452120"/>
                  </a:lnTo>
                  <a:lnTo>
                    <a:pt x="899320" y="452120"/>
                  </a:lnTo>
                  <a:lnTo>
                    <a:pt x="895228" y="429260"/>
                  </a:lnTo>
                  <a:lnTo>
                    <a:pt x="846638" y="429260"/>
                  </a:lnTo>
                  <a:lnTo>
                    <a:pt x="847836" y="421639"/>
                  </a:lnTo>
                  <a:close/>
                </a:path>
                <a:path w="1257300" h="1256029">
                  <a:moveTo>
                    <a:pt x="891818" y="410210"/>
                  </a:moveTo>
                  <a:lnTo>
                    <a:pt x="851671" y="410210"/>
                  </a:lnTo>
                  <a:lnTo>
                    <a:pt x="855260" y="412750"/>
                  </a:lnTo>
                  <a:lnTo>
                    <a:pt x="853696" y="421639"/>
                  </a:lnTo>
                  <a:lnTo>
                    <a:pt x="853971" y="427989"/>
                  </a:lnTo>
                  <a:lnTo>
                    <a:pt x="846638" y="429260"/>
                  </a:lnTo>
                  <a:lnTo>
                    <a:pt x="895228" y="429260"/>
                  </a:lnTo>
                  <a:lnTo>
                    <a:pt x="891818" y="410210"/>
                  </a:lnTo>
                  <a:close/>
                </a:path>
                <a:path w="1257300" h="1256029">
                  <a:moveTo>
                    <a:pt x="832884" y="422910"/>
                  </a:moveTo>
                  <a:lnTo>
                    <a:pt x="791965" y="422910"/>
                  </a:lnTo>
                  <a:lnTo>
                    <a:pt x="793253" y="426720"/>
                  </a:lnTo>
                  <a:lnTo>
                    <a:pt x="800310" y="424180"/>
                  </a:lnTo>
                  <a:lnTo>
                    <a:pt x="832130" y="424180"/>
                  </a:lnTo>
                  <a:lnTo>
                    <a:pt x="832884" y="422910"/>
                  </a:lnTo>
                  <a:close/>
                </a:path>
                <a:path w="1257300" h="1256029">
                  <a:moveTo>
                    <a:pt x="618042" y="358139"/>
                  </a:moveTo>
                  <a:lnTo>
                    <a:pt x="433972" y="358139"/>
                  </a:lnTo>
                  <a:lnTo>
                    <a:pt x="430951" y="378460"/>
                  </a:lnTo>
                  <a:lnTo>
                    <a:pt x="416683" y="391160"/>
                  </a:lnTo>
                  <a:lnTo>
                    <a:pt x="396478" y="398780"/>
                  </a:lnTo>
                  <a:lnTo>
                    <a:pt x="375646" y="405130"/>
                  </a:lnTo>
                  <a:lnTo>
                    <a:pt x="639126" y="405130"/>
                  </a:lnTo>
                  <a:lnTo>
                    <a:pt x="647073" y="402589"/>
                  </a:lnTo>
                  <a:lnTo>
                    <a:pt x="682067" y="389889"/>
                  </a:lnTo>
                  <a:lnTo>
                    <a:pt x="716100" y="378460"/>
                  </a:lnTo>
                  <a:lnTo>
                    <a:pt x="724320" y="375920"/>
                  </a:lnTo>
                  <a:lnTo>
                    <a:pt x="621712" y="375920"/>
                  </a:lnTo>
                  <a:lnTo>
                    <a:pt x="615975" y="372110"/>
                  </a:lnTo>
                  <a:lnTo>
                    <a:pt x="618042" y="358139"/>
                  </a:lnTo>
                  <a:close/>
                </a:path>
                <a:path w="1257300" h="1256029">
                  <a:moveTo>
                    <a:pt x="1123590" y="241300"/>
                  </a:moveTo>
                  <a:lnTo>
                    <a:pt x="877320" y="241300"/>
                  </a:lnTo>
                  <a:lnTo>
                    <a:pt x="896662" y="271780"/>
                  </a:lnTo>
                  <a:lnTo>
                    <a:pt x="916585" y="306070"/>
                  </a:lnTo>
                  <a:lnTo>
                    <a:pt x="934955" y="342900"/>
                  </a:lnTo>
                  <a:lnTo>
                    <a:pt x="949637" y="382270"/>
                  </a:lnTo>
                  <a:lnTo>
                    <a:pt x="1206972" y="382270"/>
                  </a:lnTo>
                  <a:lnTo>
                    <a:pt x="1202406" y="370839"/>
                  </a:lnTo>
                  <a:lnTo>
                    <a:pt x="1182620" y="331470"/>
                  </a:lnTo>
                  <a:lnTo>
                    <a:pt x="1159791" y="292100"/>
                  </a:lnTo>
                  <a:lnTo>
                    <a:pt x="1133917" y="254000"/>
                  </a:lnTo>
                  <a:lnTo>
                    <a:pt x="1123590" y="241300"/>
                  </a:lnTo>
                  <a:close/>
                </a:path>
                <a:path w="1257300" h="1256029">
                  <a:moveTo>
                    <a:pt x="398980" y="372110"/>
                  </a:moveTo>
                  <a:lnTo>
                    <a:pt x="383440" y="373380"/>
                  </a:lnTo>
                  <a:lnTo>
                    <a:pt x="373314" y="377189"/>
                  </a:lnTo>
                  <a:lnTo>
                    <a:pt x="424645" y="377189"/>
                  </a:lnTo>
                  <a:lnTo>
                    <a:pt x="414519" y="373380"/>
                  </a:lnTo>
                  <a:lnTo>
                    <a:pt x="398980" y="372110"/>
                  </a:lnTo>
                  <a:close/>
                </a:path>
                <a:path w="1257300" h="1256029">
                  <a:moveTo>
                    <a:pt x="877221" y="246380"/>
                  </a:moveTo>
                  <a:lnTo>
                    <a:pt x="580997" y="246380"/>
                  </a:lnTo>
                  <a:lnTo>
                    <a:pt x="606616" y="261620"/>
                  </a:lnTo>
                  <a:lnTo>
                    <a:pt x="623346" y="288289"/>
                  </a:lnTo>
                  <a:lnTo>
                    <a:pt x="629986" y="322580"/>
                  </a:lnTo>
                  <a:lnTo>
                    <a:pt x="625333" y="358139"/>
                  </a:lnTo>
                  <a:lnTo>
                    <a:pt x="623737" y="363220"/>
                  </a:lnTo>
                  <a:lnTo>
                    <a:pt x="621712" y="375920"/>
                  </a:lnTo>
                  <a:lnTo>
                    <a:pt x="724320" y="375920"/>
                  </a:lnTo>
                  <a:lnTo>
                    <a:pt x="748979" y="368300"/>
                  </a:lnTo>
                  <a:lnTo>
                    <a:pt x="753889" y="364489"/>
                  </a:lnTo>
                  <a:lnTo>
                    <a:pt x="757755" y="360680"/>
                  </a:lnTo>
                  <a:lnTo>
                    <a:pt x="760639" y="355600"/>
                  </a:lnTo>
                  <a:lnTo>
                    <a:pt x="882429" y="355600"/>
                  </a:lnTo>
                  <a:lnTo>
                    <a:pt x="870248" y="313689"/>
                  </a:lnTo>
                  <a:lnTo>
                    <a:pt x="867112" y="304800"/>
                  </a:lnTo>
                  <a:lnTo>
                    <a:pt x="865662" y="298450"/>
                  </a:lnTo>
                  <a:lnTo>
                    <a:pt x="867712" y="283210"/>
                  </a:lnTo>
                  <a:lnTo>
                    <a:pt x="872676" y="269239"/>
                  </a:lnTo>
                  <a:lnTo>
                    <a:pt x="877047" y="255270"/>
                  </a:lnTo>
                  <a:lnTo>
                    <a:pt x="877221" y="2463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482600"/>
            <a:ext cx="5151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1.</a:t>
            </a:r>
            <a:r>
              <a:rPr lang="es-ES" sz="3600" b="1" spc="-360" dirty="0">
                <a:solidFill>
                  <a:srgbClr val="00615D"/>
                </a:solidFill>
              </a:rPr>
              <a:t> </a:t>
            </a:r>
            <a:r>
              <a:rPr lang="es-ES" sz="3600" b="1" spc="-360" dirty="0" err="1">
                <a:solidFill>
                  <a:srgbClr val="00615D"/>
                </a:solidFill>
              </a:rPr>
              <a:t>Faith</a:t>
            </a:r>
            <a:r>
              <a:rPr lang="es-ES" sz="3600" b="1" spc="-360" dirty="0">
                <a:solidFill>
                  <a:srgbClr val="00615D"/>
                </a:solidFill>
              </a:rPr>
              <a:t> </a:t>
            </a:r>
            <a:r>
              <a:rPr sz="3600" b="1" spc="-380" dirty="0">
                <a:solidFill>
                  <a:srgbClr val="00615D"/>
                </a:solidFill>
                <a:latin typeface="Tahoma"/>
                <a:cs typeface="Tahoma"/>
              </a:rPr>
              <a:t>(</a:t>
            </a:r>
            <a:r>
              <a:rPr sz="3600" b="1" spc="-535" dirty="0">
                <a:solidFill>
                  <a:srgbClr val="00615D"/>
                </a:solidFill>
                <a:latin typeface="Tahoma"/>
                <a:cs typeface="Tahoma"/>
              </a:rPr>
              <a:t>S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250" dirty="0">
                <a:solidFill>
                  <a:srgbClr val="00615D"/>
                </a:solidFill>
                <a:latin typeface="Tahoma"/>
                <a:cs typeface="Tahoma"/>
              </a:rPr>
              <a:t>d</a:t>
            </a:r>
            <a:r>
              <a:rPr sz="3600" b="1" spc="-24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555" dirty="0">
                <a:solidFill>
                  <a:srgbClr val="00615D"/>
                </a:solidFill>
                <a:latin typeface="Tahoma"/>
                <a:cs typeface="Tahoma"/>
              </a:rPr>
              <a:t>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8400" y="1485900"/>
            <a:ext cx="3892550" cy="32038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25"/>
              </a:spcBef>
            </a:pPr>
            <a:r>
              <a:rPr lang="es-ES" sz="3500" b="1" spc="-360" dirty="0">
                <a:solidFill>
                  <a:srgbClr val="434343"/>
                </a:solidFill>
                <a:latin typeface="Tahoma"/>
                <a:cs typeface="Tahoma"/>
              </a:rPr>
              <a:t>A </a:t>
            </a:r>
            <a:r>
              <a:rPr sz="3500" b="1" spc="-280" dirty="0">
                <a:solidFill>
                  <a:srgbClr val="434343"/>
                </a:solidFill>
                <a:latin typeface="Tahoma"/>
                <a:cs typeface="Tahoma"/>
              </a:rPr>
              <a:t>Muslim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275" dirty="0">
                <a:solidFill>
                  <a:srgbClr val="434343"/>
                </a:solidFill>
                <a:latin typeface="Tahoma"/>
                <a:cs typeface="Tahoma"/>
              </a:rPr>
              <a:t>should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254" dirty="0">
                <a:solidFill>
                  <a:srgbClr val="434343"/>
                </a:solidFill>
                <a:latin typeface="Tahoma"/>
                <a:cs typeface="Tahoma"/>
              </a:rPr>
              <a:t>testify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290" dirty="0">
                <a:solidFill>
                  <a:srgbClr val="434343"/>
                </a:solidFill>
                <a:latin typeface="Tahoma"/>
                <a:cs typeface="Tahoma"/>
              </a:rPr>
              <a:t>that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204" dirty="0">
                <a:solidFill>
                  <a:srgbClr val="434343"/>
                </a:solidFill>
                <a:latin typeface="Tahoma"/>
                <a:cs typeface="Tahoma"/>
              </a:rPr>
              <a:t>Allah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190" dirty="0">
                <a:solidFill>
                  <a:srgbClr val="434343"/>
                </a:solidFill>
                <a:latin typeface="Tahoma"/>
                <a:cs typeface="Tahoma"/>
              </a:rPr>
              <a:t>is  </a:t>
            </a:r>
            <a:r>
              <a:rPr sz="3500" b="1" spc="-305" dirty="0">
                <a:solidFill>
                  <a:srgbClr val="434343"/>
                </a:solidFill>
                <a:latin typeface="Tahoma"/>
                <a:cs typeface="Tahoma"/>
              </a:rPr>
              <a:t>one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340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340" dirty="0">
                <a:solidFill>
                  <a:srgbClr val="434343"/>
                </a:solidFill>
                <a:latin typeface="Tahoma"/>
                <a:cs typeface="Tahoma"/>
              </a:rPr>
              <a:t>Muhammad  </a:t>
            </a:r>
            <a:r>
              <a:rPr sz="3500" b="1" spc="-220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280" dirty="0">
                <a:solidFill>
                  <a:srgbClr val="434343"/>
                </a:solidFill>
                <a:latin typeface="Tahoma"/>
                <a:cs typeface="Tahoma"/>
              </a:rPr>
              <a:t>His</a:t>
            </a:r>
            <a:r>
              <a:rPr sz="3500" b="1" spc="-14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500" b="1" spc="-315" dirty="0">
                <a:solidFill>
                  <a:srgbClr val="434343"/>
                </a:solidFill>
                <a:latin typeface="Tahoma"/>
                <a:cs typeface="Tahoma"/>
              </a:rPr>
              <a:t>Messenger</a:t>
            </a:r>
            <a:endParaRPr sz="35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7400" y="1531619"/>
            <a:ext cx="3945254" cy="224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900"/>
              </a:lnSpc>
              <a:spcBef>
                <a:spcPts val="100"/>
              </a:spcBef>
            </a:pPr>
            <a:r>
              <a:rPr sz="2300" spc="-15" dirty="0">
                <a:solidFill>
                  <a:srgbClr val="434343"/>
                </a:solidFill>
                <a:latin typeface="Tahoma"/>
                <a:cs typeface="Tahoma"/>
              </a:rPr>
              <a:t>This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Tahoma"/>
                <a:cs typeface="Tahoma"/>
              </a:rPr>
              <a:t>statement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Tahoma"/>
                <a:cs typeface="Tahoma"/>
              </a:rPr>
              <a:t>of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434343"/>
                </a:solidFill>
                <a:latin typeface="Tahoma"/>
                <a:cs typeface="Tahoma"/>
              </a:rPr>
              <a:t>faith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434343"/>
                </a:solidFill>
                <a:latin typeface="Tahoma"/>
                <a:cs typeface="Tahoma"/>
              </a:rPr>
              <a:t>must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434343"/>
                </a:solidFill>
                <a:latin typeface="Tahoma"/>
                <a:cs typeface="Tahoma"/>
              </a:rPr>
              <a:t>be </a:t>
            </a:r>
            <a:r>
              <a:rPr sz="2300" spc="-7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declared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434343"/>
                </a:solidFill>
                <a:latin typeface="Tahoma"/>
                <a:cs typeface="Tahoma"/>
              </a:rPr>
              <a:t>publicly.</a:t>
            </a:r>
            <a:endParaRPr sz="2300">
              <a:latin typeface="Tahoma"/>
              <a:cs typeface="Tahoma"/>
            </a:endParaRPr>
          </a:p>
          <a:p>
            <a:pPr marL="12700" marR="339725" algn="just">
              <a:lnSpc>
                <a:spcPct val="115900"/>
              </a:lnSpc>
              <a:spcBef>
                <a:spcPts val="1500"/>
              </a:spcBef>
            </a:pPr>
            <a:r>
              <a:rPr sz="2300" spc="-90" dirty="0">
                <a:solidFill>
                  <a:srgbClr val="434343"/>
                </a:solidFill>
                <a:latin typeface="Tahoma"/>
                <a:cs typeface="Tahoma"/>
              </a:rPr>
              <a:t>It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434343"/>
                </a:solidFill>
                <a:latin typeface="Tahoma"/>
                <a:cs typeface="Tahoma"/>
              </a:rPr>
              <a:t>should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434343"/>
                </a:solidFill>
                <a:latin typeface="Tahoma"/>
                <a:cs typeface="Tahoma"/>
              </a:rPr>
              <a:t>be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70" dirty="0">
                <a:solidFill>
                  <a:srgbClr val="434343"/>
                </a:solidFill>
                <a:latin typeface="Tahoma"/>
                <a:cs typeface="Tahoma"/>
              </a:rPr>
              <a:t>a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genuine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belief  </a:t>
            </a:r>
            <a:r>
              <a:rPr sz="2300" dirty="0">
                <a:solidFill>
                  <a:srgbClr val="434343"/>
                </a:solidFill>
                <a:latin typeface="Tahoma"/>
                <a:cs typeface="Tahoma"/>
              </a:rPr>
              <a:t>which</a:t>
            </a:r>
            <a:r>
              <a:rPr sz="2300" spc="-12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434343"/>
                </a:solidFill>
                <a:latin typeface="Tahoma"/>
                <a:cs typeface="Tahoma"/>
              </a:rPr>
              <a:t>includes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75" dirty="0">
                <a:solidFill>
                  <a:srgbClr val="434343"/>
                </a:solidFill>
                <a:latin typeface="Tahoma"/>
                <a:cs typeface="Tahoma"/>
              </a:rPr>
              <a:t>all</a:t>
            </a:r>
            <a:r>
              <a:rPr sz="2300" spc="-12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434343"/>
                </a:solidFill>
                <a:latin typeface="Tahoma"/>
                <a:cs typeface="Tahoma"/>
              </a:rPr>
              <a:t>above </a:t>
            </a:r>
            <a:r>
              <a:rPr sz="2300" spc="-7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434343"/>
                </a:solidFill>
                <a:latin typeface="Tahoma"/>
                <a:cs typeface="Tahoma"/>
              </a:rPr>
              <a:t>articles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Tahoma"/>
                <a:cs typeface="Tahoma"/>
              </a:rPr>
              <a:t>of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5" dirty="0">
                <a:solidFill>
                  <a:srgbClr val="434343"/>
                </a:solidFill>
                <a:latin typeface="Tahoma"/>
                <a:cs typeface="Tahoma"/>
              </a:rPr>
              <a:t>faith.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32266" y="3920218"/>
            <a:ext cx="1442720" cy="1443355"/>
          </a:xfrm>
          <a:custGeom>
            <a:avLst/>
            <a:gdLst/>
            <a:ahLst/>
            <a:cxnLst/>
            <a:rect l="l" t="t" r="r" b="b"/>
            <a:pathLst>
              <a:path w="1442720" h="1443354">
                <a:moveTo>
                  <a:pt x="721282" y="0"/>
                </a:moveTo>
                <a:lnTo>
                  <a:pt x="670947" y="1746"/>
                </a:lnTo>
                <a:lnTo>
                  <a:pt x="620810" y="6987"/>
                </a:lnTo>
                <a:lnTo>
                  <a:pt x="571067" y="15722"/>
                </a:lnTo>
                <a:lnTo>
                  <a:pt x="521916" y="27951"/>
                </a:lnTo>
                <a:lnTo>
                  <a:pt x="473555" y="43674"/>
                </a:lnTo>
                <a:lnTo>
                  <a:pt x="426181" y="62890"/>
                </a:lnTo>
                <a:lnTo>
                  <a:pt x="379992" y="85601"/>
                </a:lnTo>
                <a:lnTo>
                  <a:pt x="335184" y="111806"/>
                </a:lnTo>
                <a:lnTo>
                  <a:pt x="291955" y="141504"/>
                </a:lnTo>
                <a:lnTo>
                  <a:pt x="250502" y="174697"/>
                </a:lnTo>
                <a:lnTo>
                  <a:pt x="211024" y="211383"/>
                </a:lnTo>
                <a:lnTo>
                  <a:pt x="178559" y="246019"/>
                </a:lnTo>
                <a:lnTo>
                  <a:pt x="148799" y="282201"/>
                </a:lnTo>
                <a:lnTo>
                  <a:pt x="121744" y="319795"/>
                </a:lnTo>
                <a:lnTo>
                  <a:pt x="97395" y="358666"/>
                </a:lnTo>
                <a:lnTo>
                  <a:pt x="75752" y="398680"/>
                </a:lnTo>
                <a:lnTo>
                  <a:pt x="56814" y="439702"/>
                </a:lnTo>
                <a:lnTo>
                  <a:pt x="40581" y="481599"/>
                </a:lnTo>
                <a:lnTo>
                  <a:pt x="27054" y="524234"/>
                </a:lnTo>
                <a:lnTo>
                  <a:pt x="16232" y="567475"/>
                </a:lnTo>
                <a:lnTo>
                  <a:pt x="8116" y="611186"/>
                </a:lnTo>
                <a:lnTo>
                  <a:pt x="2705" y="655234"/>
                </a:lnTo>
                <a:lnTo>
                  <a:pt x="0" y="699483"/>
                </a:lnTo>
                <a:lnTo>
                  <a:pt x="0" y="743799"/>
                </a:lnTo>
                <a:lnTo>
                  <a:pt x="2705" y="788048"/>
                </a:lnTo>
                <a:lnTo>
                  <a:pt x="8116" y="832096"/>
                </a:lnTo>
                <a:lnTo>
                  <a:pt x="16232" y="875807"/>
                </a:lnTo>
                <a:lnTo>
                  <a:pt x="27054" y="919048"/>
                </a:lnTo>
                <a:lnTo>
                  <a:pt x="40581" y="961684"/>
                </a:lnTo>
                <a:lnTo>
                  <a:pt x="56814" y="1003580"/>
                </a:lnTo>
                <a:lnTo>
                  <a:pt x="75752" y="1044602"/>
                </a:lnTo>
                <a:lnTo>
                  <a:pt x="97395" y="1084616"/>
                </a:lnTo>
                <a:lnTo>
                  <a:pt x="121744" y="1123487"/>
                </a:lnTo>
                <a:lnTo>
                  <a:pt x="148799" y="1161081"/>
                </a:lnTo>
                <a:lnTo>
                  <a:pt x="178559" y="1197263"/>
                </a:lnTo>
                <a:lnTo>
                  <a:pt x="211024" y="1231899"/>
                </a:lnTo>
                <a:lnTo>
                  <a:pt x="222033" y="1242435"/>
                </a:lnTo>
                <a:lnTo>
                  <a:pt x="227580" y="1247647"/>
                </a:lnTo>
                <a:lnTo>
                  <a:pt x="193799" y="1403091"/>
                </a:lnTo>
                <a:lnTo>
                  <a:pt x="335613" y="1331515"/>
                </a:lnTo>
                <a:lnTo>
                  <a:pt x="376087" y="1355336"/>
                </a:lnTo>
                <a:lnTo>
                  <a:pt x="417703" y="1376302"/>
                </a:lnTo>
                <a:lnTo>
                  <a:pt x="460316" y="1394413"/>
                </a:lnTo>
                <a:lnTo>
                  <a:pt x="503780" y="1409668"/>
                </a:lnTo>
                <a:lnTo>
                  <a:pt x="547949" y="1422068"/>
                </a:lnTo>
                <a:lnTo>
                  <a:pt x="592677" y="1431611"/>
                </a:lnTo>
                <a:lnTo>
                  <a:pt x="637819" y="1438299"/>
                </a:lnTo>
                <a:lnTo>
                  <a:pt x="683228" y="1442130"/>
                </a:lnTo>
                <a:lnTo>
                  <a:pt x="728760" y="1443105"/>
                </a:lnTo>
                <a:lnTo>
                  <a:pt x="774267" y="1441223"/>
                </a:lnTo>
                <a:lnTo>
                  <a:pt x="819604" y="1436483"/>
                </a:lnTo>
                <a:lnTo>
                  <a:pt x="864625" y="1428887"/>
                </a:lnTo>
                <a:lnTo>
                  <a:pt x="909185" y="1418433"/>
                </a:lnTo>
                <a:lnTo>
                  <a:pt x="953137" y="1405121"/>
                </a:lnTo>
                <a:lnTo>
                  <a:pt x="996336" y="1388951"/>
                </a:lnTo>
                <a:lnTo>
                  <a:pt x="1038635" y="1369922"/>
                </a:lnTo>
                <a:lnTo>
                  <a:pt x="1079890" y="1348036"/>
                </a:lnTo>
                <a:lnTo>
                  <a:pt x="1119953" y="1323290"/>
                </a:lnTo>
                <a:lnTo>
                  <a:pt x="1158680" y="1295686"/>
                </a:lnTo>
                <a:lnTo>
                  <a:pt x="1195924" y="1265222"/>
                </a:lnTo>
                <a:lnTo>
                  <a:pt x="1231540" y="1231899"/>
                </a:lnTo>
                <a:lnTo>
                  <a:pt x="1264005" y="1197263"/>
                </a:lnTo>
                <a:lnTo>
                  <a:pt x="1293765" y="1161081"/>
                </a:lnTo>
                <a:lnTo>
                  <a:pt x="1320820" y="1123487"/>
                </a:lnTo>
                <a:lnTo>
                  <a:pt x="1345169" y="1084616"/>
                </a:lnTo>
                <a:lnTo>
                  <a:pt x="1366812" y="1044602"/>
                </a:lnTo>
                <a:lnTo>
                  <a:pt x="1385750" y="1003580"/>
                </a:lnTo>
                <a:lnTo>
                  <a:pt x="1401983" y="961684"/>
                </a:lnTo>
                <a:lnTo>
                  <a:pt x="1415510" y="919048"/>
                </a:lnTo>
                <a:lnTo>
                  <a:pt x="1426332" y="875807"/>
                </a:lnTo>
                <a:lnTo>
                  <a:pt x="1434448" y="832096"/>
                </a:lnTo>
                <a:lnTo>
                  <a:pt x="1439859" y="788048"/>
                </a:lnTo>
                <a:lnTo>
                  <a:pt x="1442565" y="743799"/>
                </a:lnTo>
                <a:lnTo>
                  <a:pt x="1442565" y="699483"/>
                </a:lnTo>
                <a:lnTo>
                  <a:pt x="1439859" y="655234"/>
                </a:lnTo>
                <a:lnTo>
                  <a:pt x="1434448" y="611186"/>
                </a:lnTo>
                <a:lnTo>
                  <a:pt x="1426332" y="567475"/>
                </a:lnTo>
                <a:lnTo>
                  <a:pt x="1415510" y="524234"/>
                </a:lnTo>
                <a:lnTo>
                  <a:pt x="1401983" y="481599"/>
                </a:lnTo>
                <a:lnTo>
                  <a:pt x="1385750" y="439702"/>
                </a:lnTo>
                <a:lnTo>
                  <a:pt x="1366812" y="398680"/>
                </a:lnTo>
                <a:lnTo>
                  <a:pt x="1345169" y="358666"/>
                </a:lnTo>
                <a:lnTo>
                  <a:pt x="1320820" y="319795"/>
                </a:lnTo>
                <a:lnTo>
                  <a:pt x="1293765" y="282201"/>
                </a:lnTo>
                <a:lnTo>
                  <a:pt x="1264005" y="246019"/>
                </a:lnTo>
                <a:lnTo>
                  <a:pt x="1231540" y="211383"/>
                </a:lnTo>
                <a:lnTo>
                  <a:pt x="1192061" y="174697"/>
                </a:lnTo>
                <a:lnTo>
                  <a:pt x="1150609" y="141504"/>
                </a:lnTo>
                <a:lnTo>
                  <a:pt x="1107380" y="111806"/>
                </a:lnTo>
                <a:lnTo>
                  <a:pt x="1062572" y="85601"/>
                </a:lnTo>
                <a:lnTo>
                  <a:pt x="1016382" y="62890"/>
                </a:lnTo>
                <a:lnTo>
                  <a:pt x="969008" y="43674"/>
                </a:lnTo>
                <a:lnTo>
                  <a:pt x="920647" y="27951"/>
                </a:lnTo>
                <a:lnTo>
                  <a:pt x="871497" y="15722"/>
                </a:lnTo>
                <a:lnTo>
                  <a:pt x="821754" y="6987"/>
                </a:lnTo>
                <a:lnTo>
                  <a:pt x="771617" y="1746"/>
                </a:lnTo>
                <a:lnTo>
                  <a:pt x="721282" y="0"/>
                </a:lnTo>
                <a:close/>
              </a:path>
            </a:pathLst>
          </a:custGeom>
          <a:ln w="15078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69742" y="4440664"/>
            <a:ext cx="967740" cy="335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spc="40" dirty="0">
                <a:solidFill>
                  <a:srgbClr val="343434"/>
                </a:solidFill>
                <a:latin typeface="Trebuchet MS"/>
                <a:cs typeface="Trebuchet MS"/>
              </a:rPr>
              <a:t>Publicly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12560" y="4146550"/>
            <a:ext cx="9575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2265" dirty="0">
                <a:solidFill>
                  <a:srgbClr val="669C34"/>
                </a:solidFill>
                <a:latin typeface="MS UI Gothic"/>
                <a:cs typeface="MS UI Gothic"/>
              </a:rPr>
              <a:t>✓</a:t>
            </a:r>
            <a:endParaRPr sz="9600">
              <a:latin typeface="MS UI Gothic"/>
              <a:cs typeface="MS UI Gothic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71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3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27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7021C-3D77-4063-AD1D-9F3C79D3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7F7CE3-7D78-4206-B416-5CCCD31EB6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9C8C6-F50C-4482-B449-105EEF048AD1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Shahadah: The First Pillar Storyboard por camping12cr">
            <a:extLst>
              <a:ext uri="{FF2B5EF4-FFF2-40B4-BE49-F238E27FC236}">
                <a16:creationId xmlns:a16="http://schemas.microsoft.com/office/drawing/2014/main" id="{14457805-FF0A-4477-9066-281D935F2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127000"/>
            <a:ext cx="10363200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65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9200" y="2692400"/>
            <a:ext cx="46736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210" dirty="0">
                <a:solidFill>
                  <a:srgbClr val="026A67"/>
                </a:solidFill>
                <a:latin typeface="Tahoma"/>
                <a:cs typeface="Tahoma"/>
              </a:rPr>
              <a:t>P</a:t>
            </a:r>
            <a:r>
              <a:rPr sz="6000" b="1" spc="-229" dirty="0">
                <a:solidFill>
                  <a:srgbClr val="026A67"/>
                </a:solidFill>
                <a:latin typeface="Tahoma"/>
                <a:cs typeface="Tahoma"/>
              </a:rPr>
              <a:t>r</a:t>
            </a:r>
            <a:r>
              <a:rPr sz="6000" b="1" spc="-565" dirty="0">
                <a:solidFill>
                  <a:srgbClr val="026A67"/>
                </a:solidFill>
                <a:latin typeface="Tahoma"/>
                <a:cs typeface="Tahoma"/>
              </a:rPr>
              <a:t>a</a:t>
            </a:r>
            <a:r>
              <a:rPr sz="6000" b="1" spc="-355" dirty="0">
                <a:solidFill>
                  <a:srgbClr val="026A67"/>
                </a:solidFill>
                <a:latin typeface="Tahoma"/>
                <a:cs typeface="Tahoma"/>
              </a:rPr>
              <a:t>y</a:t>
            </a:r>
            <a:r>
              <a:rPr sz="6000" b="1" spc="-360" dirty="0">
                <a:solidFill>
                  <a:srgbClr val="026A67"/>
                </a:solidFill>
                <a:latin typeface="Tahoma"/>
                <a:cs typeface="Tahoma"/>
              </a:rPr>
              <a:t>e</a:t>
            </a:r>
            <a:r>
              <a:rPr sz="6000" b="1" spc="-155" dirty="0">
                <a:solidFill>
                  <a:srgbClr val="026A67"/>
                </a:solidFill>
                <a:latin typeface="Tahoma"/>
                <a:cs typeface="Tahoma"/>
              </a:rPr>
              <a:t>r</a:t>
            </a:r>
            <a:r>
              <a:rPr sz="6000" b="1" spc="-600" dirty="0">
                <a:solidFill>
                  <a:srgbClr val="026A67"/>
                </a:solidFill>
                <a:latin typeface="Tahoma"/>
                <a:cs typeface="Tahoma"/>
              </a:rPr>
              <a:t> </a:t>
            </a:r>
            <a:r>
              <a:rPr sz="6000" b="1" spc="-570" dirty="0">
                <a:solidFill>
                  <a:srgbClr val="026A67"/>
                </a:solidFill>
                <a:latin typeface="Tahoma"/>
                <a:cs typeface="Tahoma"/>
              </a:rPr>
              <a:t>(s</a:t>
            </a:r>
            <a:r>
              <a:rPr sz="6000" b="1" spc="-710" dirty="0">
                <a:solidFill>
                  <a:srgbClr val="026A67"/>
                </a:solidFill>
                <a:latin typeface="Tahoma"/>
                <a:cs typeface="Tahoma"/>
              </a:rPr>
              <a:t>a</a:t>
            </a:r>
            <a:r>
              <a:rPr sz="6000" b="1" spc="-215" dirty="0">
                <a:solidFill>
                  <a:srgbClr val="026A67"/>
                </a:solidFill>
                <a:latin typeface="Tahoma"/>
                <a:cs typeface="Tahoma"/>
              </a:rPr>
              <a:t>l</a:t>
            </a:r>
            <a:r>
              <a:rPr sz="6000" b="1" spc="-430" dirty="0">
                <a:solidFill>
                  <a:srgbClr val="026A67"/>
                </a:solidFill>
                <a:latin typeface="Tahoma"/>
                <a:cs typeface="Tahoma"/>
              </a:rPr>
              <a:t>ah</a:t>
            </a:r>
            <a:r>
              <a:rPr sz="6000" b="1" spc="-925" dirty="0">
                <a:solidFill>
                  <a:srgbClr val="026A67"/>
                </a:solidFill>
                <a:latin typeface="Tahoma"/>
                <a:cs typeface="Tahoma"/>
              </a:rPr>
              <a:t>)</a:t>
            </a:r>
            <a:endParaRPr sz="6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27788" y="2241099"/>
            <a:ext cx="1917700" cy="1917700"/>
            <a:chOff x="1127788" y="2241099"/>
            <a:chExt cx="1917700" cy="1917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5888" y="2279199"/>
              <a:ext cx="1841500" cy="1841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65888" y="2279199"/>
              <a:ext cx="1841500" cy="1841500"/>
            </a:xfrm>
            <a:custGeom>
              <a:avLst/>
              <a:gdLst/>
              <a:ahLst/>
              <a:cxnLst/>
              <a:rect l="l" t="t" r="r" b="b"/>
              <a:pathLst>
                <a:path w="1841500" h="1841500">
                  <a:moveTo>
                    <a:pt x="0" y="1565755"/>
                  </a:moveTo>
                  <a:lnTo>
                    <a:pt x="0" y="275744"/>
                  </a:lnTo>
                  <a:lnTo>
                    <a:pt x="4442" y="226179"/>
                  </a:lnTo>
                  <a:lnTo>
                    <a:pt x="17251" y="179528"/>
                  </a:lnTo>
                  <a:lnTo>
                    <a:pt x="37647" y="136571"/>
                  </a:lnTo>
                  <a:lnTo>
                    <a:pt x="64852" y="98086"/>
                  </a:lnTo>
                  <a:lnTo>
                    <a:pt x="98086" y="64851"/>
                  </a:lnTo>
                  <a:lnTo>
                    <a:pt x="136571" y="37647"/>
                  </a:lnTo>
                  <a:lnTo>
                    <a:pt x="179529" y="17251"/>
                  </a:lnTo>
                  <a:lnTo>
                    <a:pt x="226179" y="4442"/>
                  </a:lnTo>
                  <a:lnTo>
                    <a:pt x="275745" y="0"/>
                  </a:lnTo>
                  <a:lnTo>
                    <a:pt x="1565755" y="0"/>
                  </a:lnTo>
                  <a:lnTo>
                    <a:pt x="1615321" y="4442"/>
                  </a:lnTo>
                  <a:lnTo>
                    <a:pt x="1661971" y="17251"/>
                  </a:lnTo>
                  <a:lnTo>
                    <a:pt x="1704929" y="37647"/>
                  </a:lnTo>
                  <a:lnTo>
                    <a:pt x="1743414" y="64851"/>
                  </a:lnTo>
                  <a:lnTo>
                    <a:pt x="1776648" y="98086"/>
                  </a:lnTo>
                  <a:lnTo>
                    <a:pt x="1803853" y="136571"/>
                  </a:lnTo>
                  <a:lnTo>
                    <a:pt x="1824249" y="179528"/>
                  </a:lnTo>
                  <a:lnTo>
                    <a:pt x="1837057" y="226179"/>
                  </a:lnTo>
                  <a:lnTo>
                    <a:pt x="1841500" y="275744"/>
                  </a:lnTo>
                  <a:lnTo>
                    <a:pt x="1841500" y="1565755"/>
                  </a:lnTo>
                  <a:lnTo>
                    <a:pt x="1837057" y="1615320"/>
                  </a:lnTo>
                  <a:lnTo>
                    <a:pt x="1824249" y="1661971"/>
                  </a:lnTo>
                  <a:lnTo>
                    <a:pt x="1803853" y="1704928"/>
                  </a:lnTo>
                  <a:lnTo>
                    <a:pt x="1776648" y="1743413"/>
                  </a:lnTo>
                  <a:lnTo>
                    <a:pt x="1743414" y="1776648"/>
                  </a:lnTo>
                  <a:lnTo>
                    <a:pt x="1704929" y="1803852"/>
                  </a:lnTo>
                  <a:lnTo>
                    <a:pt x="1661971" y="1824248"/>
                  </a:lnTo>
                  <a:lnTo>
                    <a:pt x="1615321" y="1837057"/>
                  </a:lnTo>
                  <a:lnTo>
                    <a:pt x="1565755" y="1841500"/>
                  </a:lnTo>
                  <a:lnTo>
                    <a:pt x="275745" y="1841500"/>
                  </a:lnTo>
                  <a:lnTo>
                    <a:pt x="226179" y="1837057"/>
                  </a:lnTo>
                  <a:lnTo>
                    <a:pt x="179529" y="1824248"/>
                  </a:lnTo>
                  <a:lnTo>
                    <a:pt x="136571" y="1803852"/>
                  </a:lnTo>
                  <a:lnTo>
                    <a:pt x="98086" y="1776648"/>
                  </a:lnTo>
                  <a:lnTo>
                    <a:pt x="64852" y="1743413"/>
                  </a:lnTo>
                  <a:lnTo>
                    <a:pt x="37647" y="1704928"/>
                  </a:lnTo>
                  <a:lnTo>
                    <a:pt x="17251" y="1661971"/>
                  </a:lnTo>
                  <a:lnTo>
                    <a:pt x="4442" y="1615320"/>
                  </a:lnTo>
                  <a:lnTo>
                    <a:pt x="0" y="1565755"/>
                  </a:lnTo>
                  <a:close/>
                </a:path>
              </a:pathLst>
            </a:custGeom>
            <a:ln w="76200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2347" y="2702562"/>
              <a:ext cx="239252" cy="23763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51736" y="2679701"/>
              <a:ext cx="812800" cy="1042035"/>
            </a:xfrm>
            <a:custGeom>
              <a:avLst/>
              <a:gdLst/>
              <a:ahLst/>
              <a:cxnLst/>
              <a:rect l="l" t="t" r="r" b="b"/>
              <a:pathLst>
                <a:path w="812800" h="1042035">
                  <a:moveTo>
                    <a:pt x="469132" y="0"/>
                  </a:moveTo>
                  <a:lnTo>
                    <a:pt x="253852" y="16930"/>
                  </a:lnTo>
                  <a:lnTo>
                    <a:pt x="33525" y="84650"/>
                  </a:lnTo>
                  <a:lnTo>
                    <a:pt x="0" y="236961"/>
                  </a:lnTo>
                  <a:lnTo>
                    <a:pt x="1827" y="535013"/>
                  </a:lnTo>
                  <a:lnTo>
                    <a:pt x="18190" y="825944"/>
                  </a:lnTo>
                  <a:lnTo>
                    <a:pt x="28271" y="956891"/>
                  </a:lnTo>
                  <a:lnTo>
                    <a:pt x="53199" y="1016674"/>
                  </a:lnTo>
                  <a:lnTo>
                    <a:pt x="113400" y="1041407"/>
                  </a:lnTo>
                  <a:lnTo>
                    <a:pt x="146531" y="1034773"/>
                  </a:lnTo>
                  <a:lnTo>
                    <a:pt x="173622" y="1016674"/>
                  </a:lnTo>
                  <a:lnTo>
                    <a:pt x="191906" y="989813"/>
                  </a:lnTo>
                  <a:lnTo>
                    <a:pt x="198616" y="956891"/>
                  </a:lnTo>
                  <a:lnTo>
                    <a:pt x="230916" y="359097"/>
                  </a:lnTo>
                  <a:lnTo>
                    <a:pt x="424432" y="318036"/>
                  </a:lnTo>
                  <a:lnTo>
                    <a:pt x="507981" y="211081"/>
                  </a:lnTo>
                  <a:lnTo>
                    <a:pt x="513622" y="206784"/>
                  </a:lnTo>
                  <a:lnTo>
                    <a:pt x="520263" y="205043"/>
                  </a:lnTo>
                  <a:lnTo>
                    <a:pt x="527088" y="205901"/>
                  </a:lnTo>
                  <a:lnTo>
                    <a:pt x="533277" y="209399"/>
                  </a:lnTo>
                  <a:lnTo>
                    <a:pt x="537624" y="215029"/>
                  </a:lnTo>
                  <a:lnTo>
                    <a:pt x="539396" y="221628"/>
                  </a:lnTo>
                  <a:lnTo>
                    <a:pt x="538546" y="228393"/>
                  </a:lnTo>
                  <a:lnTo>
                    <a:pt x="535028" y="234519"/>
                  </a:lnTo>
                  <a:lnTo>
                    <a:pt x="474791" y="309369"/>
                  </a:lnTo>
                  <a:lnTo>
                    <a:pt x="476169" y="309197"/>
                  </a:lnTo>
                  <a:lnTo>
                    <a:pt x="256269" y="574178"/>
                  </a:lnTo>
                  <a:lnTo>
                    <a:pt x="244084" y="596177"/>
                  </a:lnTo>
                  <a:lnTo>
                    <a:pt x="241438" y="620277"/>
                  </a:lnTo>
                  <a:lnTo>
                    <a:pt x="248096" y="643618"/>
                  </a:lnTo>
                  <a:lnTo>
                    <a:pt x="263819" y="663341"/>
                  </a:lnTo>
                  <a:lnTo>
                    <a:pt x="285995" y="675497"/>
                  </a:lnTo>
                  <a:lnTo>
                    <a:pt x="310285" y="678196"/>
                  </a:lnTo>
                  <a:lnTo>
                    <a:pt x="333794" y="671657"/>
                  </a:lnTo>
                  <a:lnTo>
                    <a:pt x="353628" y="656098"/>
                  </a:lnTo>
                  <a:lnTo>
                    <a:pt x="679389" y="263889"/>
                  </a:lnTo>
                  <a:lnTo>
                    <a:pt x="701067" y="259298"/>
                  </a:lnTo>
                  <a:lnTo>
                    <a:pt x="769929" y="228723"/>
                  </a:lnTo>
                  <a:lnTo>
                    <a:pt x="802454" y="185786"/>
                  </a:lnTo>
                  <a:lnTo>
                    <a:pt x="812100" y="147526"/>
                  </a:lnTo>
                  <a:lnTo>
                    <a:pt x="812324" y="130986"/>
                  </a:lnTo>
                  <a:lnTo>
                    <a:pt x="794379" y="68054"/>
                  </a:lnTo>
                  <a:lnTo>
                    <a:pt x="754901" y="33860"/>
                  </a:lnTo>
                  <a:lnTo>
                    <a:pt x="715423" y="19714"/>
                  </a:lnTo>
                  <a:lnTo>
                    <a:pt x="697478" y="16930"/>
                  </a:lnTo>
                  <a:lnTo>
                    <a:pt x="632597" y="8465"/>
                  </a:lnTo>
                  <a:lnTo>
                    <a:pt x="46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8634" y="150790"/>
            <a:ext cx="327088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s-ES" sz="3600" b="1" spc="-260" dirty="0">
                <a:solidFill>
                  <a:srgbClr val="00615D"/>
                </a:solidFill>
                <a:latin typeface="Tahoma"/>
                <a:cs typeface="Tahoma"/>
              </a:rPr>
            </a:b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2.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125" dirty="0">
                <a:solidFill>
                  <a:srgbClr val="00615D"/>
                </a:solidFill>
                <a:latin typeface="Tahoma"/>
                <a:cs typeface="Tahoma"/>
              </a:rPr>
              <a:t>P</a:t>
            </a:r>
            <a:r>
              <a:rPr sz="3600" b="1" spc="-140" dirty="0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sz="3600" b="1" spc="-340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215" dirty="0">
                <a:solidFill>
                  <a:srgbClr val="00615D"/>
                </a:solidFill>
                <a:latin typeface="Tahoma"/>
                <a:cs typeface="Tahoma"/>
              </a:rPr>
              <a:t>ye</a:t>
            </a:r>
            <a:r>
              <a:rPr sz="3600" b="1" spc="-95" dirty="0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345" dirty="0">
                <a:solidFill>
                  <a:srgbClr val="00615D"/>
                </a:solidFill>
                <a:latin typeface="Tahoma"/>
                <a:cs typeface="Tahoma"/>
              </a:rPr>
              <a:t>(s</a:t>
            </a:r>
            <a:r>
              <a:rPr sz="3600" b="1" spc="-430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130" dirty="0">
                <a:solidFill>
                  <a:srgbClr val="00615D"/>
                </a:solidFill>
                <a:latin typeface="Tahoma"/>
                <a:cs typeface="Tahoma"/>
              </a:rPr>
              <a:t>l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ah</a:t>
            </a:r>
            <a:r>
              <a:rPr sz="3600" b="1" spc="-555" dirty="0">
                <a:solidFill>
                  <a:srgbClr val="00615D"/>
                </a:solidFill>
                <a:latin typeface="Tahoma"/>
                <a:cs typeface="Tahoma"/>
              </a:rPr>
              <a:t>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8400" y="1455419"/>
            <a:ext cx="4709795" cy="28702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33200"/>
              </a:lnSpc>
              <a:spcBef>
                <a:spcPts val="125"/>
              </a:spcBef>
            </a:pPr>
            <a:r>
              <a:rPr sz="2800" b="1" spc="-240" dirty="0">
                <a:solidFill>
                  <a:srgbClr val="434343"/>
                </a:solidFill>
                <a:latin typeface="Tahoma"/>
                <a:cs typeface="Tahoma"/>
              </a:rPr>
              <a:t>Praying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10" dirty="0">
                <a:solidFill>
                  <a:srgbClr val="434343"/>
                </a:solidFill>
                <a:latin typeface="Tahoma"/>
                <a:cs typeface="Tahoma"/>
              </a:rPr>
              <a:t>to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35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45" dirty="0">
                <a:solidFill>
                  <a:srgbClr val="434343"/>
                </a:solidFill>
                <a:latin typeface="Tahoma"/>
                <a:cs typeface="Tahoma"/>
              </a:rPr>
              <a:t>Creator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00" dirty="0">
                <a:solidFill>
                  <a:srgbClr val="434343"/>
                </a:solidFill>
                <a:latin typeface="Tahoma"/>
                <a:cs typeface="Tahoma"/>
              </a:rPr>
              <a:t>(Allah)  </a:t>
            </a:r>
            <a:r>
              <a:rPr sz="2800" b="1" spc="-250" dirty="0">
                <a:solidFill>
                  <a:srgbClr val="434343"/>
                </a:solidFill>
                <a:latin typeface="Tahoma"/>
                <a:cs typeface="Tahoma"/>
              </a:rPr>
              <a:t>on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90" dirty="0">
                <a:solidFill>
                  <a:srgbClr val="434343"/>
                </a:solidFill>
                <a:latin typeface="Tahoma"/>
                <a:cs typeface="Tahoma"/>
              </a:rPr>
              <a:t>a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190" dirty="0">
                <a:solidFill>
                  <a:srgbClr val="434343"/>
                </a:solidFill>
                <a:latin typeface="Tahoma"/>
                <a:cs typeface="Tahoma"/>
              </a:rPr>
              <a:t>daily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35" dirty="0">
                <a:solidFill>
                  <a:srgbClr val="434343"/>
                </a:solidFill>
                <a:latin typeface="Tahoma"/>
                <a:cs typeface="Tahoma"/>
              </a:rPr>
              <a:t>basis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180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35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40" dirty="0">
                <a:solidFill>
                  <a:srgbClr val="434343"/>
                </a:solidFill>
                <a:latin typeface="Tahoma"/>
                <a:cs typeface="Tahoma"/>
              </a:rPr>
              <a:t>best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70" dirty="0">
                <a:solidFill>
                  <a:srgbClr val="434343"/>
                </a:solidFill>
                <a:latin typeface="Tahoma"/>
                <a:cs typeface="Tahoma"/>
              </a:rPr>
              <a:t>way  </a:t>
            </a:r>
            <a:r>
              <a:rPr sz="2800" b="1" spc="-210" dirty="0">
                <a:solidFill>
                  <a:srgbClr val="434343"/>
                </a:solidFill>
                <a:latin typeface="Tahoma"/>
                <a:cs typeface="Tahoma"/>
              </a:rPr>
              <a:t>to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10" dirty="0">
                <a:solidFill>
                  <a:srgbClr val="434343"/>
                </a:solidFill>
                <a:latin typeface="Tahoma"/>
                <a:cs typeface="Tahoma"/>
              </a:rPr>
              <a:t>cultivate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180" dirty="0">
                <a:solidFill>
                  <a:srgbClr val="434343"/>
                </a:solidFill>
                <a:latin typeface="Tahoma"/>
                <a:cs typeface="Tahoma"/>
              </a:rPr>
              <a:t>in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90" dirty="0">
                <a:solidFill>
                  <a:srgbClr val="434343"/>
                </a:solidFill>
                <a:latin typeface="Tahoma"/>
                <a:cs typeface="Tahoma"/>
              </a:rPr>
              <a:t>a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325" dirty="0">
                <a:solidFill>
                  <a:srgbClr val="434343"/>
                </a:solidFill>
                <a:latin typeface="Tahoma"/>
                <a:cs typeface="Tahoma"/>
              </a:rPr>
              <a:t>man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90" dirty="0">
                <a:solidFill>
                  <a:srgbClr val="434343"/>
                </a:solidFill>
                <a:latin typeface="Tahoma"/>
                <a:cs typeface="Tahoma"/>
              </a:rPr>
              <a:t>a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20" dirty="0">
                <a:solidFill>
                  <a:srgbClr val="434343"/>
                </a:solidFill>
                <a:latin typeface="Tahoma"/>
                <a:cs typeface="Tahoma"/>
              </a:rPr>
              <a:t>sound  </a:t>
            </a:r>
            <a:r>
              <a:rPr sz="2800" b="1" spc="-215" dirty="0">
                <a:solidFill>
                  <a:srgbClr val="434343"/>
                </a:solidFill>
                <a:latin typeface="Tahoma"/>
                <a:cs typeface="Tahoma"/>
              </a:rPr>
              <a:t>personality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70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10" dirty="0">
                <a:solidFill>
                  <a:srgbClr val="434343"/>
                </a:solidFill>
                <a:latin typeface="Tahoma"/>
                <a:cs typeface="Tahoma"/>
              </a:rPr>
              <a:t>to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195" dirty="0">
                <a:solidFill>
                  <a:srgbClr val="434343"/>
                </a:solidFill>
                <a:latin typeface="Tahoma"/>
                <a:cs typeface="Tahoma"/>
              </a:rPr>
              <a:t>actualize  </a:t>
            </a:r>
            <a:r>
              <a:rPr sz="2800" b="1" spc="-210" dirty="0">
                <a:solidFill>
                  <a:srgbClr val="434343"/>
                </a:solidFill>
                <a:latin typeface="Tahoma"/>
                <a:cs typeface="Tahoma"/>
              </a:rPr>
              <a:t>his</a:t>
            </a:r>
            <a:r>
              <a:rPr sz="2800" b="1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800" b="1" spc="-215" dirty="0">
                <a:solidFill>
                  <a:srgbClr val="434343"/>
                </a:solidFill>
                <a:latin typeface="Tahoma"/>
                <a:cs typeface="Tahoma"/>
              </a:rPr>
              <a:t>aspiration.</a:t>
            </a:r>
            <a:endParaRPr sz="280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50788" y="640431"/>
            <a:ext cx="3060700" cy="4521200"/>
            <a:chOff x="7150788" y="640431"/>
            <a:chExt cx="3060700" cy="4521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1699" y="711200"/>
              <a:ext cx="2844800" cy="4254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50788" y="640431"/>
              <a:ext cx="3060700" cy="4521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307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55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259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4300" y="5842000"/>
            <a:ext cx="190499" cy="1905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9100" y="5842000"/>
            <a:ext cx="190499" cy="1905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739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482600"/>
            <a:ext cx="3270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600" b="1" spc="-260" dirty="0">
                <a:solidFill>
                  <a:srgbClr val="00615D"/>
                </a:solidFill>
                <a:latin typeface="Tahoma"/>
                <a:cs typeface="Tahoma"/>
              </a:rPr>
              <a:t>2.</a:t>
            </a:r>
            <a:r>
              <a:rPr lang="es-ES"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lang="es-ES" sz="3600" b="1" spc="-125" dirty="0" err="1">
                <a:solidFill>
                  <a:srgbClr val="00615D"/>
                </a:solidFill>
                <a:latin typeface="Tahoma"/>
                <a:cs typeface="Tahoma"/>
              </a:rPr>
              <a:t>P</a:t>
            </a:r>
            <a:r>
              <a:rPr lang="es-ES" sz="3600" b="1" spc="-140" dirty="0" err="1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lang="es-ES" sz="3600" b="1" spc="-340" dirty="0" err="1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lang="es-ES" sz="3600" b="1" spc="-215" dirty="0" err="1">
                <a:solidFill>
                  <a:srgbClr val="00615D"/>
                </a:solidFill>
                <a:latin typeface="Tahoma"/>
                <a:cs typeface="Tahoma"/>
              </a:rPr>
              <a:t>ye</a:t>
            </a:r>
            <a:r>
              <a:rPr lang="es-ES" sz="3600" b="1" spc="-95" dirty="0" err="1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lang="es-ES"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lang="es-ES" sz="3600" b="1" spc="-345" dirty="0">
                <a:solidFill>
                  <a:srgbClr val="00615D"/>
                </a:solidFill>
                <a:latin typeface="Tahoma"/>
                <a:cs typeface="Tahoma"/>
              </a:rPr>
              <a:t>(</a:t>
            </a:r>
            <a:r>
              <a:rPr lang="es-ES" sz="3600" b="1" spc="-345" dirty="0" err="1">
                <a:solidFill>
                  <a:srgbClr val="00615D"/>
                </a:solidFill>
                <a:latin typeface="Tahoma"/>
                <a:cs typeface="Tahoma"/>
              </a:rPr>
              <a:t>s</a:t>
            </a:r>
            <a:r>
              <a:rPr lang="es-ES" sz="3600" b="1" spc="-430" dirty="0" err="1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lang="es-ES" sz="3600" b="1" spc="-130" dirty="0" err="1">
                <a:solidFill>
                  <a:srgbClr val="00615D"/>
                </a:solidFill>
                <a:latin typeface="Tahoma"/>
                <a:cs typeface="Tahoma"/>
              </a:rPr>
              <a:t>l</a:t>
            </a:r>
            <a:r>
              <a:rPr lang="es-ES" sz="3600" b="1" spc="-260" dirty="0" err="1">
                <a:solidFill>
                  <a:srgbClr val="00615D"/>
                </a:solidFill>
                <a:latin typeface="Tahoma"/>
                <a:cs typeface="Tahoma"/>
              </a:rPr>
              <a:t>ah</a:t>
            </a:r>
            <a:r>
              <a:rPr lang="es-ES" sz="3600" b="1" spc="-555" dirty="0">
                <a:solidFill>
                  <a:srgbClr val="00615D"/>
                </a:solidFill>
                <a:latin typeface="Tahoma"/>
                <a:cs typeface="Tahoma"/>
              </a:rPr>
              <a:t>)</a:t>
            </a:r>
            <a:endParaRPr sz="3600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5500" y="5842000"/>
            <a:ext cx="190499" cy="190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0700" y="5842000"/>
            <a:ext cx="190499" cy="190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59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4300" y="5842000"/>
            <a:ext cx="190499" cy="1905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9100" y="5842000"/>
            <a:ext cx="190499" cy="1905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3900" y="5842000"/>
            <a:ext cx="190499" cy="190500"/>
          </a:xfrm>
          <a:prstGeom prst="rect">
            <a:avLst/>
          </a:prstGeom>
        </p:spPr>
      </p:pic>
      <p:pic>
        <p:nvPicPr>
          <p:cNvPr id="2050" name="Picture 2" descr="The Five Pillars of Islam – Athan Pro Blog">
            <a:extLst>
              <a:ext uri="{FF2B5EF4-FFF2-40B4-BE49-F238E27FC236}">
                <a16:creationId xmlns:a16="http://schemas.microsoft.com/office/drawing/2014/main" id="{71A9CC7F-03D2-4A08-8160-0FE20887A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1698624"/>
            <a:ext cx="8153399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400" y="495300"/>
            <a:ext cx="6489700" cy="5156200"/>
            <a:chOff x="2438400" y="495300"/>
            <a:chExt cx="6489700" cy="515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495300"/>
              <a:ext cx="6489700" cy="5156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3500" y="628101"/>
              <a:ext cx="6045200" cy="4698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03500" y="628101"/>
              <a:ext cx="6045200" cy="4699000"/>
            </a:xfrm>
            <a:custGeom>
              <a:avLst/>
              <a:gdLst/>
              <a:ahLst/>
              <a:cxnLst/>
              <a:rect l="l" t="t" r="r" b="b"/>
              <a:pathLst>
                <a:path w="6045200" h="4699000">
                  <a:moveTo>
                    <a:pt x="0" y="4458794"/>
                  </a:moveTo>
                  <a:lnTo>
                    <a:pt x="0" y="240204"/>
                  </a:lnTo>
                  <a:lnTo>
                    <a:pt x="4880" y="191795"/>
                  </a:lnTo>
                  <a:lnTo>
                    <a:pt x="18876" y="146706"/>
                  </a:lnTo>
                  <a:lnTo>
                    <a:pt x="41023" y="105903"/>
                  </a:lnTo>
                  <a:lnTo>
                    <a:pt x="70354" y="70354"/>
                  </a:lnTo>
                  <a:lnTo>
                    <a:pt x="105903" y="41023"/>
                  </a:lnTo>
                  <a:lnTo>
                    <a:pt x="146706" y="18876"/>
                  </a:lnTo>
                  <a:lnTo>
                    <a:pt x="191794" y="4880"/>
                  </a:lnTo>
                  <a:lnTo>
                    <a:pt x="240203" y="0"/>
                  </a:lnTo>
                  <a:lnTo>
                    <a:pt x="5804994" y="0"/>
                  </a:lnTo>
                  <a:lnTo>
                    <a:pt x="5853404" y="4880"/>
                  </a:lnTo>
                  <a:lnTo>
                    <a:pt x="5898493" y="18876"/>
                  </a:lnTo>
                  <a:lnTo>
                    <a:pt x="5939295" y="41023"/>
                  </a:lnTo>
                  <a:lnTo>
                    <a:pt x="5974845" y="70354"/>
                  </a:lnTo>
                  <a:lnTo>
                    <a:pt x="6004176" y="105903"/>
                  </a:lnTo>
                  <a:lnTo>
                    <a:pt x="6026323" y="146706"/>
                  </a:lnTo>
                  <a:lnTo>
                    <a:pt x="6040319" y="191795"/>
                  </a:lnTo>
                  <a:lnTo>
                    <a:pt x="6045200" y="240204"/>
                  </a:lnTo>
                  <a:lnTo>
                    <a:pt x="6045200" y="4458794"/>
                  </a:lnTo>
                  <a:lnTo>
                    <a:pt x="6040319" y="4507204"/>
                  </a:lnTo>
                  <a:lnTo>
                    <a:pt x="6026323" y="4552293"/>
                  </a:lnTo>
                  <a:lnTo>
                    <a:pt x="6004176" y="4593095"/>
                  </a:lnTo>
                  <a:lnTo>
                    <a:pt x="5974845" y="4628645"/>
                  </a:lnTo>
                  <a:lnTo>
                    <a:pt x="5939295" y="4657976"/>
                  </a:lnTo>
                  <a:lnTo>
                    <a:pt x="5898493" y="4680123"/>
                  </a:lnTo>
                  <a:lnTo>
                    <a:pt x="5853404" y="4694120"/>
                  </a:lnTo>
                  <a:lnTo>
                    <a:pt x="5804994" y="4699000"/>
                  </a:lnTo>
                  <a:lnTo>
                    <a:pt x="240205" y="4699000"/>
                  </a:lnTo>
                  <a:lnTo>
                    <a:pt x="191795" y="4694120"/>
                  </a:lnTo>
                  <a:lnTo>
                    <a:pt x="146706" y="4680123"/>
                  </a:lnTo>
                  <a:lnTo>
                    <a:pt x="105904" y="4657976"/>
                  </a:lnTo>
                  <a:lnTo>
                    <a:pt x="70354" y="4628645"/>
                  </a:lnTo>
                  <a:lnTo>
                    <a:pt x="41023" y="4593095"/>
                  </a:lnTo>
                  <a:lnTo>
                    <a:pt x="18876" y="4552293"/>
                  </a:lnTo>
                  <a:lnTo>
                    <a:pt x="4880" y="4507204"/>
                  </a:lnTo>
                  <a:lnTo>
                    <a:pt x="0" y="4458794"/>
                  </a:lnTo>
                  <a:close/>
                </a:path>
              </a:pathLst>
            </a:custGeom>
            <a:ln w="25399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6319" y="845511"/>
              <a:ext cx="792168" cy="7921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56320" y="845511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80">
                  <a:moveTo>
                    <a:pt x="0" y="686221"/>
                  </a:moveTo>
                  <a:lnTo>
                    <a:pt x="0" y="105947"/>
                  </a:lnTo>
                  <a:lnTo>
                    <a:pt x="8325" y="64708"/>
                  </a:lnTo>
                  <a:lnTo>
                    <a:pt x="31031" y="31031"/>
                  </a:lnTo>
                  <a:lnTo>
                    <a:pt x="64707" y="8325"/>
                  </a:lnTo>
                  <a:lnTo>
                    <a:pt x="105947" y="0"/>
                  </a:lnTo>
                  <a:lnTo>
                    <a:pt x="686221" y="0"/>
                  </a:lnTo>
                  <a:lnTo>
                    <a:pt x="727460" y="8325"/>
                  </a:lnTo>
                  <a:lnTo>
                    <a:pt x="761137" y="31031"/>
                  </a:lnTo>
                  <a:lnTo>
                    <a:pt x="783842" y="64708"/>
                  </a:lnTo>
                  <a:lnTo>
                    <a:pt x="792168" y="105947"/>
                  </a:lnTo>
                  <a:lnTo>
                    <a:pt x="792168" y="686221"/>
                  </a:lnTo>
                  <a:lnTo>
                    <a:pt x="783842" y="727461"/>
                  </a:lnTo>
                  <a:lnTo>
                    <a:pt x="761137" y="761138"/>
                  </a:lnTo>
                  <a:lnTo>
                    <a:pt x="727460" y="783843"/>
                  </a:lnTo>
                  <a:lnTo>
                    <a:pt x="686221" y="792169"/>
                  </a:lnTo>
                  <a:lnTo>
                    <a:pt x="105947" y="792169"/>
                  </a:lnTo>
                  <a:lnTo>
                    <a:pt x="64707" y="783843"/>
                  </a:lnTo>
                  <a:lnTo>
                    <a:pt x="31031" y="761138"/>
                  </a:lnTo>
                  <a:lnTo>
                    <a:pt x="8325" y="727461"/>
                  </a:lnTo>
                  <a:lnTo>
                    <a:pt x="0" y="686221"/>
                  </a:lnTo>
                  <a:close/>
                </a:path>
              </a:pathLst>
            </a:custGeom>
            <a:ln w="38099">
              <a:solidFill>
                <a:srgbClr val="C393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9565" y="1025758"/>
              <a:ext cx="102934" cy="1014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23604" y="1016001"/>
              <a:ext cx="349885" cy="444500"/>
            </a:xfrm>
            <a:custGeom>
              <a:avLst/>
              <a:gdLst/>
              <a:ahLst/>
              <a:cxnLst/>
              <a:rect l="l" t="t" r="r" b="b"/>
              <a:pathLst>
                <a:path w="349885" h="444500">
                  <a:moveTo>
                    <a:pt x="201836" y="0"/>
                  </a:moveTo>
                  <a:lnTo>
                    <a:pt x="109215" y="7226"/>
                  </a:lnTo>
                  <a:lnTo>
                    <a:pt x="14423" y="36131"/>
                  </a:lnTo>
                  <a:lnTo>
                    <a:pt x="0" y="101141"/>
                  </a:lnTo>
                  <a:lnTo>
                    <a:pt x="786" y="228359"/>
                  </a:lnTo>
                  <a:lnTo>
                    <a:pt x="7825" y="352537"/>
                  </a:lnTo>
                  <a:lnTo>
                    <a:pt x="12162" y="408429"/>
                  </a:lnTo>
                  <a:lnTo>
                    <a:pt x="34529" y="441671"/>
                  </a:lnTo>
                  <a:lnTo>
                    <a:pt x="48788" y="444502"/>
                  </a:lnTo>
                  <a:lnTo>
                    <a:pt x="63042" y="441671"/>
                  </a:lnTo>
                  <a:lnTo>
                    <a:pt x="74698" y="433945"/>
                  </a:lnTo>
                  <a:lnTo>
                    <a:pt x="82565" y="422480"/>
                  </a:lnTo>
                  <a:lnTo>
                    <a:pt x="85451" y="408429"/>
                  </a:lnTo>
                  <a:lnTo>
                    <a:pt x="99348" y="153272"/>
                  </a:lnTo>
                  <a:lnTo>
                    <a:pt x="182604" y="135746"/>
                  </a:lnTo>
                  <a:lnTo>
                    <a:pt x="218550" y="90095"/>
                  </a:lnTo>
                  <a:lnTo>
                    <a:pt x="221343" y="86931"/>
                  </a:lnTo>
                  <a:lnTo>
                    <a:pt x="226221" y="86626"/>
                  </a:lnTo>
                  <a:lnTo>
                    <a:pt x="232657" y="92152"/>
                  </a:lnTo>
                  <a:lnTo>
                    <a:pt x="232978" y="96947"/>
                  </a:lnTo>
                  <a:lnTo>
                    <a:pt x="230187" y="100100"/>
                  </a:lnTo>
                  <a:lnTo>
                    <a:pt x="204271" y="132046"/>
                  </a:lnTo>
                  <a:lnTo>
                    <a:pt x="204863" y="131974"/>
                  </a:lnTo>
                  <a:lnTo>
                    <a:pt x="110255" y="245075"/>
                  </a:lnTo>
                  <a:lnTo>
                    <a:pt x="105013" y="254465"/>
                  </a:lnTo>
                  <a:lnTo>
                    <a:pt x="123044" y="288321"/>
                  </a:lnTo>
                  <a:lnTo>
                    <a:pt x="133495" y="289473"/>
                  </a:lnTo>
                  <a:lnTo>
                    <a:pt x="143609" y="286682"/>
                  </a:lnTo>
                  <a:lnTo>
                    <a:pt x="152143" y="280041"/>
                  </a:lnTo>
                  <a:lnTo>
                    <a:pt x="292295" y="112635"/>
                  </a:lnTo>
                  <a:lnTo>
                    <a:pt x="301622" y="110675"/>
                  </a:lnTo>
                  <a:lnTo>
                    <a:pt x="331249" y="97625"/>
                  </a:lnTo>
                  <a:lnTo>
                    <a:pt x="345242" y="79298"/>
                  </a:lnTo>
                  <a:lnTo>
                    <a:pt x="349392" y="62967"/>
                  </a:lnTo>
                  <a:lnTo>
                    <a:pt x="349488" y="55907"/>
                  </a:lnTo>
                  <a:lnTo>
                    <a:pt x="341768" y="29047"/>
                  </a:lnTo>
                  <a:lnTo>
                    <a:pt x="324783" y="14452"/>
                  </a:lnTo>
                  <a:lnTo>
                    <a:pt x="307798" y="8414"/>
                  </a:lnTo>
                  <a:lnTo>
                    <a:pt x="300078" y="7226"/>
                  </a:lnTo>
                  <a:lnTo>
                    <a:pt x="272164" y="3613"/>
                  </a:lnTo>
                  <a:lnTo>
                    <a:pt x="201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816226" y="1961069"/>
          <a:ext cx="5613400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5175"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dirty="0">
                          <a:solidFill>
                            <a:srgbClr val="669C34"/>
                          </a:solidFill>
                          <a:latin typeface="MS UI Gothic"/>
                          <a:cs typeface="MS UI Gothic"/>
                        </a:rPr>
                        <a:t>✔</a:t>
                      </a:r>
                      <a:endParaRPr sz="2500">
                        <a:latin typeface="MS UI Gothic"/>
                        <a:cs typeface="MS UI Gothic"/>
                      </a:endParaRPr>
                    </a:p>
                  </a:txBody>
                  <a:tcPr marL="0" marR="0" marT="1809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spc="1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Ablution</a:t>
                      </a:r>
                      <a:r>
                        <a:rPr sz="2500" spc="-14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-14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(Wudu)</a:t>
                      </a:r>
                      <a:endParaRPr sz="2500">
                        <a:latin typeface="Tahoma"/>
                        <a:cs typeface="Tahoma"/>
                      </a:endParaRPr>
                    </a:p>
                  </a:txBody>
                  <a:tcPr marL="0" marR="0" marT="18097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dirty="0">
                          <a:solidFill>
                            <a:srgbClr val="669C34"/>
                          </a:solidFill>
                          <a:latin typeface="MS UI Gothic"/>
                          <a:cs typeface="MS UI Gothic"/>
                        </a:rPr>
                        <a:t>✔</a:t>
                      </a:r>
                      <a:endParaRPr sz="2500">
                        <a:latin typeface="MS UI Gothic"/>
                        <a:cs typeface="MS UI Gothic"/>
                      </a:endParaRPr>
                    </a:p>
                  </a:txBody>
                  <a:tcPr marL="0" marR="0" marT="1809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spc="-4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Purity.</a:t>
                      </a:r>
                      <a:r>
                        <a:rPr sz="2500" spc="-13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1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Cloth</a:t>
                      </a:r>
                      <a:r>
                        <a:rPr sz="2500" spc="-13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35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&amp;</a:t>
                      </a:r>
                      <a:r>
                        <a:rPr sz="2500" spc="-13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Place</a:t>
                      </a:r>
                      <a:endParaRPr sz="2500">
                        <a:latin typeface="Tahoma"/>
                        <a:cs typeface="Tahoma"/>
                      </a:endParaRPr>
                    </a:p>
                  </a:txBody>
                  <a:tcPr marL="0" marR="0" marT="18097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dirty="0">
                          <a:solidFill>
                            <a:srgbClr val="669C34"/>
                          </a:solidFill>
                          <a:latin typeface="MS UI Gothic"/>
                          <a:cs typeface="MS UI Gothic"/>
                        </a:rPr>
                        <a:t>✔</a:t>
                      </a:r>
                      <a:endParaRPr sz="2500">
                        <a:latin typeface="MS UI Gothic"/>
                        <a:cs typeface="MS UI Gothic"/>
                      </a:endParaRPr>
                    </a:p>
                  </a:txBody>
                  <a:tcPr marL="0" marR="0" marT="1809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spc="-3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Intention</a:t>
                      </a:r>
                      <a:r>
                        <a:rPr sz="2500" spc="-14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-8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(Niah)</a:t>
                      </a:r>
                      <a:endParaRPr sz="2500">
                        <a:latin typeface="Tahoma"/>
                        <a:cs typeface="Tahoma"/>
                      </a:endParaRPr>
                    </a:p>
                  </a:txBody>
                  <a:tcPr marL="0" marR="0" marT="18097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dirty="0">
                          <a:solidFill>
                            <a:srgbClr val="669C34"/>
                          </a:solidFill>
                          <a:latin typeface="MS UI Gothic"/>
                          <a:cs typeface="MS UI Gothic"/>
                        </a:rPr>
                        <a:t>✔</a:t>
                      </a:r>
                      <a:endParaRPr sz="2500">
                        <a:latin typeface="MS UI Gothic"/>
                        <a:cs typeface="MS UI Gothic"/>
                      </a:endParaRPr>
                    </a:p>
                  </a:txBody>
                  <a:tcPr marL="0" marR="0" marT="1809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500" spc="-1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Facing</a:t>
                      </a:r>
                      <a:r>
                        <a:rPr sz="2500" spc="-13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-25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Mecca</a:t>
                      </a:r>
                      <a:r>
                        <a:rPr sz="2500" spc="-13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500" spc="-60" dirty="0">
                          <a:solidFill>
                            <a:srgbClr val="444444"/>
                          </a:solidFill>
                          <a:latin typeface="Tahoma"/>
                          <a:cs typeface="Tahoma"/>
                        </a:rPr>
                        <a:t>(Qiblah)</a:t>
                      </a:r>
                      <a:endParaRPr sz="2500">
                        <a:latin typeface="Tahoma"/>
                        <a:cs typeface="Tahoma"/>
                      </a:endParaRPr>
                    </a:p>
                  </a:txBody>
                  <a:tcPr marL="0" marR="0" marT="18097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26489" y="1034855"/>
            <a:ext cx="290639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215" dirty="0">
                <a:solidFill>
                  <a:srgbClr val="444444"/>
                </a:solidFill>
                <a:latin typeface="Tahoma"/>
                <a:cs typeface="Tahoma"/>
              </a:rPr>
              <a:t>Part</a:t>
            </a:r>
            <a:r>
              <a:rPr sz="2500" b="1" spc="-100" dirty="0">
                <a:solidFill>
                  <a:srgbClr val="444444"/>
                </a:solidFill>
                <a:latin typeface="Tahoma"/>
                <a:cs typeface="Tahoma"/>
              </a:rPr>
              <a:t> </a:t>
            </a:r>
            <a:r>
              <a:rPr sz="2500" b="1" spc="-180" dirty="0">
                <a:solidFill>
                  <a:srgbClr val="444444"/>
                </a:solidFill>
                <a:latin typeface="Tahoma"/>
                <a:cs typeface="Tahoma"/>
              </a:rPr>
              <a:t>of</a:t>
            </a:r>
            <a:r>
              <a:rPr sz="2500" b="1" spc="-100" dirty="0">
                <a:solidFill>
                  <a:srgbClr val="444444"/>
                </a:solidFill>
                <a:latin typeface="Tahoma"/>
                <a:cs typeface="Tahoma"/>
              </a:rPr>
              <a:t> </a:t>
            </a:r>
            <a:r>
              <a:rPr sz="2500" b="1" spc="-229" dirty="0">
                <a:solidFill>
                  <a:srgbClr val="444444"/>
                </a:solidFill>
                <a:latin typeface="Tahoma"/>
                <a:cs typeface="Tahoma"/>
              </a:rPr>
              <a:t>Requirements</a:t>
            </a:r>
            <a:endParaRPr sz="25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35500" y="5842000"/>
            <a:ext cx="190499" cy="1905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30700" y="5842000"/>
            <a:ext cx="190499" cy="1905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25900" y="5842000"/>
            <a:ext cx="190499" cy="1905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64300" y="5842000"/>
            <a:ext cx="190499" cy="1905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9100" y="5842000"/>
            <a:ext cx="190499" cy="1905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39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00174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588" y="0"/>
            <a:ext cx="11338194" cy="6348346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4DAFC0C-A209-493E-9B72-88E0DAE92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945" y="909381"/>
            <a:ext cx="3393177" cy="1227197"/>
          </a:xfrm>
        </p:spPr>
        <p:txBody>
          <a:bodyPr anchor="b">
            <a:noAutofit/>
          </a:bodyPr>
          <a:lstStyle/>
          <a:p>
            <a:r>
              <a:rPr lang="es-ES" sz="4800" b="1" spc="-260" dirty="0">
                <a:solidFill>
                  <a:srgbClr val="00615D"/>
                </a:solidFill>
                <a:latin typeface="Tahoma"/>
                <a:cs typeface="Tahoma"/>
              </a:rPr>
              <a:t>2.</a:t>
            </a:r>
            <a:r>
              <a:rPr lang="es-ES" sz="48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lang="es-ES" sz="4800" b="1" spc="-125" dirty="0" err="1">
                <a:solidFill>
                  <a:srgbClr val="00615D"/>
                </a:solidFill>
                <a:latin typeface="Tahoma"/>
                <a:cs typeface="Tahoma"/>
              </a:rPr>
              <a:t>P</a:t>
            </a:r>
            <a:r>
              <a:rPr lang="es-ES" sz="4800" b="1" spc="-140" dirty="0" err="1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lang="es-ES" sz="4800" b="1" spc="-340" dirty="0" err="1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lang="es-ES" sz="4800" b="1" spc="-215" dirty="0" err="1">
                <a:solidFill>
                  <a:srgbClr val="00615D"/>
                </a:solidFill>
                <a:latin typeface="Tahoma"/>
                <a:cs typeface="Tahoma"/>
              </a:rPr>
              <a:t>ye</a:t>
            </a:r>
            <a:r>
              <a:rPr lang="es-ES" sz="4800" b="1" spc="-95" dirty="0" err="1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lang="es-ES" sz="48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lang="es-ES" sz="4800" b="1" spc="-345" dirty="0">
                <a:solidFill>
                  <a:srgbClr val="00615D"/>
                </a:solidFill>
                <a:latin typeface="Tahoma"/>
                <a:cs typeface="Tahoma"/>
              </a:rPr>
              <a:t>(</a:t>
            </a:r>
            <a:r>
              <a:rPr lang="es-ES" sz="4800" b="1" spc="-345" dirty="0" err="1">
                <a:solidFill>
                  <a:srgbClr val="00615D"/>
                </a:solidFill>
                <a:latin typeface="Tahoma"/>
                <a:cs typeface="Tahoma"/>
              </a:rPr>
              <a:t>s</a:t>
            </a:r>
            <a:r>
              <a:rPr lang="es-ES" sz="4800" b="1" spc="-430" dirty="0" err="1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lang="es-ES" sz="4800" b="1" spc="-130" dirty="0" err="1">
                <a:solidFill>
                  <a:srgbClr val="00615D"/>
                </a:solidFill>
                <a:latin typeface="Tahoma"/>
                <a:cs typeface="Tahoma"/>
              </a:rPr>
              <a:t>l</a:t>
            </a:r>
            <a:r>
              <a:rPr lang="es-ES" sz="4800" b="1" spc="-260" dirty="0" err="1">
                <a:solidFill>
                  <a:srgbClr val="00615D"/>
                </a:solidFill>
                <a:latin typeface="Tahoma"/>
                <a:cs typeface="Tahoma"/>
              </a:rPr>
              <a:t>ah</a:t>
            </a:r>
            <a:r>
              <a:rPr lang="es-ES" sz="4800" b="1" spc="-555" dirty="0">
                <a:solidFill>
                  <a:srgbClr val="00615D"/>
                </a:solidFill>
                <a:latin typeface="Tahoma"/>
                <a:cs typeface="Tahoma"/>
              </a:rPr>
              <a:t>)</a:t>
            </a:r>
            <a:endParaRPr lang="es-ES" sz="4800" b="1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0944" y="2222813"/>
            <a:ext cx="33931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539FBDFD-5967-40A7-B1A9-83FC5AD7F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944" y="2309050"/>
            <a:ext cx="3393178" cy="3131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000" b="1" dirty="0" err="1"/>
              <a:t>Muslims</a:t>
            </a:r>
            <a:r>
              <a:rPr lang="es-ES" sz="4000" b="1" dirty="0"/>
              <a:t> </a:t>
            </a:r>
            <a:r>
              <a:rPr lang="es-ES" sz="4000" b="1" dirty="0" err="1"/>
              <a:t>should</a:t>
            </a:r>
            <a:r>
              <a:rPr lang="es-ES" sz="4000" b="1" dirty="0"/>
              <a:t> </a:t>
            </a:r>
            <a:r>
              <a:rPr lang="es-ES" sz="4000" b="1" dirty="0" err="1"/>
              <a:t>pray</a:t>
            </a:r>
            <a:r>
              <a:rPr lang="es-ES" sz="4000" b="1" dirty="0"/>
              <a:t> </a:t>
            </a:r>
            <a:r>
              <a:rPr lang="es-ES" sz="4000" b="1" dirty="0" err="1"/>
              <a:t>five</a:t>
            </a:r>
            <a:r>
              <a:rPr lang="es-ES" sz="4000" b="1" dirty="0"/>
              <a:t> times a </a:t>
            </a:r>
            <a:r>
              <a:rPr lang="es-ES" sz="4000" b="1" dirty="0" err="1"/>
              <a:t>day</a:t>
            </a:r>
            <a:endParaRPr lang="en-US" sz="4000" dirty="0"/>
          </a:p>
        </p:txBody>
      </p:sp>
      <p:pic>
        <p:nvPicPr>
          <p:cNvPr id="3074" name="Picture 2" descr="Salah - Wikipedia">
            <a:extLst>
              <a:ext uri="{FF2B5EF4-FFF2-40B4-BE49-F238E27FC236}">
                <a16:creationId xmlns:a16="http://schemas.microsoft.com/office/drawing/2014/main" id="{AB78B390-1FA5-4ED1-9C7B-486A6BC5E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3" r="2748"/>
          <a:stretch/>
        </p:blipFill>
        <p:spPr bwMode="auto">
          <a:xfrm>
            <a:off x="5023556" y="909380"/>
            <a:ext cx="5070651" cy="4531236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812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699" y="0"/>
            <a:ext cx="11339304" cy="6348346"/>
            <a:chOff x="-16934" y="0"/>
            <a:chExt cx="12231160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96078" y="3261232"/>
            <a:ext cx="63186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1300174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690" y="459342"/>
            <a:ext cx="3544439" cy="54474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3677" y="564446"/>
            <a:ext cx="3293006" cy="5221111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2D08B9E-D2E3-4972-9149-6E5F0360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60" y="807463"/>
            <a:ext cx="2849799" cy="31821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4000" b="1" spc="-260">
                <a:solidFill>
                  <a:srgbClr val="262626"/>
                </a:solidFill>
              </a:rPr>
              <a:t>3.</a:t>
            </a:r>
            <a:r>
              <a:rPr lang="en-US" sz="4000" b="1" spc="-360">
                <a:solidFill>
                  <a:srgbClr val="262626"/>
                </a:solidFill>
              </a:rPr>
              <a:t> </a:t>
            </a:r>
            <a:r>
              <a:rPr lang="en-US" sz="4000" b="1" spc="10">
                <a:solidFill>
                  <a:srgbClr val="262626"/>
                </a:solidFill>
              </a:rPr>
              <a:t>C</a:t>
            </a:r>
            <a:r>
              <a:rPr lang="en-US" sz="4000" b="1" spc="-260">
                <a:solidFill>
                  <a:srgbClr val="262626"/>
                </a:solidFill>
              </a:rPr>
              <a:t>h</a:t>
            </a:r>
            <a:r>
              <a:rPr lang="en-US" sz="4000" b="1" spc="-275">
                <a:solidFill>
                  <a:srgbClr val="262626"/>
                </a:solidFill>
              </a:rPr>
              <a:t>a</a:t>
            </a:r>
            <a:r>
              <a:rPr lang="en-US" sz="4000" b="1" spc="-95">
                <a:solidFill>
                  <a:srgbClr val="262626"/>
                </a:solidFill>
              </a:rPr>
              <a:t>r</a:t>
            </a:r>
            <a:r>
              <a:rPr lang="en-US" sz="4000" b="1" spc="-125">
                <a:solidFill>
                  <a:srgbClr val="262626"/>
                </a:solidFill>
              </a:rPr>
              <a:t>ity</a:t>
            </a:r>
            <a:r>
              <a:rPr lang="en-US" sz="4000" b="1" spc="-365">
                <a:solidFill>
                  <a:srgbClr val="262626"/>
                </a:solidFill>
              </a:rPr>
              <a:t> </a:t>
            </a:r>
            <a:r>
              <a:rPr lang="en-US" sz="4000" b="1" spc="-275">
                <a:solidFill>
                  <a:srgbClr val="262626"/>
                </a:solidFill>
              </a:rPr>
              <a:t>(Z</a:t>
            </a:r>
            <a:r>
              <a:rPr lang="en-US" sz="4000" b="1" spc="-310">
                <a:solidFill>
                  <a:srgbClr val="262626"/>
                </a:solidFill>
              </a:rPr>
              <a:t>a</a:t>
            </a:r>
            <a:r>
              <a:rPr lang="en-US" sz="4000" b="1" spc="-185">
                <a:solidFill>
                  <a:srgbClr val="262626"/>
                </a:solidFill>
              </a:rPr>
              <a:t>k</a:t>
            </a:r>
            <a:r>
              <a:rPr lang="en-US" sz="4000" b="1" spc="-275">
                <a:solidFill>
                  <a:srgbClr val="262626"/>
                </a:solidFill>
              </a:rPr>
              <a:t>a</a:t>
            </a:r>
            <a:r>
              <a:rPr lang="en-US" sz="4000" b="1" spc="-260">
                <a:solidFill>
                  <a:srgbClr val="262626"/>
                </a:solidFill>
              </a:rPr>
              <a:t>h</a:t>
            </a:r>
            <a:r>
              <a:rPr lang="en-US" sz="4000" b="1" spc="-555">
                <a:solidFill>
                  <a:srgbClr val="262626"/>
                </a:solidFill>
              </a:rPr>
              <a:t>)</a:t>
            </a:r>
            <a:endParaRPr lang="en-US" sz="4000">
              <a:solidFill>
                <a:srgbClr val="262626"/>
              </a:solidFill>
            </a:endParaRPr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5819" y="0"/>
            <a:ext cx="6857181" cy="6350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Zakat, A Charity Practice From Islam - AZislam.com">
            <a:extLst>
              <a:ext uri="{FF2B5EF4-FFF2-40B4-BE49-F238E27FC236}">
                <a16:creationId xmlns:a16="http://schemas.microsoft.com/office/drawing/2014/main" id="{84C06996-2007-490D-9DF2-D7821B0F7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541" y="1773352"/>
            <a:ext cx="5653392" cy="275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855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482600"/>
            <a:ext cx="3654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3.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10" dirty="0">
                <a:solidFill>
                  <a:srgbClr val="00615D"/>
                </a:solidFill>
                <a:latin typeface="Tahoma"/>
                <a:cs typeface="Tahoma"/>
              </a:rPr>
              <a:t>C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95" dirty="0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sz="3600" b="1" spc="-125" dirty="0">
                <a:solidFill>
                  <a:srgbClr val="00615D"/>
                </a:solidFill>
                <a:latin typeface="Tahoma"/>
                <a:cs typeface="Tahoma"/>
              </a:rPr>
              <a:t>ity</a:t>
            </a:r>
            <a:r>
              <a:rPr sz="3600" b="1" spc="-365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(Z</a:t>
            </a:r>
            <a:r>
              <a:rPr sz="3600" b="1" spc="-310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185" dirty="0">
                <a:solidFill>
                  <a:srgbClr val="00615D"/>
                </a:solidFill>
                <a:latin typeface="Tahoma"/>
                <a:cs typeface="Tahoma"/>
              </a:rPr>
              <a:t>k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555" dirty="0">
                <a:solidFill>
                  <a:srgbClr val="00615D"/>
                </a:solidFill>
                <a:latin typeface="Tahoma"/>
                <a:cs typeface="Tahoma"/>
              </a:rPr>
              <a:t>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8400" y="1488439"/>
            <a:ext cx="4140200" cy="265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30"/>
              </a:spcBef>
            </a:pPr>
            <a:r>
              <a:rPr sz="3600" b="1" spc="-275" dirty="0">
                <a:solidFill>
                  <a:srgbClr val="434343"/>
                </a:solidFill>
                <a:latin typeface="Tahoma"/>
                <a:cs typeface="Tahoma"/>
              </a:rPr>
              <a:t>Obligatory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270" dirty="0">
                <a:solidFill>
                  <a:srgbClr val="434343"/>
                </a:solidFill>
                <a:latin typeface="Tahoma"/>
                <a:cs typeface="Tahoma"/>
              </a:rPr>
              <a:t>charity  giving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229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360" dirty="0">
                <a:solidFill>
                  <a:srgbClr val="434343"/>
                </a:solidFill>
                <a:latin typeface="Tahoma"/>
                <a:cs typeface="Tahoma"/>
              </a:rPr>
              <a:t>an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320" dirty="0">
                <a:solidFill>
                  <a:srgbClr val="434343"/>
                </a:solidFill>
                <a:latin typeface="Tahoma"/>
                <a:cs typeface="Tahoma"/>
              </a:rPr>
              <a:t>act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204" dirty="0">
                <a:solidFill>
                  <a:srgbClr val="434343"/>
                </a:solidFill>
                <a:latin typeface="Tahoma"/>
                <a:cs typeface="Tahoma"/>
              </a:rPr>
              <a:t>of  </a:t>
            </a:r>
            <a:r>
              <a:rPr sz="3600" b="1" spc="-330" dirty="0">
                <a:solidFill>
                  <a:srgbClr val="434343"/>
                </a:solidFill>
                <a:latin typeface="Tahoma"/>
                <a:cs typeface="Tahoma"/>
              </a:rPr>
              <a:t>worship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350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sz="3600" b="1" spc="-14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3600" b="1" spc="-229" dirty="0">
                <a:solidFill>
                  <a:srgbClr val="434343"/>
                </a:solidFill>
                <a:latin typeface="Tahoma"/>
                <a:cs typeface="Tahoma"/>
              </a:rPr>
              <a:t>spiritual  </a:t>
            </a:r>
            <a:r>
              <a:rPr sz="3600" b="1" spc="-310" dirty="0">
                <a:solidFill>
                  <a:srgbClr val="434343"/>
                </a:solidFill>
                <a:latin typeface="Tahoma"/>
                <a:cs typeface="Tahoma"/>
              </a:rPr>
              <a:t>investment.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7400" y="1470660"/>
            <a:ext cx="4266565" cy="240030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129299"/>
              </a:lnSpc>
              <a:spcBef>
                <a:spcPts val="175"/>
              </a:spcBef>
            </a:pPr>
            <a:r>
              <a:rPr sz="2400" spc="-190" dirty="0">
                <a:solidFill>
                  <a:srgbClr val="434343"/>
                </a:solidFill>
                <a:latin typeface="Verdana"/>
                <a:cs typeface="Verdana"/>
              </a:rPr>
              <a:t>The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05" dirty="0">
                <a:solidFill>
                  <a:srgbClr val="434343"/>
                </a:solidFill>
                <a:latin typeface="Verdana"/>
                <a:cs typeface="Verdana"/>
              </a:rPr>
              <a:t>literal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215" dirty="0">
                <a:solidFill>
                  <a:srgbClr val="434343"/>
                </a:solidFill>
                <a:latin typeface="Verdana"/>
                <a:cs typeface="Verdana"/>
              </a:rPr>
              <a:t>meaning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25" dirty="0">
                <a:solidFill>
                  <a:srgbClr val="434343"/>
                </a:solidFill>
                <a:latin typeface="Verdana"/>
                <a:cs typeface="Verdana"/>
              </a:rPr>
              <a:t>of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265" dirty="0">
                <a:solidFill>
                  <a:srgbClr val="434343"/>
                </a:solidFill>
                <a:latin typeface="Verdana"/>
                <a:cs typeface="Verdana"/>
              </a:rPr>
              <a:t>Zakah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25" dirty="0">
                <a:solidFill>
                  <a:srgbClr val="434343"/>
                </a:solidFill>
                <a:latin typeface="Verdana"/>
                <a:cs typeface="Verdana"/>
              </a:rPr>
              <a:t>is  </a:t>
            </a:r>
            <a:r>
              <a:rPr sz="2400" spc="-180" dirty="0">
                <a:solidFill>
                  <a:srgbClr val="D7943C"/>
                </a:solidFill>
                <a:latin typeface="Verdana"/>
                <a:cs typeface="Verdana"/>
              </a:rPr>
              <a:t>purity</a:t>
            </a:r>
            <a:r>
              <a:rPr sz="2400" spc="-204" dirty="0">
                <a:solidFill>
                  <a:srgbClr val="D7943C"/>
                </a:solidFill>
                <a:latin typeface="Verdana"/>
                <a:cs typeface="Verdana"/>
              </a:rPr>
              <a:t> </a:t>
            </a:r>
            <a:r>
              <a:rPr sz="2400" spc="-225" dirty="0">
                <a:solidFill>
                  <a:srgbClr val="434343"/>
                </a:solidFill>
                <a:latin typeface="Verdana"/>
                <a:cs typeface="Verdana"/>
              </a:rPr>
              <a:t>and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75" dirty="0">
                <a:solidFill>
                  <a:srgbClr val="434343"/>
                </a:solidFill>
                <a:latin typeface="Verdana"/>
                <a:cs typeface="Verdana"/>
              </a:rPr>
              <a:t>it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95" dirty="0">
                <a:solidFill>
                  <a:srgbClr val="434343"/>
                </a:solidFill>
                <a:latin typeface="Verdana"/>
                <a:cs typeface="Verdana"/>
              </a:rPr>
              <a:t>refers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55" dirty="0">
                <a:solidFill>
                  <a:srgbClr val="434343"/>
                </a:solidFill>
                <a:latin typeface="Verdana"/>
                <a:cs typeface="Verdana"/>
              </a:rPr>
              <a:t>to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85" dirty="0">
                <a:solidFill>
                  <a:srgbClr val="434343"/>
                </a:solidFill>
                <a:latin typeface="Verdana"/>
                <a:cs typeface="Verdana"/>
              </a:rPr>
              <a:t>the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70" dirty="0">
                <a:solidFill>
                  <a:srgbClr val="434343"/>
                </a:solidFill>
                <a:latin typeface="Verdana"/>
                <a:cs typeface="Verdana"/>
              </a:rPr>
              <a:t>annual  </a:t>
            </a:r>
            <a:r>
              <a:rPr sz="2400" spc="-229" dirty="0">
                <a:solidFill>
                  <a:srgbClr val="434343"/>
                </a:solidFill>
                <a:latin typeface="Verdana"/>
                <a:cs typeface="Verdana"/>
              </a:rPr>
              <a:t>amount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14" dirty="0">
                <a:solidFill>
                  <a:srgbClr val="434343"/>
                </a:solidFill>
                <a:latin typeface="Verdana"/>
                <a:cs typeface="Verdana"/>
              </a:rPr>
              <a:t>in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75" dirty="0">
                <a:solidFill>
                  <a:srgbClr val="434343"/>
                </a:solidFill>
                <a:latin typeface="Verdana"/>
                <a:cs typeface="Verdana"/>
              </a:rPr>
              <a:t>kind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60" dirty="0">
                <a:solidFill>
                  <a:srgbClr val="434343"/>
                </a:solidFill>
                <a:latin typeface="Verdana"/>
                <a:cs typeface="Verdana"/>
              </a:rPr>
              <a:t>which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254" dirty="0">
                <a:solidFill>
                  <a:srgbClr val="434343"/>
                </a:solidFill>
                <a:latin typeface="Verdana"/>
                <a:cs typeface="Verdana"/>
              </a:rPr>
              <a:t>a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45" dirty="0">
                <a:solidFill>
                  <a:srgbClr val="434343"/>
                </a:solidFill>
                <a:latin typeface="Verdana"/>
                <a:cs typeface="Verdana"/>
              </a:rPr>
              <a:t>Muslim  </a:t>
            </a:r>
            <a:r>
              <a:rPr sz="2400" spc="-140" dirty="0">
                <a:solidFill>
                  <a:srgbClr val="434343"/>
                </a:solidFill>
                <a:latin typeface="Verdana"/>
                <a:cs typeface="Verdana"/>
              </a:rPr>
              <a:t>with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260" dirty="0">
                <a:solidFill>
                  <a:srgbClr val="434343"/>
                </a:solidFill>
                <a:latin typeface="Verdana"/>
                <a:cs typeface="Verdana"/>
              </a:rPr>
              <a:t>means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250" dirty="0">
                <a:solidFill>
                  <a:srgbClr val="434343"/>
                </a:solidFill>
                <a:latin typeface="Verdana"/>
                <a:cs typeface="Verdana"/>
              </a:rPr>
              <a:t>must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55" dirty="0">
                <a:solidFill>
                  <a:srgbClr val="434343"/>
                </a:solidFill>
                <a:latin typeface="Verdana"/>
                <a:cs typeface="Verdana"/>
              </a:rPr>
              <a:t>distribute  </a:t>
            </a:r>
            <a:r>
              <a:rPr sz="2400" spc="-245" dirty="0">
                <a:solidFill>
                  <a:srgbClr val="434343"/>
                </a:solidFill>
                <a:latin typeface="Verdana"/>
                <a:cs typeface="Verdana"/>
              </a:rPr>
              <a:t>among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85" dirty="0">
                <a:solidFill>
                  <a:srgbClr val="434343"/>
                </a:solidFill>
                <a:latin typeface="Verdana"/>
                <a:cs typeface="Verdana"/>
              </a:rPr>
              <a:t>the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30" dirty="0">
                <a:solidFill>
                  <a:srgbClr val="434343"/>
                </a:solidFill>
                <a:latin typeface="Verdana"/>
                <a:cs typeface="Verdana"/>
              </a:rPr>
              <a:t>rightful</a:t>
            </a:r>
            <a:r>
              <a:rPr sz="2400" spc="-204" dirty="0">
                <a:solidFill>
                  <a:srgbClr val="434343"/>
                </a:solidFill>
                <a:latin typeface="Verdana"/>
                <a:cs typeface="Verdana"/>
              </a:rPr>
              <a:t> </a:t>
            </a:r>
            <a:r>
              <a:rPr sz="2400" spc="-180" dirty="0">
                <a:solidFill>
                  <a:srgbClr val="434343"/>
                </a:solidFill>
                <a:latin typeface="Verdana"/>
                <a:cs typeface="Verdana"/>
              </a:rPr>
              <a:t>beneficiaries.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55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43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699" y="0"/>
            <a:ext cx="11339304" cy="6348346"/>
            <a:chOff x="-16934" y="0"/>
            <a:chExt cx="12231160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96078" y="3261232"/>
            <a:ext cx="63186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B347087-DEE1-4F23-8486-A2690AA19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0300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4BB81AE-EE4A-4AA4-8941-104B6C943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690" y="451978"/>
            <a:ext cx="10408774" cy="544749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5122" name="Picture 2" descr="Sawm, an Important Pillar of Islam – Umrah Flights">
            <a:extLst>
              <a:ext uri="{FF2B5EF4-FFF2-40B4-BE49-F238E27FC236}">
                <a16:creationId xmlns:a16="http://schemas.microsoft.com/office/drawing/2014/main" id="{1DD2B290-63DC-4A49-B459-CB38F65FA3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5" b="1558"/>
          <a:stretch/>
        </p:blipFill>
        <p:spPr bwMode="auto">
          <a:xfrm>
            <a:off x="450690" y="451978"/>
            <a:ext cx="10408774" cy="544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AA791FC-1AEF-4561-93B5-6B9E981BB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30145" y="3328174"/>
            <a:ext cx="64427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AAA2202F-2A68-464D-8E53-CEBE9303D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3677" y="564444"/>
            <a:ext cx="10172700" cy="5221111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B129734-DF6D-46B8-A0E0-4F178B3AD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97181"/>
            <a:ext cx="11342489" cy="609600"/>
            <a:chOff x="-18288" y="3128956"/>
            <a:chExt cx="12234672" cy="658368"/>
          </a:xfrm>
        </p:grpSpPr>
        <p:sp useBgFill="1">
          <p:nvSpPr>
            <p:cNvPr id="88" name="Rounded Rectangle 21">
              <a:extLst>
                <a:ext uri="{FF2B5EF4-FFF2-40B4-BE49-F238E27FC236}">
                  <a16:creationId xmlns:a16="http://schemas.microsoft.com/office/drawing/2014/main" id="{6A986578-4991-4E9B-94B7-056F6B09B7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257D0097-ACF2-46A6-804C-C5D55A188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90" name="Rounded Rectangle 27">
              <a:extLst>
                <a:ext uri="{FF2B5EF4-FFF2-40B4-BE49-F238E27FC236}">
                  <a16:creationId xmlns:a16="http://schemas.microsoft.com/office/drawing/2014/main" id="{A71DA5EB-109A-4C2F-A093-7E5F6490B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DA85B8CE-EB01-4DD0-8B39-D413503D7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206" y="1031201"/>
            <a:ext cx="7629525" cy="2171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defTabSz="457200"/>
            <a:r>
              <a:rPr lang="en-US" sz="6600" b="1" spc="-120" dirty="0">
                <a:solidFill>
                  <a:schemeClr val="bg1"/>
                </a:solidFill>
                <a:latin typeface="+mj-lt"/>
                <a:cs typeface="+mj-cs"/>
              </a:rPr>
              <a:t>4. F</a:t>
            </a:r>
            <a:r>
              <a:rPr lang="en-US" sz="6600" b="1" spc="-455" dirty="0">
                <a:solidFill>
                  <a:schemeClr val="bg1"/>
                </a:solidFill>
                <a:latin typeface="+mj-lt"/>
                <a:cs typeface="+mj-cs"/>
              </a:rPr>
              <a:t>a</a:t>
            </a:r>
            <a:r>
              <a:rPr lang="en-US" sz="6600" b="1" spc="-275" dirty="0">
                <a:solidFill>
                  <a:schemeClr val="bg1"/>
                </a:solidFill>
                <a:latin typeface="+mj-lt"/>
                <a:cs typeface="+mj-cs"/>
              </a:rPr>
              <a:t>sti</a:t>
            </a:r>
            <a:r>
              <a:rPr lang="en-US" sz="6600" b="1" spc="-434" dirty="0">
                <a:solidFill>
                  <a:schemeClr val="bg1"/>
                </a:solidFill>
                <a:latin typeface="+mj-lt"/>
                <a:cs typeface="+mj-cs"/>
              </a:rPr>
              <a:t>n</a:t>
            </a:r>
            <a:r>
              <a:rPr lang="en-US" sz="6600" b="1" spc="-675" dirty="0">
                <a:solidFill>
                  <a:schemeClr val="bg1"/>
                </a:solidFill>
                <a:latin typeface="+mj-lt"/>
                <a:cs typeface="+mj-cs"/>
              </a:rPr>
              <a:t>g</a:t>
            </a:r>
            <a:r>
              <a:rPr lang="en-US" sz="6600" b="1" spc="-600" dirty="0">
                <a:solidFill>
                  <a:schemeClr val="bg1"/>
                </a:solidFill>
                <a:latin typeface="+mj-lt"/>
                <a:cs typeface="+mj-cs"/>
              </a:rPr>
              <a:t> </a:t>
            </a:r>
            <a:r>
              <a:rPr lang="en-US" sz="6600" b="1" spc="-570" dirty="0">
                <a:solidFill>
                  <a:schemeClr val="bg1"/>
                </a:solidFill>
                <a:latin typeface="+mj-lt"/>
                <a:cs typeface="+mj-cs"/>
              </a:rPr>
              <a:t>(s</a:t>
            </a:r>
            <a:r>
              <a:rPr lang="en-US" sz="6600" b="1" spc="-765" dirty="0">
                <a:solidFill>
                  <a:schemeClr val="bg1"/>
                </a:solidFill>
                <a:latin typeface="+mj-lt"/>
                <a:cs typeface="+mj-cs"/>
              </a:rPr>
              <a:t>a</a:t>
            </a:r>
            <a:r>
              <a:rPr lang="en-US" sz="6600" b="1" spc="-730" dirty="0">
                <a:solidFill>
                  <a:schemeClr val="bg1"/>
                </a:solidFill>
                <a:latin typeface="+mj-lt"/>
                <a:cs typeface="+mj-cs"/>
              </a:rPr>
              <a:t>wm)</a:t>
            </a:r>
            <a:endParaRPr lang="en-US" sz="66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501" y="4416653"/>
            <a:ext cx="903040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4.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75" dirty="0">
                <a:solidFill>
                  <a:srgbClr val="00615D"/>
                </a:solidFill>
                <a:latin typeface="Tahoma"/>
                <a:cs typeface="Tahoma"/>
              </a:rPr>
              <a:t>F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165" dirty="0">
                <a:solidFill>
                  <a:srgbClr val="00615D"/>
                </a:solidFill>
                <a:latin typeface="Tahoma"/>
                <a:cs typeface="Tahoma"/>
              </a:rPr>
              <a:t>sti</a:t>
            </a:r>
            <a:r>
              <a:rPr sz="3600" b="1" spc="-265" dirty="0">
                <a:solidFill>
                  <a:srgbClr val="00615D"/>
                </a:solidFill>
                <a:latin typeface="Tahoma"/>
                <a:cs typeface="Tahoma"/>
              </a:rPr>
              <a:t>n</a:t>
            </a:r>
            <a:r>
              <a:rPr sz="3600" b="1" spc="-405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345" dirty="0">
                <a:solidFill>
                  <a:srgbClr val="00615D"/>
                </a:solidFill>
                <a:latin typeface="Tahoma"/>
                <a:cs typeface="Tahoma"/>
              </a:rPr>
              <a:t>(s</a:t>
            </a:r>
            <a:r>
              <a:rPr sz="3600" b="1" spc="-459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40" dirty="0">
                <a:solidFill>
                  <a:srgbClr val="00615D"/>
                </a:solidFill>
                <a:latin typeface="Tahoma"/>
                <a:cs typeface="Tahoma"/>
              </a:rPr>
              <a:t>wm)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1FD40252-88E4-425C-9B71-5A2F9A71D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0829" y="5118530"/>
            <a:ext cx="10058400" cy="457141"/>
          </a:xfrm>
        </p:spPr>
        <p:txBody>
          <a:bodyPr>
            <a:normAutofit fontScale="25000" lnSpcReduction="20000"/>
          </a:bodyPr>
          <a:lstStyle/>
          <a:p>
            <a:r>
              <a:rPr lang="en-US" sz="8000" spc="-15" dirty="0">
                <a:solidFill>
                  <a:srgbClr val="434343"/>
                </a:solidFill>
                <a:latin typeface="Tahoma"/>
                <a:cs typeface="Tahoma"/>
              </a:rPr>
              <a:t>Fasting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190" dirty="0">
                <a:solidFill>
                  <a:srgbClr val="D7943C"/>
                </a:solidFill>
                <a:latin typeface="Tahoma"/>
                <a:cs typeface="Tahoma"/>
              </a:rPr>
              <a:t>abstaining</a:t>
            </a:r>
            <a:r>
              <a:rPr lang="en-US" sz="8000" b="1" spc="-60" dirty="0">
                <a:solidFill>
                  <a:srgbClr val="D7943C"/>
                </a:solidFill>
                <a:latin typeface="Tahoma"/>
                <a:cs typeface="Tahoma"/>
              </a:rPr>
              <a:t> </a:t>
            </a:r>
            <a:r>
              <a:rPr lang="en-US" sz="8000" dirty="0">
                <a:solidFill>
                  <a:srgbClr val="434343"/>
                </a:solidFill>
                <a:latin typeface="Tahoma"/>
                <a:cs typeface="Tahoma"/>
              </a:rPr>
              <a:t>completely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30" dirty="0">
                <a:solidFill>
                  <a:srgbClr val="434343"/>
                </a:solidFill>
                <a:latin typeface="Tahoma"/>
                <a:cs typeface="Tahoma"/>
              </a:rPr>
              <a:t>from  </a:t>
            </a:r>
            <a:r>
              <a:rPr lang="en-US" sz="8000" spc="-40" dirty="0">
                <a:solidFill>
                  <a:srgbClr val="434343"/>
                </a:solidFill>
                <a:latin typeface="Tahoma"/>
                <a:cs typeface="Tahoma"/>
              </a:rPr>
              <a:t>eating, </a:t>
            </a:r>
            <a:r>
              <a:rPr lang="en-US" sz="8000" spc="-25" dirty="0">
                <a:solidFill>
                  <a:srgbClr val="434343"/>
                </a:solidFill>
                <a:latin typeface="Tahoma"/>
                <a:cs typeface="Tahoma"/>
              </a:rPr>
              <a:t>drinking, </a:t>
            </a:r>
            <a:r>
              <a:rPr lang="en-US" sz="8000" dirty="0">
                <a:solidFill>
                  <a:srgbClr val="434343"/>
                </a:solidFill>
                <a:latin typeface="Tahoma"/>
                <a:cs typeface="Tahoma"/>
              </a:rPr>
              <a:t>intimate </a:t>
            </a:r>
            <a:r>
              <a:rPr lang="en-US" sz="8000" spc="-5" dirty="0">
                <a:solidFill>
                  <a:srgbClr val="434343"/>
                </a:solidFill>
                <a:latin typeface="Tahoma"/>
                <a:cs typeface="Tahoma"/>
              </a:rPr>
              <a:t>sexual </a:t>
            </a:r>
            <a:r>
              <a:rPr lang="en-US" sz="800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25" dirty="0">
                <a:solidFill>
                  <a:srgbClr val="434343"/>
                </a:solidFill>
                <a:latin typeface="Tahoma"/>
                <a:cs typeface="Tahoma"/>
              </a:rPr>
              <a:t>contacts</a:t>
            </a:r>
            <a:r>
              <a:rPr lang="en-US" sz="8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45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25" dirty="0">
                <a:solidFill>
                  <a:srgbClr val="434343"/>
                </a:solidFill>
                <a:latin typeface="Tahoma"/>
                <a:cs typeface="Tahoma"/>
              </a:rPr>
              <a:t>smoking</a:t>
            </a:r>
            <a:r>
              <a:rPr lang="en-US" sz="8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35" dirty="0">
                <a:solidFill>
                  <a:srgbClr val="434343"/>
                </a:solidFill>
                <a:latin typeface="Tahoma"/>
                <a:cs typeface="Tahoma"/>
              </a:rPr>
              <a:t>from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lang="en-US" sz="8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50" dirty="0">
                <a:solidFill>
                  <a:srgbClr val="434343"/>
                </a:solidFill>
                <a:latin typeface="Tahoma"/>
                <a:cs typeface="Tahoma"/>
              </a:rPr>
              <a:t>break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10" dirty="0">
                <a:solidFill>
                  <a:srgbClr val="434343"/>
                </a:solidFill>
                <a:latin typeface="Tahoma"/>
                <a:cs typeface="Tahoma"/>
              </a:rPr>
              <a:t>of </a:t>
            </a:r>
            <a:r>
              <a:rPr lang="en-US" sz="8000" spc="-7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40" dirty="0">
                <a:solidFill>
                  <a:srgbClr val="434343"/>
                </a:solidFill>
                <a:latin typeface="Tahoma"/>
                <a:cs typeface="Tahoma"/>
              </a:rPr>
              <a:t>dawn</a:t>
            </a:r>
            <a:r>
              <a:rPr lang="en-US" sz="8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95" dirty="0">
                <a:solidFill>
                  <a:srgbClr val="434343"/>
                </a:solidFill>
                <a:latin typeface="Tahoma"/>
                <a:cs typeface="Tahoma"/>
              </a:rPr>
              <a:t>till</a:t>
            </a:r>
            <a:r>
              <a:rPr lang="en-US" sz="8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spc="-60" dirty="0">
                <a:solidFill>
                  <a:srgbClr val="434343"/>
                </a:solidFill>
                <a:latin typeface="Tahoma"/>
                <a:cs typeface="Tahoma"/>
              </a:rPr>
              <a:t>sunset.</a:t>
            </a:r>
            <a:endParaRPr lang="en-US" sz="8000" dirty="0">
              <a:latin typeface="Tahoma"/>
              <a:cs typeface="Tahoma"/>
            </a:endParaRPr>
          </a:p>
          <a:p>
            <a:endParaRPr lang="es-ES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7100" y="5842000"/>
            <a:ext cx="190499" cy="190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2300" y="5842000"/>
            <a:ext cx="190499" cy="190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0" y="5842000"/>
            <a:ext cx="190499" cy="190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2700" y="5842000"/>
            <a:ext cx="190499" cy="190500"/>
          </a:xfrm>
          <a:prstGeom prst="rect">
            <a:avLst/>
          </a:prstGeom>
        </p:spPr>
      </p:pic>
      <p:pic>
        <p:nvPicPr>
          <p:cNvPr id="6148" name="Picture 4" descr="Sawm [Ramadan Fasting] - Third Pillar of Islam | 5 Pillars of Islam Series">
            <a:extLst>
              <a:ext uri="{FF2B5EF4-FFF2-40B4-BE49-F238E27FC236}">
                <a16:creationId xmlns:a16="http://schemas.microsoft.com/office/drawing/2014/main" id="{A8940625-AB6A-4B6D-B443-CBA9C91D67E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0" b="23590"/>
          <a:stretch>
            <a:fillRect/>
          </a:stretch>
        </p:blipFill>
        <p:spPr bwMode="auto">
          <a:xfrm>
            <a:off x="965200" y="965200"/>
            <a:ext cx="9369425" cy="30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0946" y="3856679"/>
            <a:ext cx="89089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4.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75" dirty="0">
                <a:solidFill>
                  <a:srgbClr val="00615D"/>
                </a:solidFill>
                <a:latin typeface="Tahoma"/>
                <a:cs typeface="Tahoma"/>
              </a:rPr>
              <a:t>F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165" dirty="0">
                <a:solidFill>
                  <a:srgbClr val="00615D"/>
                </a:solidFill>
                <a:latin typeface="Tahoma"/>
                <a:cs typeface="Tahoma"/>
              </a:rPr>
              <a:t>sti</a:t>
            </a:r>
            <a:r>
              <a:rPr sz="3600" b="1" spc="-265" dirty="0">
                <a:solidFill>
                  <a:srgbClr val="00615D"/>
                </a:solidFill>
                <a:latin typeface="Tahoma"/>
                <a:cs typeface="Tahoma"/>
              </a:rPr>
              <a:t>n</a:t>
            </a:r>
            <a:r>
              <a:rPr sz="3600" b="1" spc="-405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345" dirty="0">
                <a:solidFill>
                  <a:srgbClr val="00615D"/>
                </a:solidFill>
                <a:latin typeface="Tahoma"/>
                <a:cs typeface="Tahoma"/>
              </a:rPr>
              <a:t>(s</a:t>
            </a:r>
            <a:r>
              <a:rPr sz="3600" b="1" spc="-459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40" dirty="0">
                <a:solidFill>
                  <a:srgbClr val="00615D"/>
                </a:solidFill>
                <a:latin typeface="Tahoma"/>
                <a:cs typeface="Tahoma"/>
              </a:rPr>
              <a:t>wm)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630F34F-CB7E-4CD3-8D67-06D34D282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0945" y="4423501"/>
            <a:ext cx="8908963" cy="1205226"/>
          </a:xfrm>
        </p:spPr>
        <p:txBody>
          <a:bodyPr/>
          <a:lstStyle/>
          <a:p>
            <a:r>
              <a:rPr lang="en-US" sz="2000" spc="-10" dirty="0">
                <a:solidFill>
                  <a:srgbClr val="434343"/>
                </a:solidFill>
                <a:latin typeface="Tahoma"/>
                <a:cs typeface="Tahoma"/>
              </a:rPr>
              <a:t>Obligatory</a:t>
            </a:r>
            <a:r>
              <a:rPr lang="en-US" sz="20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15" dirty="0">
                <a:solidFill>
                  <a:srgbClr val="434343"/>
                </a:solidFill>
                <a:latin typeface="Tahoma"/>
                <a:cs typeface="Tahoma"/>
              </a:rPr>
              <a:t>fasting</a:t>
            </a:r>
            <a:r>
              <a:rPr lang="en-US" sz="2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lang="en-US" sz="2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30" dirty="0">
                <a:solidFill>
                  <a:srgbClr val="434343"/>
                </a:solidFill>
                <a:latin typeface="Tahoma"/>
                <a:cs typeface="Tahoma"/>
              </a:rPr>
              <a:t>done</a:t>
            </a:r>
            <a:r>
              <a:rPr lang="en-US" sz="2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30" dirty="0">
                <a:solidFill>
                  <a:srgbClr val="434343"/>
                </a:solidFill>
                <a:latin typeface="Tahoma"/>
                <a:cs typeface="Tahoma"/>
              </a:rPr>
              <a:t>once</a:t>
            </a:r>
            <a:r>
              <a:rPr lang="en-US" sz="2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70" dirty="0">
                <a:solidFill>
                  <a:srgbClr val="434343"/>
                </a:solidFill>
                <a:latin typeface="Tahoma"/>
                <a:cs typeface="Tahoma"/>
              </a:rPr>
              <a:t>a </a:t>
            </a:r>
            <a:r>
              <a:rPr lang="en-US" sz="2000" spc="-7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60" dirty="0">
                <a:solidFill>
                  <a:srgbClr val="434343"/>
                </a:solidFill>
                <a:latin typeface="Tahoma"/>
                <a:cs typeface="Tahoma"/>
              </a:rPr>
              <a:t>year </a:t>
            </a:r>
            <a:r>
              <a:rPr lang="en-US" sz="2000" spc="-25" dirty="0">
                <a:solidFill>
                  <a:srgbClr val="434343"/>
                </a:solidFill>
                <a:latin typeface="Tahoma"/>
                <a:cs typeface="Tahoma"/>
              </a:rPr>
              <a:t>for </a:t>
            </a:r>
            <a:r>
              <a:rPr lang="en-US" sz="2000" spc="-20" dirty="0">
                <a:solidFill>
                  <a:srgbClr val="434343"/>
                </a:solidFill>
                <a:latin typeface="Tahoma"/>
                <a:cs typeface="Tahoma"/>
              </a:rPr>
              <a:t>the </a:t>
            </a:r>
            <a:r>
              <a:rPr lang="en-US" sz="2000" spc="-15" dirty="0">
                <a:solidFill>
                  <a:srgbClr val="434343"/>
                </a:solidFill>
                <a:latin typeface="Tahoma"/>
                <a:cs typeface="Tahoma"/>
              </a:rPr>
              <a:t>period </a:t>
            </a:r>
            <a:r>
              <a:rPr lang="en-US" sz="2000" spc="-10" dirty="0">
                <a:solidFill>
                  <a:srgbClr val="434343"/>
                </a:solidFill>
                <a:latin typeface="Tahoma"/>
                <a:cs typeface="Tahoma"/>
              </a:rPr>
              <a:t>of </a:t>
            </a:r>
            <a:r>
              <a:rPr lang="en-US" sz="2000" spc="-20" dirty="0">
                <a:solidFill>
                  <a:srgbClr val="434343"/>
                </a:solidFill>
                <a:latin typeface="Tahoma"/>
                <a:cs typeface="Tahoma"/>
              </a:rPr>
              <a:t>the </a:t>
            </a:r>
            <a:r>
              <a:rPr lang="en-US" sz="2000" b="1" spc="-225" dirty="0">
                <a:solidFill>
                  <a:srgbClr val="D7943C"/>
                </a:solidFill>
                <a:latin typeface="Tahoma"/>
                <a:cs typeface="Tahoma"/>
              </a:rPr>
              <a:t>month </a:t>
            </a:r>
            <a:r>
              <a:rPr lang="en-US" sz="2000" b="1" spc="-660" dirty="0">
                <a:solidFill>
                  <a:srgbClr val="D7943C"/>
                </a:solidFill>
                <a:latin typeface="Tahoma"/>
                <a:cs typeface="Tahoma"/>
              </a:rPr>
              <a:t> </a:t>
            </a:r>
            <a:r>
              <a:rPr lang="en-US" sz="2000" b="1" spc="-165" dirty="0">
                <a:solidFill>
                  <a:srgbClr val="D7943C"/>
                </a:solidFill>
                <a:latin typeface="Tahoma"/>
                <a:cs typeface="Tahoma"/>
              </a:rPr>
              <a:t>of</a:t>
            </a:r>
            <a:r>
              <a:rPr lang="en-US" sz="2000" b="1" spc="-95" dirty="0">
                <a:solidFill>
                  <a:srgbClr val="D7943C"/>
                </a:solidFill>
                <a:latin typeface="Tahoma"/>
                <a:cs typeface="Tahoma"/>
              </a:rPr>
              <a:t> </a:t>
            </a:r>
            <a:r>
              <a:rPr lang="en-US" sz="2000" b="1" spc="-254" dirty="0">
                <a:solidFill>
                  <a:srgbClr val="D7943C"/>
                </a:solidFill>
                <a:latin typeface="Tahoma"/>
                <a:cs typeface="Tahoma"/>
              </a:rPr>
              <a:t>Ramadan</a:t>
            </a:r>
            <a:r>
              <a:rPr lang="en-US" sz="2000" spc="-180" dirty="0">
                <a:solidFill>
                  <a:srgbClr val="434343"/>
                </a:solidFill>
                <a:latin typeface="Tahoma"/>
                <a:cs typeface="Tahoma"/>
              </a:rPr>
              <a:t>,</a:t>
            </a:r>
            <a:r>
              <a:rPr lang="en-US" sz="2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lang="en-US" sz="2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5" dirty="0">
                <a:solidFill>
                  <a:srgbClr val="434343"/>
                </a:solidFill>
                <a:latin typeface="Tahoma"/>
                <a:cs typeface="Tahoma"/>
              </a:rPr>
              <a:t>ninth</a:t>
            </a:r>
            <a:r>
              <a:rPr lang="en-US" sz="2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25" dirty="0">
                <a:solidFill>
                  <a:srgbClr val="434343"/>
                </a:solidFill>
                <a:latin typeface="Tahoma"/>
                <a:cs typeface="Tahoma"/>
              </a:rPr>
              <a:t>month</a:t>
            </a:r>
            <a:r>
              <a:rPr lang="en-US" sz="2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10" dirty="0">
                <a:solidFill>
                  <a:srgbClr val="434343"/>
                </a:solidFill>
                <a:latin typeface="Tahoma"/>
                <a:cs typeface="Tahoma"/>
              </a:rPr>
              <a:t>of  </a:t>
            </a:r>
            <a:r>
              <a:rPr lang="en-US" sz="20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lang="en-US" sz="20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25" dirty="0">
                <a:solidFill>
                  <a:srgbClr val="434343"/>
                </a:solidFill>
                <a:latin typeface="Tahoma"/>
                <a:cs typeface="Tahoma"/>
              </a:rPr>
              <a:t>Islamic</a:t>
            </a:r>
            <a:r>
              <a:rPr lang="en-US" sz="20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2000" spc="-90" dirty="0">
                <a:solidFill>
                  <a:srgbClr val="434343"/>
                </a:solidFill>
                <a:latin typeface="Tahoma"/>
                <a:cs typeface="Tahoma"/>
              </a:rPr>
              <a:t>year.</a:t>
            </a:r>
            <a:endParaRPr lang="en-US" sz="2000" dirty="0">
              <a:latin typeface="Tahoma"/>
              <a:cs typeface="Tahoma"/>
            </a:endParaRPr>
          </a:p>
          <a:p>
            <a:endParaRPr lang="es-ES" dirty="0"/>
          </a:p>
        </p:txBody>
      </p:sp>
      <p:sp>
        <p:nvSpPr>
          <p:cNvPr id="8" name="object 8"/>
          <p:cNvSpPr txBox="1"/>
          <p:nvPr/>
        </p:nvSpPr>
        <p:spPr>
          <a:xfrm>
            <a:off x="7302500" y="1816100"/>
            <a:ext cx="2641600" cy="7366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450"/>
              </a:spcBef>
            </a:pPr>
            <a:r>
              <a:rPr sz="3600" b="1" spc="-229" dirty="0">
                <a:solidFill>
                  <a:srgbClr val="FFFFFF"/>
                </a:solidFill>
                <a:latin typeface="Tahoma"/>
                <a:cs typeface="Tahoma"/>
              </a:rPr>
              <a:t>Ramadan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3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7100" y="5842000"/>
            <a:ext cx="190499" cy="190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0" y="5842000"/>
            <a:ext cx="190499" cy="190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2700" y="5842000"/>
            <a:ext cx="190499" cy="190500"/>
          </a:xfrm>
          <a:prstGeom prst="rect">
            <a:avLst/>
          </a:prstGeom>
        </p:spPr>
      </p:pic>
      <p:pic>
        <p:nvPicPr>
          <p:cNvPr id="7172" name="Picture 4" descr="About Ramadan | Central Rappahannock Regional Library">
            <a:extLst>
              <a:ext uri="{FF2B5EF4-FFF2-40B4-BE49-F238E27FC236}">
                <a16:creationId xmlns:a16="http://schemas.microsoft.com/office/drawing/2014/main" id="{E9E85BE7-342F-4803-83B9-AC118D047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96" y="654278"/>
            <a:ext cx="9182808" cy="32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699" y="0"/>
            <a:ext cx="11339304" cy="6348346"/>
            <a:chOff x="-16934" y="0"/>
            <a:chExt cx="12231160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96078" y="3261232"/>
            <a:ext cx="63186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B347087-DEE1-4F23-8486-A2690AA19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0300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4BB81AE-EE4A-4AA4-8941-104B6C943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690" y="451978"/>
            <a:ext cx="10408774" cy="544749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8194" name="Picture 2" descr="What Is the Hajj pilgrimage, the Fifth Pillar of Islam?">
            <a:extLst>
              <a:ext uri="{FF2B5EF4-FFF2-40B4-BE49-F238E27FC236}">
                <a16:creationId xmlns:a16="http://schemas.microsoft.com/office/drawing/2014/main" id="{6AA922F3-FC93-4D0D-B5F5-B75604365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8" r="1" b="21740"/>
          <a:stretch/>
        </p:blipFill>
        <p:spPr bwMode="auto">
          <a:xfrm>
            <a:off x="450690" y="451978"/>
            <a:ext cx="10408774" cy="544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AA791FC-1AEF-4561-93B5-6B9E981BB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30145" y="3328174"/>
            <a:ext cx="64427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AAA2202F-2A68-464D-8E53-CEBE9303D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3677" y="564444"/>
            <a:ext cx="10172700" cy="5221111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B129734-DF6D-46B8-A0E0-4F178B3AD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97181"/>
            <a:ext cx="11342489" cy="609600"/>
            <a:chOff x="-18288" y="3128956"/>
            <a:chExt cx="12234672" cy="658368"/>
          </a:xfrm>
        </p:grpSpPr>
        <p:sp useBgFill="1">
          <p:nvSpPr>
            <p:cNvPr id="88" name="Rounded Rectangle 21">
              <a:extLst>
                <a:ext uri="{FF2B5EF4-FFF2-40B4-BE49-F238E27FC236}">
                  <a16:creationId xmlns:a16="http://schemas.microsoft.com/office/drawing/2014/main" id="{6A986578-4991-4E9B-94B7-056F6B09B7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257D0097-ACF2-46A6-804C-C5D55A188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90" name="Rounded Rectangle 27">
              <a:extLst>
                <a:ext uri="{FF2B5EF4-FFF2-40B4-BE49-F238E27FC236}">
                  <a16:creationId xmlns:a16="http://schemas.microsoft.com/office/drawing/2014/main" id="{A71DA5EB-109A-4C2F-A093-7E5F6490B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DA85B8CE-EB01-4DD0-8B39-D413503D7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206" y="1031201"/>
            <a:ext cx="7629525" cy="2171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marR="5080" defTabSz="457200"/>
            <a:r>
              <a:rPr lang="en-US" sz="6600" b="1" spc="-265">
                <a:solidFill>
                  <a:schemeClr val="bg1"/>
                </a:solidFill>
                <a:latin typeface="+mj-lt"/>
                <a:cs typeface="+mj-cs"/>
              </a:rPr>
              <a:t>5. T</a:t>
            </a:r>
            <a:r>
              <a:rPr lang="en-US" sz="6600" b="1" spc="-280">
                <a:solidFill>
                  <a:schemeClr val="bg1"/>
                </a:solidFill>
                <a:latin typeface="+mj-lt"/>
                <a:cs typeface="+mj-cs"/>
              </a:rPr>
              <a:t>h</a:t>
            </a:r>
            <a:r>
              <a:rPr lang="en-US" sz="6600" b="1" spc="-360">
                <a:solidFill>
                  <a:schemeClr val="bg1"/>
                </a:solidFill>
                <a:latin typeface="+mj-lt"/>
                <a:cs typeface="+mj-cs"/>
              </a:rPr>
              <a:t>e</a:t>
            </a:r>
            <a:r>
              <a:rPr lang="en-US" sz="6600" b="1" spc="-600">
                <a:solidFill>
                  <a:schemeClr val="bg1"/>
                </a:solidFill>
                <a:latin typeface="+mj-lt"/>
                <a:cs typeface="+mj-cs"/>
              </a:rPr>
              <a:t> </a:t>
            </a:r>
            <a:r>
              <a:rPr lang="en-US" sz="6600" b="1" spc="-275">
                <a:solidFill>
                  <a:schemeClr val="bg1"/>
                </a:solidFill>
                <a:latin typeface="+mj-lt"/>
                <a:cs typeface="+mj-cs"/>
              </a:rPr>
              <a:t>Pil</a:t>
            </a:r>
            <a:r>
              <a:rPr lang="en-US" sz="6600" b="1" spc="-420">
                <a:solidFill>
                  <a:schemeClr val="bg1"/>
                </a:solidFill>
                <a:latin typeface="+mj-lt"/>
                <a:cs typeface="+mj-cs"/>
              </a:rPr>
              <a:t>g</a:t>
            </a:r>
            <a:r>
              <a:rPr lang="en-US" sz="6600" b="1" spc="-155">
                <a:solidFill>
                  <a:schemeClr val="bg1"/>
                </a:solidFill>
                <a:latin typeface="+mj-lt"/>
                <a:cs typeface="+mj-cs"/>
              </a:rPr>
              <a:t>r</a:t>
            </a:r>
            <a:r>
              <a:rPr lang="en-US" sz="6600" b="1" spc="-445">
                <a:solidFill>
                  <a:schemeClr val="bg1"/>
                </a:solidFill>
                <a:latin typeface="+mj-lt"/>
                <a:cs typeface="+mj-cs"/>
              </a:rPr>
              <a:t>im</a:t>
            </a:r>
            <a:r>
              <a:rPr lang="en-US" sz="6600" b="1" spc="-430">
                <a:solidFill>
                  <a:schemeClr val="bg1"/>
                </a:solidFill>
                <a:latin typeface="+mj-lt"/>
                <a:cs typeface="+mj-cs"/>
              </a:rPr>
              <a:t>a</a:t>
            </a:r>
            <a:r>
              <a:rPr lang="en-US" sz="6600" b="1" spc="-675">
                <a:solidFill>
                  <a:schemeClr val="bg1"/>
                </a:solidFill>
                <a:latin typeface="+mj-lt"/>
                <a:cs typeface="+mj-cs"/>
              </a:rPr>
              <a:t>g</a:t>
            </a:r>
            <a:r>
              <a:rPr lang="en-US" sz="6600" b="1" spc="-240">
                <a:solidFill>
                  <a:schemeClr val="bg1"/>
                </a:solidFill>
                <a:latin typeface="+mj-lt"/>
                <a:cs typeface="+mj-cs"/>
              </a:rPr>
              <a:t>e  </a:t>
            </a:r>
            <a:r>
              <a:rPr lang="en-US" sz="6600" b="1" spc="-645">
                <a:solidFill>
                  <a:schemeClr val="bg1"/>
                </a:solidFill>
                <a:latin typeface="+mj-lt"/>
                <a:cs typeface="+mj-cs"/>
              </a:rPr>
              <a:t>(hajj)</a:t>
            </a:r>
            <a:endParaRPr lang="en-US" sz="660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5.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160" dirty="0">
                <a:solidFill>
                  <a:srgbClr val="00615D"/>
                </a:solidFill>
                <a:latin typeface="Tahoma"/>
                <a:cs typeface="Tahoma"/>
              </a:rPr>
              <a:t>T</a:t>
            </a:r>
            <a:r>
              <a:rPr sz="3600" b="1" spc="-17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15" dirty="0">
                <a:solidFill>
                  <a:srgbClr val="00615D"/>
                </a:solidFill>
                <a:latin typeface="Tahoma"/>
                <a:cs typeface="Tahoma"/>
              </a:rPr>
              <a:t>e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165" dirty="0">
                <a:solidFill>
                  <a:srgbClr val="00615D"/>
                </a:solidFill>
                <a:latin typeface="Tahoma"/>
                <a:cs typeface="Tahoma"/>
              </a:rPr>
              <a:t>Pil</a:t>
            </a:r>
            <a:r>
              <a:rPr sz="3600" b="1" spc="-254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95" dirty="0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sz="3600" b="1" spc="-270" dirty="0">
                <a:solidFill>
                  <a:srgbClr val="00615D"/>
                </a:solidFill>
                <a:latin typeface="Tahoma"/>
                <a:cs typeface="Tahoma"/>
              </a:rPr>
              <a:t>im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05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215" dirty="0">
                <a:solidFill>
                  <a:srgbClr val="00615D"/>
                </a:solidFill>
                <a:latin typeface="Tahoma"/>
                <a:cs typeface="Tahoma"/>
              </a:rPr>
              <a:t>e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340" dirty="0">
                <a:solidFill>
                  <a:srgbClr val="00615D"/>
                </a:solidFill>
                <a:latin typeface="Tahoma"/>
                <a:cs typeface="Tahoma"/>
              </a:rPr>
              <a:t>(</a:t>
            </a:r>
            <a:r>
              <a:rPr sz="3600" b="1" spc="-484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09" dirty="0">
                <a:solidFill>
                  <a:srgbClr val="00615D"/>
                </a:solidFill>
                <a:latin typeface="Tahoma"/>
                <a:cs typeface="Tahoma"/>
              </a:rPr>
              <a:t>jj)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D5ED6E4B-809A-44A3-A690-E3CA74B925B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B1AFEC31-FC6F-4AFF-B3DE-DBA390316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01" y="4983475"/>
            <a:ext cx="10668000" cy="457141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spc="-90" dirty="0">
                <a:solidFill>
                  <a:srgbClr val="434343"/>
                </a:solidFill>
                <a:latin typeface="Tahoma"/>
                <a:cs typeface="Tahoma"/>
              </a:rPr>
              <a:t>It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70" dirty="0">
                <a:solidFill>
                  <a:srgbClr val="434343"/>
                </a:solidFill>
                <a:latin typeface="Tahoma"/>
                <a:cs typeface="Tahoma"/>
              </a:rPr>
              <a:t>a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dirty="0">
                <a:solidFill>
                  <a:srgbClr val="434343"/>
                </a:solidFill>
                <a:latin typeface="Tahoma"/>
                <a:cs typeface="Tahoma"/>
              </a:rPr>
              <a:t>pilgrimage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5" dirty="0">
                <a:solidFill>
                  <a:srgbClr val="434343"/>
                </a:solidFill>
                <a:latin typeface="Tahoma"/>
                <a:cs typeface="Tahoma"/>
              </a:rPr>
              <a:t>to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50" dirty="0">
                <a:solidFill>
                  <a:srgbClr val="434343"/>
                </a:solidFill>
                <a:latin typeface="Tahoma"/>
                <a:cs typeface="Tahoma"/>
              </a:rPr>
              <a:t>Mecca,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25" dirty="0">
                <a:solidFill>
                  <a:srgbClr val="434343"/>
                </a:solidFill>
                <a:latin typeface="Tahoma"/>
                <a:cs typeface="Tahoma"/>
              </a:rPr>
              <a:t>at  </a:t>
            </a:r>
            <a:r>
              <a:rPr lang="en-US" sz="8000" b="1" spc="-5" dirty="0">
                <a:solidFill>
                  <a:srgbClr val="434343"/>
                </a:solidFill>
                <a:latin typeface="Tahoma"/>
                <a:cs typeface="Tahoma"/>
              </a:rPr>
              <a:t>least </a:t>
            </a:r>
            <a:r>
              <a:rPr lang="en-US" sz="8000" b="1" spc="-30" dirty="0">
                <a:solidFill>
                  <a:srgbClr val="434343"/>
                </a:solidFill>
                <a:latin typeface="Tahoma"/>
                <a:cs typeface="Tahoma"/>
              </a:rPr>
              <a:t>once </a:t>
            </a:r>
            <a:r>
              <a:rPr lang="en-US" sz="8000" b="1" spc="30" dirty="0">
                <a:solidFill>
                  <a:srgbClr val="434343"/>
                </a:solidFill>
                <a:latin typeface="Tahoma"/>
                <a:cs typeface="Tahoma"/>
              </a:rPr>
              <a:t>in </a:t>
            </a:r>
            <a:r>
              <a:rPr lang="en-US" sz="8000" b="1" spc="-70" dirty="0">
                <a:solidFill>
                  <a:srgbClr val="434343"/>
                </a:solidFill>
                <a:latin typeface="Tahoma"/>
                <a:cs typeface="Tahoma"/>
              </a:rPr>
              <a:t>a </a:t>
            </a:r>
            <a:r>
              <a:rPr lang="en-US" sz="8000" b="1" spc="20" dirty="0">
                <a:solidFill>
                  <a:srgbClr val="434343"/>
                </a:solidFill>
                <a:latin typeface="Tahoma"/>
                <a:cs typeface="Tahoma"/>
              </a:rPr>
              <a:t>lifetime </a:t>
            </a:r>
            <a:r>
              <a:rPr lang="en-US" sz="8000" b="1" spc="-45" dirty="0">
                <a:solidFill>
                  <a:srgbClr val="434343"/>
                </a:solidFill>
                <a:latin typeface="Tahoma"/>
                <a:cs typeface="Tahoma"/>
              </a:rPr>
              <a:t>and </a:t>
            </a:r>
            <a:r>
              <a:rPr lang="en-US" sz="8000" b="1" spc="50" dirty="0">
                <a:solidFill>
                  <a:srgbClr val="434343"/>
                </a:solidFill>
                <a:latin typeface="Tahoma"/>
                <a:cs typeface="Tahoma"/>
              </a:rPr>
              <a:t>it </a:t>
            </a:r>
            <a:r>
              <a:rPr lang="en-US" sz="8000" b="1" spc="15" dirty="0">
                <a:solidFill>
                  <a:srgbClr val="434343"/>
                </a:solidFill>
                <a:latin typeface="Tahoma"/>
                <a:cs typeface="Tahoma"/>
              </a:rPr>
              <a:t>is </a:t>
            </a:r>
            <a:r>
              <a:rPr lang="en-US" sz="8000" b="1" spc="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5" dirty="0">
                <a:solidFill>
                  <a:srgbClr val="434343"/>
                </a:solidFill>
                <a:latin typeface="Tahoma"/>
                <a:cs typeface="Tahoma"/>
              </a:rPr>
              <a:t>obligatory </a:t>
            </a:r>
            <a:r>
              <a:rPr lang="en-US" sz="8000" b="1" spc="-30" dirty="0">
                <a:solidFill>
                  <a:srgbClr val="434343"/>
                </a:solidFill>
                <a:latin typeface="Tahoma"/>
                <a:cs typeface="Tahoma"/>
              </a:rPr>
              <a:t>upon </a:t>
            </a:r>
            <a:r>
              <a:rPr lang="en-US" sz="8000" b="1" spc="-50" dirty="0">
                <a:solidFill>
                  <a:srgbClr val="434343"/>
                </a:solidFill>
                <a:latin typeface="Tahoma"/>
                <a:cs typeface="Tahoma"/>
              </a:rPr>
              <a:t>every </a:t>
            </a:r>
            <a:r>
              <a:rPr lang="en-US" sz="8000" b="1" spc="15" dirty="0">
                <a:solidFill>
                  <a:srgbClr val="434343"/>
                </a:solidFill>
                <a:latin typeface="Tahoma"/>
                <a:cs typeface="Tahoma"/>
              </a:rPr>
              <a:t>Muslim </a:t>
            </a:r>
            <a:r>
              <a:rPr lang="en-US" sz="8000" b="1" spc="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10" dirty="0">
                <a:solidFill>
                  <a:srgbClr val="434343"/>
                </a:solidFill>
                <a:latin typeface="Tahoma"/>
                <a:cs typeface="Tahoma"/>
              </a:rPr>
              <a:t>male</a:t>
            </a:r>
            <a:r>
              <a:rPr lang="en-US" sz="8000" b="1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45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lang="en-US" sz="8000" b="1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15" dirty="0">
                <a:solidFill>
                  <a:srgbClr val="434343"/>
                </a:solidFill>
                <a:latin typeface="Tahoma"/>
                <a:cs typeface="Tahoma"/>
              </a:rPr>
              <a:t>female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20" dirty="0">
                <a:solidFill>
                  <a:srgbClr val="434343"/>
                </a:solidFill>
                <a:latin typeface="Tahoma"/>
                <a:cs typeface="Tahoma"/>
              </a:rPr>
              <a:t>who</a:t>
            </a:r>
            <a:r>
              <a:rPr lang="en-US" sz="8000" b="1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lang="en-US" sz="8000" b="1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20" dirty="0">
                <a:solidFill>
                  <a:srgbClr val="434343"/>
                </a:solidFill>
                <a:latin typeface="Tahoma"/>
                <a:cs typeface="Tahoma"/>
              </a:rPr>
              <a:t>mentally, </a:t>
            </a:r>
            <a:r>
              <a:rPr lang="en-US" sz="8000" b="1" spc="-7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dirty="0">
                <a:solidFill>
                  <a:srgbClr val="434343"/>
                </a:solidFill>
                <a:latin typeface="Tahoma"/>
                <a:cs typeface="Tahoma"/>
              </a:rPr>
              <a:t>physically</a:t>
            </a:r>
            <a:r>
              <a:rPr lang="en-US" sz="8000" b="1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45" dirty="0">
                <a:solidFill>
                  <a:srgbClr val="434343"/>
                </a:solidFill>
                <a:latin typeface="Tahoma"/>
                <a:cs typeface="Tahoma"/>
              </a:rPr>
              <a:t>and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5" dirty="0">
                <a:solidFill>
                  <a:srgbClr val="434343"/>
                </a:solidFill>
                <a:latin typeface="Tahoma"/>
                <a:cs typeface="Tahoma"/>
              </a:rPr>
              <a:t>financially</a:t>
            </a:r>
            <a:r>
              <a:rPr lang="en-US" sz="8000" b="1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lang="en-US" sz="8000" b="1" spc="-55" dirty="0">
                <a:solidFill>
                  <a:srgbClr val="434343"/>
                </a:solidFill>
                <a:latin typeface="Tahoma"/>
                <a:cs typeface="Tahoma"/>
              </a:rPr>
              <a:t>fit.</a:t>
            </a:r>
            <a:endParaRPr lang="en-US" sz="8000" b="1" dirty="0">
              <a:latin typeface="Tahoma"/>
              <a:cs typeface="Tahoma"/>
            </a:endParaRPr>
          </a:p>
          <a:p>
            <a:endParaRPr lang="es-ES" dirty="0"/>
          </a:p>
        </p:txBody>
      </p:sp>
      <p:grpSp>
        <p:nvGrpSpPr>
          <p:cNvPr id="5" name="object 5"/>
          <p:cNvGrpSpPr/>
          <p:nvPr/>
        </p:nvGrpSpPr>
        <p:grpSpPr>
          <a:xfrm>
            <a:off x="1324019" y="909384"/>
            <a:ext cx="8451761" cy="3180016"/>
            <a:chOff x="6019800" y="1300162"/>
            <a:chExt cx="4508500" cy="34925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371600"/>
              <a:ext cx="4356100" cy="3263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800" y="1300162"/>
              <a:ext cx="4508500" cy="34925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47707"/>
            <a:ext cx="11303000" cy="5702300"/>
            <a:chOff x="0" y="647707"/>
            <a:chExt cx="11303000" cy="5702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47707"/>
              <a:ext cx="11303000" cy="57022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4900" y="1104900"/>
              <a:ext cx="2946400" cy="2755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6500" y="1155700"/>
              <a:ext cx="2743200" cy="25344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16500" y="1155700"/>
              <a:ext cx="2743200" cy="2534920"/>
            </a:xfrm>
            <a:custGeom>
              <a:avLst/>
              <a:gdLst/>
              <a:ahLst/>
              <a:cxnLst/>
              <a:rect l="l" t="t" r="r" b="b"/>
              <a:pathLst>
                <a:path w="2743200" h="2534920">
                  <a:moveTo>
                    <a:pt x="254000" y="0"/>
                  </a:moveTo>
                  <a:lnTo>
                    <a:pt x="208343" y="4092"/>
                  </a:lnTo>
                  <a:lnTo>
                    <a:pt x="165371" y="15890"/>
                  </a:lnTo>
                  <a:lnTo>
                    <a:pt x="125801" y="34678"/>
                  </a:lnTo>
                  <a:lnTo>
                    <a:pt x="90351" y="59737"/>
                  </a:lnTo>
                  <a:lnTo>
                    <a:pt x="59737" y="90351"/>
                  </a:lnTo>
                  <a:lnTo>
                    <a:pt x="34678" y="125801"/>
                  </a:lnTo>
                  <a:lnTo>
                    <a:pt x="15890" y="165371"/>
                  </a:lnTo>
                  <a:lnTo>
                    <a:pt x="4092" y="208343"/>
                  </a:lnTo>
                  <a:lnTo>
                    <a:pt x="0" y="254000"/>
                  </a:lnTo>
                  <a:lnTo>
                    <a:pt x="0" y="2044700"/>
                  </a:lnTo>
                  <a:lnTo>
                    <a:pt x="4092" y="2090356"/>
                  </a:lnTo>
                  <a:lnTo>
                    <a:pt x="15890" y="2133328"/>
                  </a:lnTo>
                  <a:lnTo>
                    <a:pt x="34678" y="2172898"/>
                  </a:lnTo>
                  <a:lnTo>
                    <a:pt x="59737" y="2208348"/>
                  </a:lnTo>
                  <a:lnTo>
                    <a:pt x="90351" y="2238962"/>
                  </a:lnTo>
                  <a:lnTo>
                    <a:pt x="125801" y="2264021"/>
                  </a:lnTo>
                  <a:lnTo>
                    <a:pt x="165371" y="2282809"/>
                  </a:lnTo>
                  <a:lnTo>
                    <a:pt x="208343" y="2294607"/>
                  </a:lnTo>
                  <a:lnTo>
                    <a:pt x="254000" y="2298700"/>
                  </a:lnTo>
                  <a:lnTo>
                    <a:pt x="1197371" y="2298700"/>
                  </a:lnTo>
                  <a:lnTo>
                    <a:pt x="1324768" y="2534443"/>
                  </a:lnTo>
                  <a:lnTo>
                    <a:pt x="1451768" y="2298700"/>
                  </a:lnTo>
                  <a:lnTo>
                    <a:pt x="2489200" y="2298700"/>
                  </a:lnTo>
                  <a:lnTo>
                    <a:pt x="2534856" y="2294607"/>
                  </a:lnTo>
                  <a:lnTo>
                    <a:pt x="2577828" y="2282809"/>
                  </a:lnTo>
                  <a:lnTo>
                    <a:pt x="2617398" y="2264021"/>
                  </a:lnTo>
                  <a:lnTo>
                    <a:pt x="2652848" y="2238962"/>
                  </a:lnTo>
                  <a:lnTo>
                    <a:pt x="2683462" y="2208348"/>
                  </a:lnTo>
                  <a:lnTo>
                    <a:pt x="2708521" y="2172898"/>
                  </a:lnTo>
                  <a:lnTo>
                    <a:pt x="2727309" y="2133328"/>
                  </a:lnTo>
                  <a:lnTo>
                    <a:pt x="2739107" y="2090356"/>
                  </a:lnTo>
                  <a:lnTo>
                    <a:pt x="2743200" y="2044700"/>
                  </a:lnTo>
                  <a:lnTo>
                    <a:pt x="2743200" y="254000"/>
                  </a:lnTo>
                  <a:lnTo>
                    <a:pt x="2739107" y="208343"/>
                  </a:lnTo>
                  <a:lnTo>
                    <a:pt x="2727309" y="165371"/>
                  </a:lnTo>
                  <a:lnTo>
                    <a:pt x="2708521" y="125801"/>
                  </a:lnTo>
                  <a:lnTo>
                    <a:pt x="2683462" y="90351"/>
                  </a:lnTo>
                  <a:lnTo>
                    <a:pt x="2652848" y="59737"/>
                  </a:lnTo>
                  <a:lnTo>
                    <a:pt x="2617398" y="34678"/>
                  </a:lnTo>
                  <a:lnTo>
                    <a:pt x="2577828" y="15890"/>
                  </a:lnTo>
                  <a:lnTo>
                    <a:pt x="2534856" y="4092"/>
                  </a:lnTo>
                  <a:lnTo>
                    <a:pt x="2489200" y="0"/>
                  </a:lnTo>
                  <a:lnTo>
                    <a:pt x="25400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300" y="5841999"/>
              <a:ext cx="190499" cy="19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5100" y="5841999"/>
              <a:ext cx="190499" cy="1905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9900" y="5841999"/>
              <a:ext cx="190499" cy="1905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4700" y="5841999"/>
              <a:ext cx="190499" cy="190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9500" y="5841999"/>
              <a:ext cx="190499" cy="190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0924" y="685805"/>
            <a:ext cx="9575800" cy="4762500"/>
            <a:chOff x="850924" y="685805"/>
            <a:chExt cx="9575800" cy="4762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924" y="685805"/>
              <a:ext cx="9575523" cy="47624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28387" y="747729"/>
              <a:ext cx="7441565" cy="4149090"/>
            </a:xfrm>
            <a:custGeom>
              <a:avLst/>
              <a:gdLst/>
              <a:ahLst/>
              <a:cxnLst/>
              <a:rect l="l" t="t" r="r" b="b"/>
              <a:pathLst>
                <a:path w="7441565" h="4149090">
                  <a:moveTo>
                    <a:pt x="329248" y="1235106"/>
                  </a:moveTo>
                  <a:lnTo>
                    <a:pt x="778090" y="973679"/>
                  </a:lnTo>
                  <a:lnTo>
                    <a:pt x="1899309" y="602446"/>
                  </a:lnTo>
                  <a:lnTo>
                    <a:pt x="3354944" y="740977"/>
                  </a:lnTo>
                  <a:lnTo>
                    <a:pt x="4807037" y="2008842"/>
                  </a:lnTo>
                </a:path>
                <a:path w="7441565" h="4149090">
                  <a:moveTo>
                    <a:pt x="1349921" y="2980126"/>
                  </a:moveTo>
                  <a:lnTo>
                    <a:pt x="1581143" y="2640977"/>
                  </a:lnTo>
                  <a:lnTo>
                    <a:pt x="2254607" y="1994787"/>
                  </a:lnTo>
                  <a:lnTo>
                    <a:pt x="3340007" y="1598446"/>
                  </a:lnTo>
                  <a:lnTo>
                    <a:pt x="4807037" y="2008842"/>
                  </a:lnTo>
                </a:path>
                <a:path w="7441565" h="4149090">
                  <a:moveTo>
                    <a:pt x="7441029" y="3704475"/>
                  </a:moveTo>
                  <a:lnTo>
                    <a:pt x="7214155" y="3327896"/>
                  </a:lnTo>
                  <a:lnTo>
                    <a:pt x="6613790" y="2556218"/>
                  </a:lnTo>
                  <a:lnTo>
                    <a:pt x="5760315" y="1926529"/>
                  </a:lnTo>
                  <a:lnTo>
                    <a:pt x="4774111" y="1975916"/>
                  </a:lnTo>
                </a:path>
                <a:path w="7441565" h="4149090">
                  <a:moveTo>
                    <a:pt x="4033301" y="3622162"/>
                  </a:moveTo>
                  <a:lnTo>
                    <a:pt x="3985956" y="3424303"/>
                  </a:lnTo>
                  <a:lnTo>
                    <a:pt x="3973378" y="2961877"/>
                  </a:lnTo>
                  <a:lnTo>
                    <a:pt x="4189751" y="2431615"/>
                  </a:lnTo>
                  <a:lnTo>
                    <a:pt x="4829262" y="2030243"/>
                  </a:lnTo>
                </a:path>
                <a:path w="7441565" h="4149090">
                  <a:moveTo>
                    <a:pt x="7441030" y="1383268"/>
                  </a:moveTo>
                  <a:lnTo>
                    <a:pt x="7128243" y="1266745"/>
                  </a:lnTo>
                  <a:lnTo>
                    <a:pt x="6383317" y="1130159"/>
                  </a:lnTo>
                  <a:lnTo>
                    <a:pt x="5496402" y="1292987"/>
                  </a:lnTo>
                  <a:lnTo>
                    <a:pt x="4757649" y="2074703"/>
                  </a:lnTo>
                </a:path>
                <a:path w="7441565" h="4149090">
                  <a:moveTo>
                    <a:pt x="6996541" y="2601490"/>
                  </a:moveTo>
                  <a:lnTo>
                    <a:pt x="6764234" y="2392000"/>
                  </a:lnTo>
                  <a:lnTo>
                    <a:pt x="6195969" y="1990720"/>
                  </a:lnTo>
                  <a:lnTo>
                    <a:pt x="5484729" y="1738431"/>
                  </a:lnTo>
                  <a:lnTo>
                    <a:pt x="4823498" y="1975917"/>
                  </a:lnTo>
                </a:path>
                <a:path w="7441565" h="4149090">
                  <a:moveTo>
                    <a:pt x="5399685" y="461371"/>
                  </a:moveTo>
                  <a:lnTo>
                    <a:pt x="5232405" y="569563"/>
                  </a:lnTo>
                  <a:lnTo>
                    <a:pt x="4901473" y="877468"/>
                  </a:lnTo>
                  <a:lnTo>
                    <a:pt x="4663253" y="1360076"/>
                  </a:lnTo>
                  <a:lnTo>
                    <a:pt x="4774111" y="1992379"/>
                  </a:lnTo>
                </a:path>
                <a:path w="7441565" h="4149090">
                  <a:moveTo>
                    <a:pt x="3325416" y="1202181"/>
                  </a:moveTo>
                  <a:lnTo>
                    <a:pt x="3510315" y="1164860"/>
                  </a:lnTo>
                  <a:lnTo>
                    <a:pt x="3939204" y="1168507"/>
                  </a:lnTo>
                  <a:lnTo>
                    <a:pt x="4423374" y="1386541"/>
                  </a:lnTo>
                  <a:lnTo>
                    <a:pt x="4774112" y="1992379"/>
                  </a:lnTo>
                </a:path>
                <a:path w="7441565" h="4149090">
                  <a:moveTo>
                    <a:pt x="1448695" y="4148961"/>
                  </a:moveTo>
                  <a:lnTo>
                    <a:pt x="1580512" y="3708993"/>
                  </a:lnTo>
                  <a:lnTo>
                    <a:pt x="2080068" y="2791882"/>
                  </a:lnTo>
                  <a:lnTo>
                    <a:pt x="3103523" y="2001819"/>
                  </a:lnTo>
                  <a:lnTo>
                    <a:pt x="4807037" y="1942992"/>
                  </a:lnTo>
                </a:path>
                <a:path w="7441565" h="4149090">
                  <a:moveTo>
                    <a:pt x="0" y="444908"/>
                  </a:moveTo>
                  <a:lnTo>
                    <a:pt x="538400" y="228680"/>
                  </a:lnTo>
                  <a:lnTo>
                    <a:pt x="1837692" y="0"/>
                  </a:lnTo>
                  <a:lnTo>
                    <a:pt x="3424013" y="388872"/>
                  </a:lnTo>
                  <a:lnTo>
                    <a:pt x="4823499" y="2025304"/>
                  </a:lnTo>
                </a:path>
                <a:path w="7441565" h="4149090">
                  <a:moveTo>
                    <a:pt x="5877096" y="2436865"/>
                  </a:moveTo>
                  <a:lnTo>
                    <a:pt x="5796112" y="2310308"/>
                  </a:lnTo>
                  <a:lnTo>
                    <a:pt x="5565107" y="2059595"/>
                  </a:lnTo>
                  <a:lnTo>
                    <a:pt x="5202004" y="1878165"/>
                  </a:lnTo>
                  <a:lnTo>
                    <a:pt x="4724723" y="1959454"/>
                  </a:lnTo>
                </a:path>
              </a:pathLst>
            </a:custGeom>
            <a:ln w="25400">
              <a:solidFill>
                <a:srgbClr val="F7B6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407957" y="4737100"/>
            <a:ext cx="64744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90" dirty="0">
                <a:solidFill>
                  <a:srgbClr val="434343"/>
                </a:solidFill>
                <a:latin typeface="Tahoma"/>
                <a:cs typeface="Tahoma"/>
              </a:rPr>
              <a:t>It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sz="2300" spc="-10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434343"/>
                </a:solidFill>
                <a:latin typeface="Tahoma"/>
                <a:cs typeface="Tahoma"/>
              </a:rPr>
              <a:t>largest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434343"/>
                </a:solidFill>
                <a:latin typeface="Tahoma"/>
                <a:cs typeface="Tahoma"/>
              </a:rPr>
              <a:t>annual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434343"/>
                </a:solidFill>
                <a:latin typeface="Tahoma"/>
                <a:cs typeface="Tahoma"/>
              </a:rPr>
              <a:t>convention</a:t>
            </a:r>
            <a:r>
              <a:rPr sz="2300" spc="-10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Tahoma"/>
                <a:cs typeface="Tahoma"/>
              </a:rPr>
              <a:t>of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434343"/>
                </a:solidFill>
                <a:latin typeface="Tahoma"/>
                <a:cs typeface="Tahoma"/>
              </a:rPr>
              <a:t>faith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Tahoma"/>
                <a:cs typeface="Tahoma"/>
              </a:rPr>
              <a:t>on</a:t>
            </a:r>
            <a:r>
              <a:rPr sz="2300" spc="-10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65" dirty="0">
                <a:solidFill>
                  <a:srgbClr val="434343"/>
                </a:solidFill>
                <a:latin typeface="Tahoma"/>
                <a:cs typeface="Tahoma"/>
              </a:rPr>
              <a:t>earth.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482600"/>
            <a:ext cx="4639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5.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160" dirty="0">
                <a:solidFill>
                  <a:srgbClr val="00615D"/>
                </a:solidFill>
                <a:latin typeface="Tahoma"/>
                <a:cs typeface="Tahoma"/>
              </a:rPr>
              <a:t>T</a:t>
            </a:r>
            <a:r>
              <a:rPr sz="3600" b="1" spc="-170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15" dirty="0">
                <a:solidFill>
                  <a:srgbClr val="00615D"/>
                </a:solidFill>
                <a:latin typeface="Tahoma"/>
                <a:cs typeface="Tahoma"/>
              </a:rPr>
              <a:t>e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165" dirty="0">
                <a:solidFill>
                  <a:srgbClr val="00615D"/>
                </a:solidFill>
                <a:latin typeface="Tahoma"/>
                <a:cs typeface="Tahoma"/>
              </a:rPr>
              <a:t>Pil</a:t>
            </a:r>
            <a:r>
              <a:rPr sz="3600" b="1" spc="-254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95" dirty="0">
                <a:solidFill>
                  <a:srgbClr val="00615D"/>
                </a:solidFill>
                <a:latin typeface="Tahoma"/>
                <a:cs typeface="Tahoma"/>
              </a:rPr>
              <a:t>r</a:t>
            </a:r>
            <a:r>
              <a:rPr sz="3600" b="1" spc="-270" dirty="0">
                <a:solidFill>
                  <a:srgbClr val="00615D"/>
                </a:solidFill>
                <a:latin typeface="Tahoma"/>
                <a:cs typeface="Tahoma"/>
              </a:rPr>
              <a:t>im</a:t>
            </a:r>
            <a:r>
              <a:rPr sz="3600" b="1" spc="-260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05" dirty="0">
                <a:solidFill>
                  <a:srgbClr val="00615D"/>
                </a:solidFill>
                <a:latin typeface="Tahoma"/>
                <a:cs typeface="Tahoma"/>
              </a:rPr>
              <a:t>g</a:t>
            </a:r>
            <a:r>
              <a:rPr sz="3600" b="1" spc="-215" dirty="0">
                <a:solidFill>
                  <a:srgbClr val="00615D"/>
                </a:solidFill>
                <a:latin typeface="Tahoma"/>
                <a:cs typeface="Tahoma"/>
              </a:rPr>
              <a:t>e</a:t>
            </a:r>
            <a:r>
              <a:rPr sz="3600" b="1" spc="-360" dirty="0">
                <a:solidFill>
                  <a:srgbClr val="00615D"/>
                </a:solidFill>
                <a:latin typeface="Tahoma"/>
                <a:cs typeface="Tahoma"/>
              </a:rPr>
              <a:t> </a:t>
            </a:r>
            <a:r>
              <a:rPr sz="3600" b="1" spc="-340" dirty="0">
                <a:solidFill>
                  <a:srgbClr val="00615D"/>
                </a:solidFill>
                <a:latin typeface="Tahoma"/>
                <a:cs typeface="Tahoma"/>
              </a:rPr>
              <a:t>(</a:t>
            </a:r>
            <a:r>
              <a:rPr sz="3600" b="1" spc="-484" dirty="0">
                <a:solidFill>
                  <a:srgbClr val="00615D"/>
                </a:solidFill>
                <a:latin typeface="Tahoma"/>
                <a:cs typeface="Tahoma"/>
              </a:rPr>
              <a:t>h</a:t>
            </a:r>
            <a:r>
              <a:rPr sz="3600" b="1" spc="-275" dirty="0">
                <a:solidFill>
                  <a:srgbClr val="00615D"/>
                </a:solidFill>
                <a:latin typeface="Tahoma"/>
                <a:cs typeface="Tahoma"/>
              </a:rPr>
              <a:t>a</a:t>
            </a:r>
            <a:r>
              <a:rPr sz="3600" b="1" spc="-409" dirty="0">
                <a:solidFill>
                  <a:srgbClr val="00615D"/>
                </a:solidFill>
                <a:latin typeface="Tahoma"/>
                <a:cs typeface="Tahoma"/>
              </a:rPr>
              <a:t>jj)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8400" y="1506219"/>
            <a:ext cx="4565015" cy="28702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50"/>
              </a:spcBef>
            </a:pPr>
            <a:r>
              <a:rPr sz="2300" b="1" spc="-210" dirty="0">
                <a:solidFill>
                  <a:srgbClr val="434343"/>
                </a:solidFill>
                <a:latin typeface="Tahoma"/>
                <a:cs typeface="Tahoma"/>
              </a:rPr>
              <a:t>Peace</a:t>
            </a:r>
            <a:r>
              <a:rPr sz="2300" b="1" spc="-6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is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the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dominant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65" dirty="0">
                <a:solidFill>
                  <a:srgbClr val="434343"/>
                </a:solidFill>
                <a:latin typeface="Tahoma"/>
                <a:cs typeface="Tahoma"/>
              </a:rPr>
              <a:t>theme.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Tahoma"/>
                <a:cs typeface="Tahoma"/>
              </a:rPr>
              <a:t>Peace 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with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434343"/>
                </a:solidFill>
                <a:latin typeface="Tahoma"/>
                <a:cs typeface="Tahoma"/>
              </a:rPr>
              <a:t>Allah,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with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Tahoma"/>
                <a:cs typeface="Tahoma"/>
              </a:rPr>
              <a:t>one's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Tahoma"/>
                <a:cs typeface="Tahoma"/>
              </a:rPr>
              <a:t>soul,</a:t>
            </a:r>
            <a:r>
              <a:rPr sz="2300" spc="-12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with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Tahoma"/>
                <a:cs typeface="Tahoma"/>
              </a:rPr>
              <a:t>one </a:t>
            </a:r>
            <a:r>
              <a:rPr sz="2300" spc="-7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0" dirty="0">
                <a:solidFill>
                  <a:srgbClr val="434343"/>
                </a:solidFill>
                <a:latin typeface="Tahoma"/>
                <a:cs typeface="Tahoma"/>
              </a:rPr>
              <a:t>another,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with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75" dirty="0">
                <a:solidFill>
                  <a:srgbClr val="434343"/>
                </a:solidFill>
                <a:latin typeface="Tahoma"/>
                <a:cs typeface="Tahoma"/>
              </a:rPr>
              <a:t>all</a:t>
            </a:r>
            <a:r>
              <a:rPr sz="2300" spc="-1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434343"/>
                </a:solidFill>
                <a:latin typeface="Tahoma"/>
                <a:cs typeface="Tahoma"/>
              </a:rPr>
              <a:t>living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60" dirty="0">
                <a:solidFill>
                  <a:srgbClr val="434343"/>
                </a:solidFill>
                <a:latin typeface="Tahoma"/>
                <a:cs typeface="Tahoma"/>
              </a:rPr>
              <a:t>creatures.</a:t>
            </a:r>
            <a:endParaRPr sz="2300">
              <a:latin typeface="Tahoma"/>
              <a:cs typeface="Tahoma"/>
            </a:endParaRPr>
          </a:p>
          <a:p>
            <a:pPr marL="12700" marR="72390">
              <a:lnSpc>
                <a:spcPct val="126800"/>
              </a:lnSpc>
              <a:spcBef>
                <a:spcPts val="1600"/>
              </a:spcBef>
            </a:pPr>
            <a:r>
              <a:rPr sz="2300" spc="-45" dirty="0">
                <a:solidFill>
                  <a:srgbClr val="434343"/>
                </a:solidFill>
                <a:latin typeface="Tahoma"/>
                <a:cs typeface="Tahoma"/>
              </a:rPr>
              <a:t>To </a:t>
            </a:r>
            <a:r>
              <a:rPr sz="2300" spc="-20" dirty="0">
                <a:solidFill>
                  <a:srgbClr val="434343"/>
                </a:solidFill>
                <a:latin typeface="Tahoma"/>
                <a:cs typeface="Tahoma"/>
              </a:rPr>
              <a:t>disturb the </a:t>
            </a:r>
            <a:r>
              <a:rPr sz="2300" spc="-45" dirty="0">
                <a:solidFill>
                  <a:srgbClr val="434343"/>
                </a:solidFill>
                <a:latin typeface="Tahoma"/>
                <a:cs typeface="Tahoma"/>
              </a:rPr>
              <a:t>peace </a:t>
            </a:r>
            <a:r>
              <a:rPr sz="2300" spc="-10" dirty="0">
                <a:solidFill>
                  <a:srgbClr val="434343"/>
                </a:solidFill>
                <a:latin typeface="Tahoma"/>
                <a:cs typeface="Tahoma"/>
              </a:rPr>
              <a:t>of </a:t>
            </a:r>
            <a:r>
              <a:rPr sz="2300" spc="-45" dirty="0">
                <a:solidFill>
                  <a:srgbClr val="434343"/>
                </a:solidFill>
                <a:latin typeface="Tahoma"/>
                <a:cs typeface="Tahoma"/>
              </a:rPr>
              <a:t>anyone </a:t>
            </a:r>
            <a:r>
              <a:rPr sz="2300" spc="-35" dirty="0">
                <a:solidFill>
                  <a:srgbClr val="434343"/>
                </a:solidFill>
                <a:latin typeface="Tahoma"/>
                <a:cs typeface="Tahoma"/>
              </a:rPr>
              <a:t>or </a:t>
            </a:r>
            <a:r>
              <a:rPr sz="2300" spc="-3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5" dirty="0">
                <a:solidFill>
                  <a:srgbClr val="434343"/>
                </a:solidFill>
                <a:latin typeface="Tahoma"/>
                <a:cs typeface="Tahoma"/>
              </a:rPr>
              <a:t>any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434343"/>
                </a:solidFill>
                <a:latin typeface="Tahoma"/>
                <a:cs typeface="Tahoma"/>
              </a:rPr>
              <a:t>creature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434343"/>
                </a:solidFill>
                <a:latin typeface="Tahoma"/>
                <a:cs typeface="Tahoma"/>
              </a:rPr>
              <a:t>in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55" dirty="0">
                <a:solidFill>
                  <a:srgbClr val="434343"/>
                </a:solidFill>
                <a:latin typeface="Tahoma"/>
                <a:cs typeface="Tahoma"/>
              </a:rPr>
              <a:t>any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45" dirty="0">
                <a:solidFill>
                  <a:srgbClr val="434343"/>
                </a:solidFill>
                <a:latin typeface="Tahoma"/>
                <a:cs typeface="Tahoma"/>
              </a:rPr>
              <a:t>shape</a:t>
            </a:r>
            <a:r>
              <a:rPr sz="2300" spc="-114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5" dirty="0">
                <a:solidFill>
                  <a:srgbClr val="434343"/>
                </a:solidFill>
                <a:latin typeface="Tahoma"/>
                <a:cs typeface="Tahoma"/>
              </a:rPr>
              <a:t>or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35" dirty="0">
                <a:solidFill>
                  <a:srgbClr val="434343"/>
                </a:solidFill>
                <a:latin typeface="Tahoma"/>
                <a:cs typeface="Tahoma"/>
              </a:rPr>
              <a:t>form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434343"/>
                </a:solidFill>
                <a:latin typeface="Tahoma"/>
                <a:cs typeface="Tahoma"/>
              </a:rPr>
              <a:t>is </a:t>
            </a:r>
            <a:r>
              <a:rPr sz="2300" spc="-705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5" dirty="0">
                <a:solidFill>
                  <a:srgbClr val="434343"/>
                </a:solidFill>
                <a:latin typeface="Tahoma"/>
                <a:cs typeface="Tahoma"/>
              </a:rPr>
              <a:t>strictly</a:t>
            </a:r>
            <a:r>
              <a:rPr sz="2300" spc="-110" dirty="0">
                <a:solidFill>
                  <a:srgbClr val="434343"/>
                </a:solidFill>
                <a:latin typeface="Tahoma"/>
                <a:cs typeface="Tahoma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Tahoma"/>
                <a:cs typeface="Tahoma"/>
              </a:rPr>
              <a:t>prohibited.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46800" y="1497012"/>
            <a:ext cx="4356100" cy="3378200"/>
            <a:chOff x="6146800" y="1497012"/>
            <a:chExt cx="4356100" cy="3378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3000" y="1562100"/>
              <a:ext cx="4203700" cy="314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6800" y="1497012"/>
              <a:ext cx="4356100" cy="33782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056219" y="4903470"/>
            <a:ext cx="4370705" cy="457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z="1300" dirty="0">
                <a:solidFill>
                  <a:srgbClr val="7A7A7A"/>
                </a:solidFill>
                <a:latin typeface="Tahoma"/>
                <a:cs typeface="Tahoma"/>
              </a:rPr>
              <a:t>Supplicating</a:t>
            </a:r>
            <a:r>
              <a:rPr sz="1300" spc="-6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15" dirty="0">
                <a:solidFill>
                  <a:srgbClr val="7A7A7A"/>
                </a:solidFill>
                <a:latin typeface="Tahoma"/>
                <a:cs typeface="Tahoma"/>
              </a:rPr>
              <a:t>Pilgrim</a:t>
            </a:r>
            <a:r>
              <a:rPr sz="1300" spc="-6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7A7A7A"/>
                </a:solidFill>
                <a:latin typeface="Tahoma"/>
                <a:cs typeface="Tahoma"/>
              </a:rPr>
              <a:t>at</a:t>
            </a:r>
            <a:r>
              <a:rPr sz="1300" spc="-55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7A7A7A"/>
                </a:solidFill>
                <a:latin typeface="Tahoma"/>
                <a:cs typeface="Tahoma"/>
              </a:rPr>
              <a:t>Masjid</a:t>
            </a:r>
            <a:r>
              <a:rPr sz="1300" spc="-6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30" dirty="0">
                <a:solidFill>
                  <a:srgbClr val="7A7A7A"/>
                </a:solidFill>
                <a:latin typeface="Tahoma"/>
                <a:cs typeface="Tahoma"/>
              </a:rPr>
              <a:t>Al</a:t>
            </a:r>
            <a:r>
              <a:rPr sz="1300" spc="-55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45" dirty="0">
                <a:solidFill>
                  <a:srgbClr val="7A7A7A"/>
                </a:solidFill>
                <a:latin typeface="Tahoma"/>
                <a:cs typeface="Tahoma"/>
              </a:rPr>
              <a:t>Haram.</a:t>
            </a:r>
            <a:r>
              <a:rPr sz="1300" spc="-6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7A7A7A"/>
                </a:solidFill>
                <a:latin typeface="Tahoma"/>
                <a:cs typeface="Tahoma"/>
              </a:rPr>
              <a:t>Mecca,</a:t>
            </a:r>
            <a:r>
              <a:rPr sz="1300" spc="-6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15" dirty="0">
                <a:solidFill>
                  <a:srgbClr val="7A7A7A"/>
                </a:solidFill>
                <a:latin typeface="Tahoma"/>
                <a:cs typeface="Tahoma"/>
              </a:rPr>
              <a:t>Saudi</a:t>
            </a:r>
            <a:r>
              <a:rPr sz="1300" spc="-55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7A7A7A"/>
                </a:solidFill>
                <a:latin typeface="Tahoma"/>
                <a:cs typeface="Tahoma"/>
              </a:rPr>
              <a:t>Arabia.</a:t>
            </a:r>
            <a:endParaRPr sz="13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300" spc="-10" dirty="0">
                <a:solidFill>
                  <a:srgbClr val="7A7A7A"/>
                </a:solidFill>
                <a:latin typeface="Tahoma"/>
                <a:cs typeface="Tahoma"/>
              </a:rPr>
              <a:t>Credit</a:t>
            </a:r>
            <a:r>
              <a:rPr sz="1300" spc="-80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7A7A7A"/>
                </a:solidFill>
                <a:latin typeface="Tahoma"/>
                <a:cs typeface="Tahoma"/>
              </a:rPr>
              <a:t>to</a:t>
            </a:r>
            <a:r>
              <a:rPr sz="1300" spc="-75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35" dirty="0">
                <a:solidFill>
                  <a:srgbClr val="7A7A7A"/>
                </a:solidFill>
                <a:latin typeface="Tahoma"/>
                <a:cs typeface="Tahoma"/>
              </a:rPr>
              <a:t>Ali</a:t>
            </a:r>
            <a:r>
              <a:rPr sz="1300" spc="-75" dirty="0">
                <a:solidFill>
                  <a:srgbClr val="7A7A7A"/>
                </a:solidFill>
                <a:latin typeface="Tahoma"/>
                <a:cs typeface="Tahoma"/>
              </a:rPr>
              <a:t> </a:t>
            </a:r>
            <a:r>
              <a:rPr sz="1300" spc="-25" dirty="0">
                <a:solidFill>
                  <a:srgbClr val="7A7A7A"/>
                </a:solidFill>
                <a:latin typeface="Tahoma"/>
                <a:cs typeface="Tahoma"/>
              </a:rPr>
              <a:t>Mansuri.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0300" y="5842000"/>
            <a:ext cx="190499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45100" y="5842000"/>
            <a:ext cx="190499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9900" y="5842000"/>
            <a:ext cx="190499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54700" y="5842000"/>
            <a:ext cx="190499" cy="190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9500" y="5842000"/>
            <a:ext cx="190499" cy="1905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77</TotalTime>
  <Words>407</Words>
  <Application>Microsoft Office PowerPoint</Application>
  <PresentationFormat>Personalizado</PresentationFormat>
  <Paragraphs>52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MS UI Gothic</vt:lpstr>
      <vt:lpstr>Arial</vt:lpstr>
      <vt:lpstr>Calibri</vt:lpstr>
      <vt:lpstr>Garamond</vt:lpstr>
      <vt:lpstr>Tahoma</vt:lpstr>
      <vt:lpstr>Trebuchet MS</vt:lpstr>
      <vt:lpstr>Verdana</vt:lpstr>
      <vt:lpstr>Orgánico</vt:lpstr>
      <vt:lpstr>Presentación de PowerPoint</vt:lpstr>
      <vt:lpstr>Presentación de PowerPoint</vt:lpstr>
      <vt:lpstr>The 5 Pillars of Islam</vt:lpstr>
      <vt:lpstr>There are 5 Pillars of Islam which are the most important Islamic practices. </vt:lpstr>
      <vt:lpstr>Presentación de PowerPoint</vt:lpstr>
      <vt:lpstr>Faith (Shahadah)</vt:lpstr>
      <vt:lpstr>1. Faith (Shahadah)</vt:lpstr>
      <vt:lpstr>Presentación de PowerPoint</vt:lpstr>
      <vt:lpstr>Prayer (salah)</vt:lpstr>
      <vt:lpstr> 2. Prayer (salah)</vt:lpstr>
      <vt:lpstr>2. Prayer (salah)</vt:lpstr>
      <vt:lpstr>Part of Requirements</vt:lpstr>
      <vt:lpstr>2. Prayer (salah)</vt:lpstr>
      <vt:lpstr>3. Charity (Zakah)</vt:lpstr>
      <vt:lpstr>3. Charity (Zakah)</vt:lpstr>
      <vt:lpstr>4. Fasting (sawm)</vt:lpstr>
      <vt:lpstr>4. Fasting (sawm)</vt:lpstr>
      <vt:lpstr>4. Fasting (sawm)</vt:lpstr>
      <vt:lpstr>5. The Pilgrimage  (hajj)</vt:lpstr>
      <vt:lpstr>5. The Pilgrimage (hajj)</vt:lpstr>
      <vt:lpstr>Presentación de PowerPoint</vt:lpstr>
      <vt:lpstr>Presentación de PowerPoint</vt:lpstr>
      <vt:lpstr>5. The Pilgrimage (hajj)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Maria Sanz</cp:lastModifiedBy>
  <cp:revision>3</cp:revision>
  <dcterms:created xsi:type="dcterms:W3CDTF">2021-08-19T16:48:16Z</dcterms:created>
  <dcterms:modified xsi:type="dcterms:W3CDTF">2021-08-19T18:07:16Z</dcterms:modified>
</cp:coreProperties>
</file>