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35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72" r:id="rId2"/>
    <p:sldId id="256" r:id="rId3"/>
    <p:sldId id="315" r:id="rId4"/>
    <p:sldId id="273" r:id="rId5"/>
    <p:sldId id="302" r:id="rId6"/>
    <p:sldId id="307" r:id="rId7"/>
    <p:sldId id="275" r:id="rId8"/>
    <p:sldId id="311" r:id="rId9"/>
    <p:sldId id="270" r:id="rId10"/>
    <p:sldId id="285" r:id="rId11"/>
    <p:sldId id="290" r:id="rId12"/>
    <p:sldId id="303" r:id="rId13"/>
    <p:sldId id="317" r:id="rId14"/>
    <p:sldId id="309" r:id="rId15"/>
    <p:sldId id="294" r:id="rId16"/>
    <p:sldId id="257" r:id="rId17"/>
    <p:sldId id="326" r:id="rId18"/>
    <p:sldId id="322" r:id="rId19"/>
    <p:sldId id="314" r:id="rId20"/>
    <p:sldId id="319" r:id="rId21"/>
    <p:sldId id="288" r:id="rId22"/>
    <p:sldId id="293" r:id="rId23"/>
    <p:sldId id="265" r:id="rId24"/>
    <p:sldId id="312" r:id="rId25"/>
    <p:sldId id="300" r:id="rId26"/>
    <p:sldId id="295" r:id="rId27"/>
    <p:sldId id="304" r:id="rId28"/>
    <p:sldId id="296" r:id="rId29"/>
    <p:sldId id="316" r:id="rId30"/>
    <p:sldId id="318" r:id="rId31"/>
    <p:sldId id="297" r:id="rId32"/>
    <p:sldId id="298" r:id="rId33"/>
    <p:sldId id="321" r:id="rId34"/>
    <p:sldId id="305" r:id="rId35"/>
    <p:sldId id="291" r:id="rId3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FF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6" autoAdjust="0"/>
    <p:restoredTop sz="94718" autoAdjust="0"/>
  </p:normalViewPr>
  <p:slideViewPr>
    <p:cSldViewPr>
      <p:cViewPr varScale="1">
        <p:scale>
          <a:sx n="86" d="100"/>
          <a:sy n="86" d="100"/>
        </p:scale>
        <p:origin x="48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5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BB15AB-CDE1-451F-9545-C8CAABB0997A}" type="doc">
      <dgm:prSet loTypeId="urn:microsoft.com/office/officeart/2005/8/layout/chart3" loCatId="cycle" qsTypeId="urn:microsoft.com/office/officeart/2005/8/quickstyle/simple1" qsCatId="simple" csTypeId="urn:microsoft.com/office/officeart/2005/8/colors/colorful5" csCatId="colorful" phldr="1"/>
      <dgm:spPr/>
    </dgm:pt>
    <dgm:pt modelId="{667C47B6-0B95-46DA-9D26-E66ADB793E5F}">
      <dgm:prSet phldrT="[Texto]" custT="1"/>
      <dgm:spPr/>
      <dgm:t>
        <a:bodyPr/>
        <a:lstStyle/>
        <a:p>
          <a:r>
            <a:rPr lang="es-ES" sz="2000" dirty="0"/>
            <a:t>El templo  data del siglo VII u VIII</a:t>
          </a:r>
        </a:p>
      </dgm:t>
    </dgm:pt>
    <dgm:pt modelId="{A4E4EC8E-FBDB-4358-A389-365382F4C948}" type="parTrans" cxnId="{FC52C66F-467D-431F-91B0-B6C20680BCB4}">
      <dgm:prSet/>
      <dgm:spPr/>
      <dgm:t>
        <a:bodyPr/>
        <a:lstStyle/>
        <a:p>
          <a:endParaRPr lang="es-ES" sz="2000"/>
        </a:p>
      </dgm:t>
    </dgm:pt>
    <dgm:pt modelId="{2261F327-166C-45F1-B36F-EDDA394137EB}" type="sibTrans" cxnId="{FC52C66F-467D-431F-91B0-B6C20680BCB4}">
      <dgm:prSet/>
      <dgm:spPr/>
      <dgm:t>
        <a:bodyPr/>
        <a:lstStyle/>
        <a:p>
          <a:endParaRPr lang="es-ES" sz="2000"/>
        </a:p>
      </dgm:t>
    </dgm:pt>
    <dgm:pt modelId="{9B9E37B0-99A9-4E4D-BFD9-2CB1D2BB1FF2}">
      <dgm:prSet phldrT="[Texto]" custT="1"/>
      <dgm:spPr/>
      <dgm:t>
        <a:bodyPr/>
        <a:lstStyle/>
        <a:p>
          <a:r>
            <a:rPr lang="es-ES" sz="2000" dirty="0"/>
            <a:t>Fue trasladada piedra a piedra para no quedar sumergida bajo un pantano sobre el río Esla</a:t>
          </a:r>
        </a:p>
      </dgm:t>
    </dgm:pt>
    <dgm:pt modelId="{316E41EE-F7C2-43AC-B49E-40B72A3FDF19}" type="parTrans" cxnId="{BE94D6DE-9D72-474A-8A17-C745F80C2243}">
      <dgm:prSet/>
      <dgm:spPr/>
      <dgm:t>
        <a:bodyPr/>
        <a:lstStyle/>
        <a:p>
          <a:endParaRPr lang="es-ES" sz="2000"/>
        </a:p>
      </dgm:t>
    </dgm:pt>
    <dgm:pt modelId="{EE9D1619-859B-4A59-9DCC-7B796813D06D}" type="sibTrans" cxnId="{BE94D6DE-9D72-474A-8A17-C745F80C2243}">
      <dgm:prSet/>
      <dgm:spPr/>
      <dgm:t>
        <a:bodyPr/>
        <a:lstStyle/>
        <a:p>
          <a:endParaRPr lang="es-ES" sz="2000"/>
        </a:p>
      </dgm:t>
    </dgm:pt>
    <dgm:pt modelId="{0B77AE0A-CA21-4C68-AA49-7CA12BFB5A68}">
      <dgm:prSet phldrT="[Texto]" custT="1"/>
      <dgm:spPr/>
      <dgm:t>
        <a:bodyPr/>
        <a:lstStyle/>
        <a:p>
          <a:r>
            <a:rPr lang="es-ES" sz="2000" dirty="0"/>
            <a:t>En el lugar donde fue construida existía un poblado de origen romano y una pequeña iglesia</a:t>
          </a:r>
        </a:p>
      </dgm:t>
    </dgm:pt>
    <dgm:pt modelId="{4E06BC56-9A83-4EC9-B859-A7974CC9A20D}" type="parTrans" cxnId="{C5C0C8D5-DC60-4186-AE3F-85786BF41C08}">
      <dgm:prSet/>
      <dgm:spPr/>
      <dgm:t>
        <a:bodyPr/>
        <a:lstStyle/>
        <a:p>
          <a:endParaRPr lang="es-ES" sz="2000"/>
        </a:p>
      </dgm:t>
    </dgm:pt>
    <dgm:pt modelId="{124DC60A-6277-4E13-A509-279393773C33}" type="sibTrans" cxnId="{C5C0C8D5-DC60-4186-AE3F-85786BF41C08}">
      <dgm:prSet/>
      <dgm:spPr/>
      <dgm:t>
        <a:bodyPr/>
        <a:lstStyle/>
        <a:p>
          <a:endParaRPr lang="es-ES" sz="2000"/>
        </a:p>
      </dgm:t>
    </dgm:pt>
    <dgm:pt modelId="{1D128A0C-77A1-47FD-8A8F-6F558BCDEAB8}" type="pres">
      <dgm:prSet presAssocID="{18BB15AB-CDE1-451F-9545-C8CAABB0997A}" presName="compositeShape" presStyleCnt="0">
        <dgm:presLayoutVars>
          <dgm:chMax val="7"/>
          <dgm:dir/>
          <dgm:resizeHandles val="exact"/>
        </dgm:presLayoutVars>
      </dgm:prSet>
      <dgm:spPr/>
    </dgm:pt>
    <dgm:pt modelId="{629CD370-B42B-4FDB-87F3-203E440E511B}" type="pres">
      <dgm:prSet presAssocID="{18BB15AB-CDE1-451F-9545-C8CAABB0997A}" presName="wedge1" presStyleLbl="node1" presStyleIdx="0" presStyleCnt="3" custScaleX="104076" custScaleY="98272" custLinFactNeighborX="745" custLinFactNeighborY="2657"/>
      <dgm:spPr/>
    </dgm:pt>
    <dgm:pt modelId="{7463EB9D-AB27-4B01-91CA-E1C2B8428E52}" type="pres">
      <dgm:prSet presAssocID="{18BB15AB-CDE1-451F-9545-C8CAABB0997A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BB75D855-7C0D-4453-9754-3E299EBB5FC4}" type="pres">
      <dgm:prSet presAssocID="{18BB15AB-CDE1-451F-9545-C8CAABB0997A}" presName="wedge2" presStyleLbl="node1" presStyleIdx="1" presStyleCnt="3" custScaleX="107191" custScaleY="101351" custLinFactNeighborX="4719" custLinFactNeighborY="207"/>
      <dgm:spPr/>
    </dgm:pt>
    <dgm:pt modelId="{DD259F9A-1A0D-4B9A-A071-A4CC36B03DB9}" type="pres">
      <dgm:prSet presAssocID="{18BB15AB-CDE1-451F-9545-C8CAABB0997A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86130F29-3D7E-47F1-A41D-FA4908AA4B44}" type="pres">
      <dgm:prSet presAssocID="{18BB15AB-CDE1-451F-9545-C8CAABB0997A}" presName="wedge3" presStyleLbl="node1" presStyleIdx="2" presStyleCnt="3" custScaleX="103596" custLinFactNeighborX="3862" custLinFactNeighborY="-1253"/>
      <dgm:spPr/>
    </dgm:pt>
    <dgm:pt modelId="{87DDFB84-B663-491A-8E47-D01355D1737F}" type="pres">
      <dgm:prSet presAssocID="{18BB15AB-CDE1-451F-9545-C8CAABB0997A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0DBBE16-03CB-4894-B3C0-6D1430679813}" type="presOf" srcId="{667C47B6-0B95-46DA-9D26-E66ADB793E5F}" destId="{629CD370-B42B-4FDB-87F3-203E440E511B}" srcOrd="0" destOrd="0" presId="urn:microsoft.com/office/officeart/2005/8/layout/chart3"/>
    <dgm:cxn modelId="{065CA55C-1B22-4E0F-B614-596356655236}" type="presOf" srcId="{18BB15AB-CDE1-451F-9545-C8CAABB0997A}" destId="{1D128A0C-77A1-47FD-8A8F-6F558BCDEAB8}" srcOrd="0" destOrd="0" presId="urn:microsoft.com/office/officeart/2005/8/layout/chart3"/>
    <dgm:cxn modelId="{92AFB369-3EE5-4230-BE7E-66587659C1A0}" type="presOf" srcId="{9B9E37B0-99A9-4E4D-BFD9-2CB1D2BB1FF2}" destId="{DD259F9A-1A0D-4B9A-A071-A4CC36B03DB9}" srcOrd="1" destOrd="0" presId="urn:microsoft.com/office/officeart/2005/8/layout/chart3"/>
    <dgm:cxn modelId="{FC52C66F-467D-431F-91B0-B6C20680BCB4}" srcId="{18BB15AB-CDE1-451F-9545-C8CAABB0997A}" destId="{667C47B6-0B95-46DA-9D26-E66ADB793E5F}" srcOrd="0" destOrd="0" parTransId="{A4E4EC8E-FBDB-4358-A389-365382F4C948}" sibTransId="{2261F327-166C-45F1-B36F-EDDA394137EB}"/>
    <dgm:cxn modelId="{E3074779-CC6D-411A-B915-37E75BC6E41F}" type="presOf" srcId="{667C47B6-0B95-46DA-9D26-E66ADB793E5F}" destId="{7463EB9D-AB27-4B01-91CA-E1C2B8428E52}" srcOrd="1" destOrd="0" presId="urn:microsoft.com/office/officeart/2005/8/layout/chart3"/>
    <dgm:cxn modelId="{B9CAADA2-38E2-480E-A475-94670B2B8044}" type="presOf" srcId="{0B77AE0A-CA21-4C68-AA49-7CA12BFB5A68}" destId="{87DDFB84-B663-491A-8E47-D01355D1737F}" srcOrd="1" destOrd="0" presId="urn:microsoft.com/office/officeart/2005/8/layout/chart3"/>
    <dgm:cxn modelId="{79EEA5B1-F613-48C3-9CA2-A96FFD9AFBB4}" type="presOf" srcId="{9B9E37B0-99A9-4E4D-BFD9-2CB1D2BB1FF2}" destId="{BB75D855-7C0D-4453-9754-3E299EBB5FC4}" srcOrd="0" destOrd="0" presId="urn:microsoft.com/office/officeart/2005/8/layout/chart3"/>
    <dgm:cxn modelId="{C5C0C8D5-DC60-4186-AE3F-85786BF41C08}" srcId="{18BB15AB-CDE1-451F-9545-C8CAABB0997A}" destId="{0B77AE0A-CA21-4C68-AA49-7CA12BFB5A68}" srcOrd="2" destOrd="0" parTransId="{4E06BC56-9A83-4EC9-B859-A7974CC9A20D}" sibTransId="{124DC60A-6277-4E13-A509-279393773C33}"/>
    <dgm:cxn modelId="{BE94D6DE-9D72-474A-8A17-C745F80C2243}" srcId="{18BB15AB-CDE1-451F-9545-C8CAABB0997A}" destId="{9B9E37B0-99A9-4E4D-BFD9-2CB1D2BB1FF2}" srcOrd="1" destOrd="0" parTransId="{316E41EE-F7C2-43AC-B49E-40B72A3FDF19}" sibTransId="{EE9D1619-859B-4A59-9DCC-7B796813D06D}"/>
    <dgm:cxn modelId="{257996E7-9064-4440-B0B2-C16706330396}" type="presOf" srcId="{0B77AE0A-CA21-4C68-AA49-7CA12BFB5A68}" destId="{86130F29-3D7E-47F1-A41D-FA4908AA4B44}" srcOrd="0" destOrd="0" presId="urn:microsoft.com/office/officeart/2005/8/layout/chart3"/>
    <dgm:cxn modelId="{400C8D1F-03AB-4671-A9AD-D24E6A781613}" type="presParOf" srcId="{1D128A0C-77A1-47FD-8A8F-6F558BCDEAB8}" destId="{629CD370-B42B-4FDB-87F3-203E440E511B}" srcOrd="0" destOrd="0" presId="urn:microsoft.com/office/officeart/2005/8/layout/chart3"/>
    <dgm:cxn modelId="{3373D170-3769-4405-AEE9-3ECB22E6C8D6}" type="presParOf" srcId="{1D128A0C-77A1-47FD-8A8F-6F558BCDEAB8}" destId="{7463EB9D-AB27-4B01-91CA-E1C2B8428E52}" srcOrd="1" destOrd="0" presId="urn:microsoft.com/office/officeart/2005/8/layout/chart3"/>
    <dgm:cxn modelId="{5E69A540-26ED-447D-9A2B-F53C12443806}" type="presParOf" srcId="{1D128A0C-77A1-47FD-8A8F-6F558BCDEAB8}" destId="{BB75D855-7C0D-4453-9754-3E299EBB5FC4}" srcOrd="2" destOrd="0" presId="urn:microsoft.com/office/officeart/2005/8/layout/chart3"/>
    <dgm:cxn modelId="{8832571A-6285-4423-967A-C8B3E44B1CC0}" type="presParOf" srcId="{1D128A0C-77A1-47FD-8A8F-6F558BCDEAB8}" destId="{DD259F9A-1A0D-4B9A-A071-A4CC36B03DB9}" srcOrd="3" destOrd="0" presId="urn:microsoft.com/office/officeart/2005/8/layout/chart3"/>
    <dgm:cxn modelId="{68349939-9311-43B8-BE13-F42994810657}" type="presParOf" srcId="{1D128A0C-77A1-47FD-8A8F-6F558BCDEAB8}" destId="{86130F29-3D7E-47F1-A41D-FA4908AA4B44}" srcOrd="4" destOrd="0" presId="urn:microsoft.com/office/officeart/2005/8/layout/chart3"/>
    <dgm:cxn modelId="{C2DF285C-F77D-4428-8620-263F28F72D81}" type="presParOf" srcId="{1D128A0C-77A1-47FD-8A8F-6F558BCDEAB8}" destId="{87DDFB84-B663-491A-8E47-D01355D1737F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811176-2BB6-4F73-BBBE-58B5ED356714}" type="doc">
      <dgm:prSet loTypeId="urn:microsoft.com/office/officeart/2005/8/layout/matrix3" loCatId="matrix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14F5DAC4-EDD3-4B2C-9E4A-69D09239221A}">
      <dgm:prSet phldrT="[Texto]"/>
      <dgm:spPr/>
      <dgm:t>
        <a:bodyPr/>
        <a:lstStyle/>
        <a:p>
          <a:r>
            <a:rPr lang="es-ES" dirty="0"/>
            <a:t>El traslado de San Pedro de la Nave sentó las bases  en  la protección del patrimonio.</a:t>
          </a:r>
        </a:p>
      </dgm:t>
    </dgm:pt>
    <dgm:pt modelId="{DE6CA900-3286-496F-AFD5-7CE866C2B92E}" type="parTrans" cxnId="{D06DDDFC-4D85-4D19-86F9-43A2EEF360EE}">
      <dgm:prSet/>
      <dgm:spPr/>
      <dgm:t>
        <a:bodyPr/>
        <a:lstStyle/>
        <a:p>
          <a:endParaRPr lang="es-ES"/>
        </a:p>
      </dgm:t>
    </dgm:pt>
    <dgm:pt modelId="{CE87297A-CCAB-41A4-B3D1-2A465C2203FD}" type="sibTrans" cxnId="{D06DDDFC-4D85-4D19-86F9-43A2EEF360EE}">
      <dgm:prSet/>
      <dgm:spPr/>
      <dgm:t>
        <a:bodyPr/>
        <a:lstStyle/>
        <a:p>
          <a:endParaRPr lang="es-ES"/>
        </a:p>
      </dgm:t>
    </dgm:pt>
    <dgm:pt modelId="{9D7F039C-747D-499A-98E9-1AFC39B69984}">
      <dgm:prSet phldrT="[Texto]" phldr="1"/>
      <dgm:spPr/>
      <dgm:t>
        <a:bodyPr/>
        <a:lstStyle/>
        <a:p>
          <a:endParaRPr lang="es-ES"/>
        </a:p>
      </dgm:t>
    </dgm:pt>
    <dgm:pt modelId="{42D9A6AF-365D-4CCF-B7C6-E8443FCB5497}" type="parTrans" cxnId="{82A01F93-55F0-4A16-B245-5F4EB5ADE918}">
      <dgm:prSet/>
      <dgm:spPr/>
      <dgm:t>
        <a:bodyPr/>
        <a:lstStyle/>
        <a:p>
          <a:endParaRPr lang="es-ES"/>
        </a:p>
      </dgm:t>
    </dgm:pt>
    <dgm:pt modelId="{4735211B-105C-4416-8BDC-8CD2F4744F42}" type="sibTrans" cxnId="{82A01F93-55F0-4A16-B245-5F4EB5ADE918}">
      <dgm:prSet/>
      <dgm:spPr/>
      <dgm:t>
        <a:bodyPr/>
        <a:lstStyle/>
        <a:p>
          <a:endParaRPr lang="es-ES"/>
        </a:p>
      </dgm:t>
    </dgm:pt>
    <dgm:pt modelId="{7F12E890-E40E-41F8-B9C9-D45A9E6B6568}">
      <dgm:prSet phldrT="[Texto]" phldr="1"/>
      <dgm:spPr/>
      <dgm:t>
        <a:bodyPr/>
        <a:lstStyle/>
        <a:p>
          <a:endParaRPr lang="es-ES"/>
        </a:p>
      </dgm:t>
    </dgm:pt>
    <dgm:pt modelId="{AE650C65-4C5D-4B5E-B2D8-02E762C06C74}" type="parTrans" cxnId="{A2FBD8FC-52F5-4EF9-9EBB-50CE9E1CBF57}">
      <dgm:prSet/>
      <dgm:spPr/>
      <dgm:t>
        <a:bodyPr/>
        <a:lstStyle/>
        <a:p>
          <a:endParaRPr lang="es-ES"/>
        </a:p>
      </dgm:t>
    </dgm:pt>
    <dgm:pt modelId="{44EAE3CF-84BC-4E08-977D-17A9094050A7}" type="sibTrans" cxnId="{A2FBD8FC-52F5-4EF9-9EBB-50CE9E1CBF57}">
      <dgm:prSet/>
      <dgm:spPr/>
      <dgm:t>
        <a:bodyPr/>
        <a:lstStyle/>
        <a:p>
          <a:endParaRPr lang="es-ES"/>
        </a:p>
      </dgm:t>
    </dgm:pt>
    <dgm:pt modelId="{F28A5203-C282-47E5-A6D4-346BD57E98F7}">
      <dgm:prSet phldrT="[Texto]" phldr="1"/>
      <dgm:spPr/>
      <dgm:t>
        <a:bodyPr/>
        <a:lstStyle/>
        <a:p>
          <a:endParaRPr lang="es-ES"/>
        </a:p>
      </dgm:t>
    </dgm:pt>
    <dgm:pt modelId="{D1B1534A-2DFD-422E-A867-B83D8D968B03}" type="parTrans" cxnId="{824CC1AE-8B7A-4C2C-AD39-A423FF00B947}">
      <dgm:prSet/>
      <dgm:spPr/>
      <dgm:t>
        <a:bodyPr/>
        <a:lstStyle/>
        <a:p>
          <a:endParaRPr lang="es-ES"/>
        </a:p>
      </dgm:t>
    </dgm:pt>
    <dgm:pt modelId="{3B9AFF25-C5BF-49B7-A46A-BE509039AF5D}" type="sibTrans" cxnId="{824CC1AE-8B7A-4C2C-AD39-A423FF00B947}">
      <dgm:prSet/>
      <dgm:spPr/>
      <dgm:t>
        <a:bodyPr/>
        <a:lstStyle/>
        <a:p>
          <a:endParaRPr lang="es-ES"/>
        </a:p>
      </dgm:t>
    </dgm:pt>
    <dgm:pt modelId="{463E196A-089C-4643-8B49-952679844A9E}">
      <dgm:prSet/>
      <dgm:spPr/>
      <dgm:t>
        <a:bodyPr/>
        <a:lstStyle/>
        <a:p>
          <a:r>
            <a:rPr lang="es-ES" dirty="0"/>
            <a:t>El traslado de San Pedro de la Nave, fue dirigido por Gómez Moreno y Ferrant entre 1930- 1934 es un ejemplo de protección frente al expolio y la venta del patrimonio.</a:t>
          </a:r>
        </a:p>
      </dgm:t>
    </dgm:pt>
    <dgm:pt modelId="{4843FC41-89E0-4571-A069-0C26F7C6FDCA}" type="parTrans" cxnId="{5A487EC4-7549-4DD2-A6DE-1FA0029A6B62}">
      <dgm:prSet/>
      <dgm:spPr/>
      <dgm:t>
        <a:bodyPr/>
        <a:lstStyle/>
        <a:p>
          <a:endParaRPr lang="es-ES"/>
        </a:p>
      </dgm:t>
    </dgm:pt>
    <dgm:pt modelId="{003C633A-9346-41E5-9370-0D21C1079BE9}" type="sibTrans" cxnId="{5A487EC4-7549-4DD2-A6DE-1FA0029A6B62}">
      <dgm:prSet/>
      <dgm:spPr/>
      <dgm:t>
        <a:bodyPr/>
        <a:lstStyle/>
        <a:p>
          <a:endParaRPr lang="es-ES"/>
        </a:p>
      </dgm:t>
    </dgm:pt>
    <dgm:pt modelId="{52BDEDF2-E264-44F8-8B08-D58B664BC247}">
      <dgm:prSet/>
      <dgm:spPr/>
      <dgm:t>
        <a:bodyPr/>
        <a:lstStyle/>
        <a:p>
          <a:r>
            <a:rPr lang="es-ES" dirty="0"/>
            <a:t>La Sociedad Saltos del Duero inicia los preparativos del edificio para poder ejecutar la construcción del embalse de </a:t>
          </a:r>
          <a:r>
            <a:rPr lang="es-ES" dirty="0" err="1"/>
            <a:t>Ricobayo</a:t>
          </a:r>
          <a:r>
            <a:rPr lang="es-ES" dirty="0"/>
            <a:t> (1930). </a:t>
          </a:r>
        </a:p>
      </dgm:t>
    </dgm:pt>
    <dgm:pt modelId="{AD5E64C1-31EF-4BFC-A7B3-8D0311486B76}" type="parTrans" cxnId="{DD9ED233-ECF5-4B67-933E-C1C15CBB19E8}">
      <dgm:prSet/>
      <dgm:spPr/>
      <dgm:t>
        <a:bodyPr/>
        <a:lstStyle/>
        <a:p>
          <a:endParaRPr lang="es-ES"/>
        </a:p>
      </dgm:t>
    </dgm:pt>
    <dgm:pt modelId="{D1204F2D-72AB-47A7-AC8D-49688F4CB1A7}" type="sibTrans" cxnId="{DD9ED233-ECF5-4B67-933E-C1C15CBB19E8}">
      <dgm:prSet/>
      <dgm:spPr/>
      <dgm:t>
        <a:bodyPr/>
        <a:lstStyle/>
        <a:p>
          <a:endParaRPr lang="es-ES"/>
        </a:p>
      </dgm:t>
    </dgm:pt>
    <dgm:pt modelId="{38BDE38F-6182-4B53-9BE2-A30CFDC6F260}">
      <dgm:prSet/>
      <dgm:spPr/>
      <dgm:t>
        <a:bodyPr/>
        <a:lstStyle/>
        <a:p>
          <a:r>
            <a:rPr lang="es-ES"/>
            <a:t>Tras una intensa polémica sobre el destino del templo, Ferrant comienza los trabajos de un traslado que los historiadores de hoy coinciden en calificar de «ejemplar».</a:t>
          </a:r>
          <a:endParaRPr lang="es-ES" dirty="0"/>
        </a:p>
      </dgm:t>
    </dgm:pt>
    <dgm:pt modelId="{BBED62D5-4015-4C93-89DF-D2B694E98955}" type="parTrans" cxnId="{EE9228B1-5F0E-4698-8911-9D424FB4D30E}">
      <dgm:prSet/>
      <dgm:spPr/>
      <dgm:t>
        <a:bodyPr/>
        <a:lstStyle/>
        <a:p>
          <a:endParaRPr lang="es-ES"/>
        </a:p>
      </dgm:t>
    </dgm:pt>
    <dgm:pt modelId="{F4A31049-97B7-4F98-92C4-2AA9300A6170}" type="sibTrans" cxnId="{EE9228B1-5F0E-4698-8911-9D424FB4D30E}">
      <dgm:prSet/>
      <dgm:spPr/>
      <dgm:t>
        <a:bodyPr/>
        <a:lstStyle/>
        <a:p>
          <a:endParaRPr lang="es-ES"/>
        </a:p>
      </dgm:t>
    </dgm:pt>
    <dgm:pt modelId="{9564E90E-D3F5-4802-9789-4C8E810777F0}" type="pres">
      <dgm:prSet presAssocID="{15811176-2BB6-4F73-BBBE-58B5ED356714}" presName="matrix" presStyleCnt="0">
        <dgm:presLayoutVars>
          <dgm:chMax val="1"/>
          <dgm:dir/>
          <dgm:resizeHandles val="exact"/>
        </dgm:presLayoutVars>
      </dgm:prSet>
      <dgm:spPr/>
    </dgm:pt>
    <dgm:pt modelId="{98009F3C-2CA4-480F-8012-FF00934F83D1}" type="pres">
      <dgm:prSet presAssocID="{15811176-2BB6-4F73-BBBE-58B5ED356714}" presName="diamond" presStyleLbl="bgShp" presStyleIdx="0" presStyleCnt="1"/>
      <dgm:spPr/>
    </dgm:pt>
    <dgm:pt modelId="{4CD31E20-2E37-4FE6-97E3-98CE0B552A21}" type="pres">
      <dgm:prSet presAssocID="{15811176-2BB6-4F73-BBBE-58B5ED356714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EA3E833-BE86-4AFC-A901-686017D6EC2F}" type="pres">
      <dgm:prSet presAssocID="{15811176-2BB6-4F73-BBBE-58B5ED356714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5339522-272C-4243-91BD-B0BB25048898}" type="pres">
      <dgm:prSet presAssocID="{15811176-2BB6-4F73-BBBE-58B5ED356714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C6C3DD5-DADA-4D07-B294-C80AE201F387}" type="pres">
      <dgm:prSet presAssocID="{15811176-2BB6-4F73-BBBE-58B5ED356714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C6A77E2A-D439-4760-9FEA-6FACE86877FE}" type="presOf" srcId="{38BDE38F-6182-4B53-9BE2-A30CFDC6F260}" destId="{0EA3E833-BE86-4AFC-A901-686017D6EC2F}" srcOrd="0" destOrd="0" presId="urn:microsoft.com/office/officeart/2005/8/layout/matrix3"/>
    <dgm:cxn modelId="{DD9ED233-ECF5-4B67-933E-C1C15CBB19E8}" srcId="{15811176-2BB6-4F73-BBBE-58B5ED356714}" destId="{52BDEDF2-E264-44F8-8B08-D58B664BC247}" srcOrd="2" destOrd="0" parTransId="{AD5E64C1-31EF-4BFC-A7B3-8D0311486B76}" sibTransId="{D1204F2D-72AB-47A7-AC8D-49688F4CB1A7}"/>
    <dgm:cxn modelId="{E7368053-1E37-4F88-A53D-4293017A78F5}" type="presOf" srcId="{15811176-2BB6-4F73-BBBE-58B5ED356714}" destId="{9564E90E-D3F5-4802-9789-4C8E810777F0}" srcOrd="0" destOrd="0" presId="urn:microsoft.com/office/officeart/2005/8/layout/matrix3"/>
    <dgm:cxn modelId="{A8BA2057-DBF6-4556-AA4A-4B2EF53C3ADC}" type="presOf" srcId="{52BDEDF2-E264-44F8-8B08-D58B664BC247}" destId="{55339522-272C-4243-91BD-B0BB25048898}" srcOrd="0" destOrd="0" presId="urn:microsoft.com/office/officeart/2005/8/layout/matrix3"/>
    <dgm:cxn modelId="{82A01F93-55F0-4A16-B245-5F4EB5ADE918}" srcId="{15811176-2BB6-4F73-BBBE-58B5ED356714}" destId="{9D7F039C-747D-499A-98E9-1AFC39B69984}" srcOrd="4" destOrd="0" parTransId="{42D9A6AF-365D-4CCF-B7C6-E8443FCB5497}" sibTransId="{4735211B-105C-4416-8BDC-8CD2F4744F42}"/>
    <dgm:cxn modelId="{824CC1AE-8B7A-4C2C-AD39-A423FF00B947}" srcId="{15811176-2BB6-4F73-BBBE-58B5ED356714}" destId="{F28A5203-C282-47E5-A6D4-346BD57E98F7}" srcOrd="6" destOrd="0" parTransId="{D1B1534A-2DFD-422E-A867-B83D8D968B03}" sibTransId="{3B9AFF25-C5BF-49B7-A46A-BE509039AF5D}"/>
    <dgm:cxn modelId="{EE9228B1-5F0E-4698-8911-9D424FB4D30E}" srcId="{15811176-2BB6-4F73-BBBE-58B5ED356714}" destId="{38BDE38F-6182-4B53-9BE2-A30CFDC6F260}" srcOrd="1" destOrd="0" parTransId="{BBED62D5-4015-4C93-89DF-D2B694E98955}" sibTransId="{F4A31049-97B7-4F98-92C4-2AA9300A6170}"/>
    <dgm:cxn modelId="{68A861BD-0F0E-4B90-9C61-43F5B5E1E463}" type="presOf" srcId="{14F5DAC4-EDD3-4B2C-9E4A-69D09239221A}" destId="{4CD31E20-2E37-4FE6-97E3-98CE0B552A21}" srcOrd="0" destOrd="0" presId="urn:microsoft.com/office/officeart/2005/8/layout/matrix3"/>
    <dgm:cxn modelId="{3D8901C1-EAAB-4F5D-9BFC-57401CA64440}" type="presOf" srcId="{463E196A-089C-4643-8B49-952679844A9E}" destId="{CC6C3DD5-DADA-4D07-B294-C80AE201F387}" srcOrd="0" destOrd="0" presId="urn:microsoft.com/office/officeart/2005/8/layout/matrix3"/>
    <dgm:cxn modelId="{5A487EC4-7549-4DD2-A6DE-1FA0029A6B62}" srcId="{15811176-2BB6-4F73-BBBE-58B5ED356714}" destId="{463E196A-089C-4643-8B49-952679844A9E}" srcOrd="3" destOrd="0" parTransId="{4843FC41-89E0-4571-A069-0C26F7C6FDCA}" sibTransId="{003C633A-9346-41E5-9370-0D21C1079BE9}"/>
    <dgm:cxn modelId="{A2FBD8FC-52F5-4EF9-9EBB-50CE9E1CBF57}" srcId="{15811176-2BB6-4F73-BBBE-58B5ED356714}" destId="{7F12E890-E40E-41F8-B9C9-D45A9E6B6568}" srcOrd="5" destOrd="0" parTransId="{AE650C65-4C5D-4B5E-B2D8-02E762C06C74}" sibTransId="{44EAE3CF-84BC-4E08-977D-17A9094050A7}"/>
    <dgm:cxn modelId="{D06DDDFC-4D85-4D19-86F9-43A2EEF360EE}" srcId="{15811176-2BB6-4F73-BBBE-58B5ED356714}" destId="{14F5DAC4-EDD3-4B2C-9E4A-69D09239221A}" srcOrd="0" destOrd="0" parTransId="{DE6CA900-3286-496F-AFD5-7CE866C2B92E}" sibTransId="{CE87297A-CCAB-41A4-B3D1-2A465C2203FD}"/>
    <dgm:cxn modelId="{D5E8B843-A9B8-4F89-80A2-3C060640F549}" type="presParOf" srcId="{9564E90E-D3F5-4802-9789-4C8E810777F0}" destId="{98009F3C-2CA4-480F-8012-FF00934F83D1}" srcOrd="0" destOrd="0" presId="urn:microsoft.com/office/officeart/2005/8/layout/matrix3"/>
    <dgm:cxn modelId="{A552E0DD-0783-45A7-A8EB-D902AF74541F}" type="presParOf" srcId="{9564E90E-D3F5-4802-9789-4C8E810777F0}" destId="{4CD31E20-2E37-4FE6-97E3-98CE0B552A21}" srcOrd="1" destOrd="0" presId="urn:microsoft.com/office/officeart/2005/8/layout/matrix3"/>
    <dgm:cxn modelId="{5DFE3728-9B6C-423A-A199-76E69017EA90}" type="presParOf" srcId="{9564E90E-D3F5-4802-9789-4C8E810777F0}" destId="{0EA3E833-BE86-4AFC-A901-686017D6EC2F}" srcOrd="2" destOrd="0" presId="urn:microsoft.com/office/officeart/2005/8/layout/matrix3"/>
    <dgm:cxn modelId="{6D353925-BA73-455A-9B31-B5647E00A77B}" type="presParOf" srcId="{9564E90E-D3F5-4802-9789-4C8E810777F0}" destId="{55339522-272C-4243-91BD-B0BB25048898}" srcOrd="3" destOrd="0" presId="urn:microsoft.com/office/officeart/2005/8/layout/matrix3"/>
    <dgm:cxn modelId="{DB780276-0960-4B21-95B8-BCC7DC307B0F}" type="presParOf" srcId="{9564E90E-D3F5-4802-9789-4C8E810777F0}" destId="{CC6C3DD5-DADA-4D07-B294-C80AE201F387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160A1F-5A97-41DF-85C4-BBD5BD1CC820}" type="doc">
      <dgm:prSet loTypeId="urn:microsoft.com/office/officeart/2005/8/layout/hierarchy3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5D6BA0C0-DBC2-4CEA-852F-B2ED954BC363}">
      <dgm:prSet phldrT="[Texto]"/>
      <dgm:spPr/>
      <dgm:t>
        <a:bodyPr/>
        <a:lstStyle/>
        <a:p>
          <a:r>
            <a:rPr lang="es-ES" dirty="0"/>
            <a:t>2 referencias visigóticas cercanas</a:t>
          </a:r>
        </a:p>
      </dgm:t>
    </dgm:pt>
    <dgm:pt modelId="{28B4838F-70AF-4CA0-8DF8-6292799E3A80}" type="parTrans" cxnId="{E8A00250-D885-47DF-B856-EE18613A7A29}">
      <dgm:prSet/>
      <dgm:spPr/>
      <dgm:t>
        <a:bodyPr/>
        <a:lstStyle/>
        <a:p>
          <a:endParaRPr lang="es-ES"/>
        </a:p>
      </dgm:t>
    </dgm:pt>
    <dgm:pt modelId="{299FABE0-12B1-45ED-A799-3C132291FCAD}" type="sibTrans" cxnId="{E8A00250-D885-47DF-B856-EE18613A7A29}">
      <dgm:prSet/>
      <dgm:spPr/>
      <dgm:t>
        <a:bodyPr/>
        <a:lstStyle/>
        <a:p>
          <a:endParaRPr lang="es-ES"/>
        </a:p>
      </dgm:t>
    </dgm:pt>
    <dgm:pt modelId="{B0D0D4D8-826C-4C7A-BE01-4E8BE97AE162}">
      <dgm:prSet phldrT="[Texto]"/>
      <dgm:spPr/>
      <dgm:t>
        <a:bodyPr/>
        <a:lstStyle/>
        <a:p>
          <a:r>
            <a:rPr lang="es-ES" dirty="0"/>
            <a:t>San Cebrián de Mazote (Valladolid)</a:t>
          </a:r>
        </a:p>
      </dgm:t>
    </dgm:pt>
    <dgm:pt modelId="{DA51876B-CBEB-4791-9B19-D478D8E068BE}" type="parTrans" cxnId="{F7DE0E5A-038D-40FA-970F-CA5655D9353A}">
      <dgm:prSet/>
      <dgm:spPr/>
      <dgm:t>
        <a:bodyPr/>
        <a:lstStyle/>
        <a:p>
          <a:endParaRPr lang="es-ES"/>
        </a:p>
      </dgm:t>
    </dgm:pt>
    <dgm:pt modelId="{E770169D-EB9A-49BE-865C-41F95AF8D621}" type="sibTrans" cxnId="{F7DE0E5A-038D-40FA-970F-CA5655D9353A}">
      <dgm:prSet/>
      <dgm:spPr/>
      <dgm:t>
        <a:bodyPr/>
        <a:lstStyle/>
        <a:p>
          <a:endParaRPr lang="es-ES"/>
        </a:p>
      </dgm:t>
    </dgm:pt>
    <dgm:pt modelId="{5C9152D6-B975-4953-A4E3-CE581F6A182B}">
      <dgm:prSet phldrT="[Texto]"/>
      <dgm:spPr/>
      <dgm:t>
        <a:bodyPr/>
        <a:lstStyle/>
        <a:p>
          <a:r>
            <a:rPr lang="es-ES" dirty="0"/>
            <a:t>Restos del convento de </a:t>
          </a:r>
          <a:r>
            <a:rPr lang="es-ES" dirty="0" err="1"/>
            <a:t>Chindasvinto</a:t>
          </a:r>
          <a:r>
            <a:rPr lang="es-ES" dirty="0"/>
            <a:t> en San Román de Hornija (Valladolid).</a:t>
          </a:r>
        </a:p>
      </dgm:t>
    </dgm:pt>
    <dgm:pt modelId="{77C7829B-F7F8-46BE-BD99-DF27E95F9CC6}" type="parTrans" cxnId="{4BB364DB-DCE1-4383-BBAF-A1F24B6AE411}">
      <dgm:prSet/>
      <dgm:spPr/>
      <dgm:t>
        <a:bodyPr/>
        <a:lstStyle/>
        <a:p>
          <a:endParaRPr lang="es-ES"/>
        </a:p>
      </dgm:t>
    </dgm:pt>
    <dgm:pt modelId="{23008117-965C-4C74-AC34-EA78E71DAFFA}" type="sibTrans" cxnId="{4BB364DB-DCE1-4383-BBAF-A1F24B6AE411}">
      <dgm:prSet/>
      <dgm:spPr/>
      <dgm:t>
        <a:bodyPr/>
        <a:lstStyle/>
        <a:p>
          <a:endParaRPr lang="es-ES"/>
        </a:p>
      </dgm:t>
    </dgm:pt>
    <dgm:pt modelId="{F16ABF52-0605-4F2F-BC8D-853371D597C6}" type="pres">
      <dgm:prSet presAssocID="{51160A1F-5A97-41DF-85C4-BBD5BD1CC82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B434472-F888-4EAF-86A5-029DF3728C08}" type="pres">
      <dgm:prSet presAssocID="{5D6BA0C0-DBC2-4CEA-852F-B2ED954BC363}" presName="root" presStyleCnt="0"/>
      <dgm:spPr/>
    </dgm:pt>
    <dgm:pt modelId="{4C635BE0-43A2-41A0-B44A-76564CA88701}" type="pres">
      <dgm:prSet presAssocID="{5D6BA0C0-DBC2-4CEA-852F-B2ED954BC363}" presName="rootComposite" presStyleCnt="0"/>
      <dgm:spPr/>
    </dgm:pt>
    <dgm:pt modelId="{4B619C00-4D18-4C22-B523-4EBCBAC98383}" type="pres">
      <dgm:prSet presAssocID="{5D6BA0C0-DBC2-4CEA-852F-B2ED954BC363}" presName="rootText" presStyleLbl="node1" presStyleIdx="0" presStyleCnt="1"/>
      <dgm:spPr/>
    </dgm:pt>
    <dgm:pt modelId="{3441A0B5-81E7-40A1-94C7-26E4C8DB214A}" type="pres">
      <dgm:prSet presAssocID="{5D6BA0C0-DBC2-4CEA-852F-B2ED954BC363}" presName="rootConnector" presStyleLbl="node1" presStyleIdx="0" presStyleCnt="1"/>
      <dgm:spPr/>
    </dgm:pt>
    <dgm:pt modelId="{B76AD024-1699-4703-880E-800401F13D5F}" type="pres">
      <dgm:prSet presAssocID="{5D6BA0C0-DBC2-4CEA-852F-B2ED954BC363}" presName="childShape" presStyleCnt="0"/>
      <dgm:spPr/>
    </dgm:pt>
    <dgm:pt modelId="{40097915-ED92-416B-B2A9-18F9296C1A66}" type="pres">
      <dgm:prSet presAssocID="{DA51876B-CBEB-4791-9B19-D478D8E068BE}" presName="Name13" presStyleLbl="parChTrans1D2" presStyleIdx="0" presStyleCnt="2"/>
      <dgm:spPr/>
    </dgm:pt>
    <dgm:pt modelId="{17FC437B-5F18-4D7E-8E5C-BE71995D61E4}" type="pres">
      <dgm:prSet presAssocID="{B0D0D4D8-826C-4C7A-BE01-4E8BE97AE162}" presName="childText" presStyleLbl="bgAcc1" presStyleIdx="0" presStyleCnt="2">
        <dgm:presLayoutVars>
          <dgm:bulletEnabled val="1"/>
        </dgm:presLayoutVars>
      </dgm:prSet>
      <dgm:spPr/>
    </dgm:pt>
    <dgm:pt modelId="{6D7C4A36-52D0-4EB4-AB80-016B0BB0E334}" type="pres">
      <dgm:prSet presAssocID="{77C7829B-F7F8-46BE-BD99-DF27E95F9CC6}" presName="Name13" presStyleLbl="parChTrans1D2" presStyleIdx="1" presStyleCnt="2"/>
      <dgm:spPr/>
    </dgm:pt>
    <dgm:pt modelId="{295ACA61-DCA8-4E48-AAAC-D20114C58901}" type="pres">
      <dgm:prSet presAssocID="{5C9152D6-B975-4953-A4E3-CE581F6A182B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B14B7308-BA3C-4B89-9BC9-600C96A5A499}" type="presOf" srcId="{5D6BA0C0-DBC2-4CEA-852F-B2ED954BC363}" destId="{3441A0B5-81E7-40A1-94C7-26E4C8DB214A}" srcOrd="1" destOrd="0" presId="urn:microsoft.com/office/officeart/2005/8/layout/hierarchy3"/>
    <dgm:cxn modelId="{0F28CE4B-7571-4006-AA1F-0070BEEACD83}" type="presOf" srcId="{5D6BA0C0-DBC2-4CEA-852F-B2ED954BC363}" destId="{4B619C00-4D18-4C22-B523-4EBCBAC98383}" srcOrd="0" destOrd="0" presId="urn:microsoft.com/office/officeart/2005/8/layout/hierarchy3"/>
    <dgm:cxn modelId="{E8A00250-D885-47DF-B856-EE18613A7A29}" srcId="{51160A1F-5A97-41DF-85C4-BBD5BD1CC820}" destId="{5D6BA0C0-DBC2-4CEA-852F-B2ED954BC363}" srcOrd="0" destOrd="0" parTransId="{28B4838F-70AF-4CA0-8DF8-6292799E3A80}" sibTransId="{299FABE0-12B1-45ED-A799-3C132291FCAD}"/>
    <dgm:cxn modelId="{F7DE0E5A-038D-40FA-970F-CA5655D9353A}" srcId="{5D6BA0C0-DBC2-4CEA-852F-B2ED954BC363}" destId="{B0D0D4D8-826C-4C7A-BE01-4E8BE97AE162}" srcOrd="0" destOrd="0" parTransId="{DA51876B-CBEB-4791-9B19-D478D8E068BE}" sibTransId="{E770169D-EB9A-49BE-865C-41F95AF8D621}"/>
    <dgm:cxn modelId="{509E5683-2861-4E07-9DFD-BA291DFE8FCD}" type="presOf" srcId="{51160A1F-5A97-41DF-85C4-BBD5BD1CC820}" destId="{F16ABF52-0605-4F2F-BC8D-853371D597C6}" srcOrd="0" destOrd="0" presId="urn:microsoft.com/office/officeart/2005/8/layout/hierarchy3"/>
    <dgm:cxn modelId="{34C66ABC-9A75-44FB-B72A-91DB2AD07790}" type="presOf" srcId="{77C7829B-F7F8-46BE-BD99-DF27E95F9CC6}" destId="{6D7C4A36-52D0-4EB4-AB80-016B0BB0E334}" srcOrd="0" destOrd="0" presId="urn:microsoft.com/office/officeart/2005/8/layout/hierarchy3"/>
    <dgm:cxn modelId="{4BB364DB-DCE1-4383-BBAF-A1F24B6AE411}" srcId="{5D6BA0C0-DBC2-4CEA-852F-B2ED954BC363}" destId="{5C9152D6-B975-4953-A4E3-CE581F6A182B}" srcOrd="1" destOrd="0" parTransId="{77C7829B-F7F8-46BE-BD99-DF27E95F9CC6}" sibTransId="{23008117-965C-4C74-AC34-EA78E71DAFFA}"/>
    <dgm:cxn modelId="{97F6B4F5-F643-42CE-98D3-9CBD23F5C3A3}" type="presOf" srcId="{B0D0D4D8-826C-4C7A-BE01-4E8BE97AE162}" destId="{17FC437B-5F18-4D7E-8E5C-BE71995D61E4}" srcOrd="0" destOrd="0" presId="urn:microsoft.com/office/officeart/2005/8/layout/hierarchy3"/>
    <dgm:cxn modelId="{5B969CFB-426A-43BD-880C-84EA295081EE}" type="presOf" srcId="{5C9152D6-B975-4953-A4E3-CE581F6A182B}" destId="{295ACA61-DCA8-4E48-AAAC-D20114C58901}" srcOrd="0" destOrd="0" presId="urn:microsoft.com/office/officeart/2005/8/layout/hierarchy3"/>
    <dgm:cxn modelId="{1CFA02FD-FE61-469B-A032-0C26AE96DB64}" type="presOf" srcId="{DA51876B-CBEB-4791-9B19-D478D8E068BE}" destId="{40097915-ED92-416B-B2A9-18F9296C1A66}" srcOrd="0" destOrd="0" presId="urn:microsoft.com/office/officeart/2005/8/layout/hierarchy3"/>
    <dgm:cxn modelId="{6ED56CBC-5E92-4A61-8765-D2863E0C6FB0}" type="presParOf" srcId="{F16ABF52-0605-4F2F-BC8D-853371D597C6}" destId="{1B434472-F888-4EAF-86A5-029DF3728C08}" srcOrd="0" destOrd="0" presId="urn:microsoft.com/office/officeart/2005/8/layout/hierarchy3"/>
    <dgm:cxn modelId="{BEF1A722-A29E-4D6E-9E51-D808BF57F47D}" type="presParOf" srcId="{1B434472-F888-4EAF-86A5-029DF3728C08}" destId="{4C635BE0-43A2-41A0-B44A-76564CA88701}" srcOrd="0" destOrd="0" presId="urn:microsoft.com/office/officeart/2005/8/layout/hierarchy3"/>
    <dgm:cxn modelId="{68D9C6D5-9868-48E9-9E5F-7AB7119B613F}" type="presParOf" srcId="{4C635BE0-43A2-41A0-B44A-76564CA88701}" destId="{4B619C00-4D18-4C22-B523-4EBCBAC98383}" srcOrd="0" destOrd="0" presId="urn:microsoft.com/office/officeart/2005/8/layout/hierarchy3"/>
    <dgm:cxn modelId="{5A9AC723-9967-429F-A918-79559BF1D955}" type="presParOf" srcId="{4C635BE0-43A2-41A0-B44A-76564CA88701}" destId="{3441A0B5-81E7-40A1-94C7-26E4C8DB214A}" srcOrd="1" destOrd="0" presId="urn:microsoft.com/office/officeart/2005/8/layout/hierarchy3"/>
    <dgm:cxn modelId="{7274DA1B-6CD3-4D88-A289-981CAD8A0DEE}" type="presParOf" srcId="{1B434472-F888-4EAF-86A5-029DF3728C08}" destId="{B76AD024-1699-4703-880E-800401F13D5F}" srcOrd="1" destOrd="0" presId="urn:microsoft.com/office/officeart/2005/8/layout/hierarchy3"/>
    <dgm:cxn modelId="{BFFE0962-64C4-494A-B687-00C11F3EC357}" type="presParOf" srcId="{B76AD024-1699-4703-880E-800401F13D5F}" destId="{40097915-ED92-416B-B2A9-18F9296C1A66}" srcOrd="0" destOrd="0" presId="urn:microsoft.com/office/officeart/2005/8/layout/hierarchy3"/>
    <dgm:cxn modelId="{BF64F16D-9F1E-488B-9FD4-9EFD885524EE}" type="presParOf" srcId="{B76AD024-1699-4703-880E-800401F13D5F}" destId="{17FC437B-5F18-4D7E-8E5C-BE71995D61E4}" srcOrd="1" destOrd="0" presId="urn:microsoft.com/office/officeart/2005/8/layout/hierarchy3"/>
    <dgm:cxn modelId="{0B33E36A-D964-49D8-BAE3-9DA9AB14181E}" type="presParOf" srcId="{B76AD024-1699-4703-880E-800401F13D5F}" destId="{6D7C4A36-52D0-4EB4-AB80-016B0BB0E334}" srcOrd="2" destOrd="0" presId="urn:microsoft.com/office/officeart/2005/8/layout/hierarchy3"/>
    <dgm:cxn modelId="{D5A8D33F-5E9E-44BC-B2D7-3F6F5F98DE81}" type="presParOf" srcId="{B76AD024-1699-4703-880E-800401F13D5F}" destId="{295ACA61-DCA8-4E48-AAAC-D20114C58901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494B01-A597-4CE4-8FC8-550BD52579D4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B7DAAC4-4396-407C-B959-FC24C32CCEFF}">
      <dgm:prSet/>
      <dgm:spPr/>
      <dgm:t>
        <a:bodyPr/>
        <a:lstStyle/>
        <a:p>
          <a:r>
            <a:rPr lang="es-ES"/>
            <a:t>Planta basilical y de cruz griega con pórtico de entrada.</a:t>
          </a:r>
          <a:endParaRPr lang="en-US"/>
        </a:p>
      </dgm:t>
    </dgm:pt>
    <dgm:pt modelId="{11CC9BB6-A9A9-41AF-8BC7-8D73EF5DEA5E}" type="parTrans" cxnId="{53012ADA-53D4-4B40-93A6-1CA2C9747AF3}">
      <dgm:prSet/>
      <dgm:spPr/>
      <dgm:t>
        <a:bodyPr/>
        <a:lstStyle/>
        <a:p>
          <a:endParaRPr lang="en-US"/>
        </a:p>
      </dgm:t>
    </dgm:pt>
    <dgm:pt modelId="{217775A4-1650-482C-88B4-5AB3FE7BE7D0}" type="sibTrans" cxnId="{53012ADA-53D4-4B40-93A6-1CA2C9747AF3}">
      <dgm:prSet/>
      <dgm:spPr/>
      <dgm:t>
        <a:bodyPr/>
        <a:lstStyle/>
        <a:p>
          <a:endParaRPr lang="en-US"/>
        </a:p>
      </dgm:t>
    </dgm:pt>
    <dgm:pt modelId="{AD0A648F-B093-4618-92F5-7FEC180B423D}">
      <dgm:prSet/>
      <dgm:spPr/>
      <dgm:t>
        <a:bodyPr/>
        <a:lstStyle/>
        <a:p>
          <a:r>
            <a:rPr lang="es-ES"/>
            <a:t>Bóveda de medio cañón y de arista</a:t>
          </a:r>
          <a:endParaRPr lang="en-US"/>
        </a:p>
      </dgm:t>
    </dgm:pt>
    <dgm:pt modelId="{54DA2577-3142-47F8-92CF-ACB988EEEFFF}" type="parTrans" cxnId="{1211C0CB-0BB2-4AE9-BB89-8699EFBC8B3F}">
      <dgm:prSet/>
      <dgm:spPr/>
      <dgm:t>
        <a:bodyPr/>
        <a:lstStyle/>
        <a:p>
          <a:endParaRPr lang="en-US"/>
        </a:p>
      </dgm:t>
    </dgm:pt>
    <dgm:pt modelId="{A7CE406F-DB7B-4C76-84BF-14DF1011380C}" type="sibTrans" cxnId="{1211C0CB-0BB2-4AE9-BB89-8699EFBC8B3F}">
      <dgm:prSet/>
      <dgm:spPr/>
      <dgm:t>
        <a:bodyPr/>
        <a:lstStyle/>
        <a:p>
          <a:endParaRPr lang="en-US"/>
        </a:p>
      </dgm:t>
    </dgm:pt>
    <dgm:pt modelId="{0152C542-38B2-45B2-AC5D-5771E9F28BE2}">
      <dgm:prSet/>
      <dgm:spPr/>
      <dgm:t>
        <a:bodyPr/>
        <a:lstStyle/>
        <a:p>
          <a:r>
            <a:rPr lang="es-ES"/>
            <a:t>Muros de sillares y escasez de vanos.</a:t>
          </a:r>
          <a:endParaRPr lang="en-US"/>
        </a:p>
      </dgm:t>
    </dgm:pt>
    <dgm:pt modelId="{06F128CC-07FE-444F-B321-D8D4FFC3CFA7}" type="parTrans" cxnId="{E0D7BE63-3DFE-4B53-A3D6-9F4BDF716B88}">
      <dgm:prSet/>
      <dgm:spPr/>
      <dgm:t>
        <a:bodyPr/>
        <a:lstStyle/>
        <a:p>
          <a:endParaRPr lang="en-US"/>
        </a:p>
      </dgm:t>
    </dgm:pt>
    <dgm:pt modelId="{D0DBA440-FF05-4494-851D-3D3B4247FB45}" type="sibTrans" cxnId="{E0D7BE63-3DFE-4B53-A3D6-9F4BDF716B88}">
      <dgm:prSet/>
      <dgm:spPr/>
      <dgm:t>
        <a:bodyPr/>
        <a:lstStyle/>
        <a:p>
          <a:endParaRPr lang="en-US"/>
        </a:p>
      </dgm:t>
    </dgm:pt>
    <dgm:pt modelId="{6AE53DB3-AD01-4439-ABE7-BF975DF22692}">
      <dgm:prSet/>
      <dgm:spPr/>
      <dgm:t>
        <a:bodyPr/>
        <a:lstStyle/>
        <a:p>
          <a:r>
            <a:rPr lang="es-ES"/>
            <a:t>Capiteles corintios y bizantinos.</a:t>
          </a:r>
          <a:endParaRPr lang="en-US"/>
        </a:p>
      </dgm:t>
    </dgm:pt>
    <dgm:pt modelId="{B869A069-D834-4184-815A-88E34673DD75}" type="parTrans" cxnId="{F1A69952-763C-4956-A7EE-58A3BD9E7749}">
      <dgm:prSet/>
      <dgm:spPr/>
      <dgm:t>
        <a:bodyPr/>
        <a:lstStyle/>
        <a:p>
          <a:endParaRPr lang="en-US"/>
        </a:p>
      </dgm:t>
    </dgm:pt>
    <dgm:pt modelId="{0725C878-E68E-463D-8179-E36B867C5761}" type="sibTrans" cxnId="{F1A69952-763C-4956-A7EE-58A3BD9E7749}">
      <dgm:prSet/>
      <dgm:spPr/>
      <dgm:t>
        <a:bodyPr/>
        <a:lstStyle/>
        <a:p>
          <a:endParaRPr lang="en-US"/>
        </a:p>
      </dgm:t>
    </dgm:pt>
    <dgm:pt modelId="{A5608118-FD6E-4DB8-8A09-F5DAC59498FC}">
      <dgm:prSet/>
      <dgm:spPr/>
      <dgm:t>
        <a:bodyPr/>
        <a:lstStyle/>
        <a:p>
          <a:r>
            <a:rPr lang="es-ES"/>
            <a:t>Ábsides cuadrados y arcos de herradura.</a:t>
          </a:r>
          <a:endParaRPr lang="en-US"/>
        </a:p>
      </dgm:t>
    </dgm:pt>
    <dgm:pt modelId="{E36DB8FB-4218-419A-A99C-E9767537F1F3}" type="parTrans" cxnId="{AE4449C7-E28D-4B15-8999-4E99A675D49E}">
      <dgm:prSet/>
      <dgm:spPr/>
      <dgm:t>
        <a:bodyPr/>
        <a:lstStyle/>
        <a:p>
          <a:endParaRPr lang="en-US"/>
        </a:p>
      </dgm:t>
    </dgm:pt>
    <dgm:pt modelId="{EE239DA6-6A77-4602-B64C-84DFBA6E3894}" type="sibTrans" cxnId="{AE4449C7-E28D-4B15-8999-4E99A675D49E}">
      <dgm:prSet/>
      <dgm:spPr/>
      <dgm:t>
        <a:bodyPr/>
        <a:lstStyle/>
        <a:p>
          <a:endParaRPr lang="en-US"/>
        </a:p>
      </dgm:t>
    </dgm:pt>
    <dgm:pt modelId="{47D5608A-B929-4773-800A-47BBAA42146A}" type="pres">
      <dgm:prSet presAssocID="{0E494B01-A597-4CE4-8FC8-550BD52579D4}" presName="linear" presStyleCnt="0">
        <dgm:presLayoutVars>
          <dgm:animLvl val="lvl"/>
          <dgm:resizeHandles val="exact"/>
        </dgm:presLayoutVars>
      </dgm:prSet>
      <dgm:spPr/>
    </dgm:pt>
    <dgm:pt modelId="{8B03BA72-066A-4C86-8FE2-98FC18782CBC}" type="pres">
      <dgm:prSet presAssocID="{6B7DAAC4-4396-407C-B959-FC24C32CCEF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3892E8F-F770-43CC-BD28-0B57F4023BE8}" type="pres">
      <dgm:prSet presAssocID="{217775A4-1650-482C-88B4-5AB3FE7BE7D0}" presName="spacer" presStyleCnt="0"/>
      <dgm:spPr/>
    </dgm:pt>
    <dgm:pt modelId="{7C9AE7CC-9A4C-489D-8604-AA97912DDD19}" type="pres">
      <dgm:prSet presAssocID="{AD0A648F-B093-4618-92F5-7FEC180B423D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5506677-6C8F-4100-8718-CC826F3E822C}" type="pres">
      <dgm:prSet presAssocID="{A7CE406F-DB7B-4C76-84BF-14DF1011380C}" presName="spacer" presStyleCnt="0"/>
      <dgm:spPr/>
    </dgm:pt>
    <dgm:pt modelId="{7B5F5EFF-5F88-45A2-BB6C-1A910A9594CD}" type="pres">
      <dgm:prSet presAssocID="{0152C542-38B2-45B2-AC5D-5771E9F28BE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7D0100C-BDC9-4A6E-A075-31B81FA1577A}" type="pres">
      <dgm:prSet presAssocID="{D0DBA440-FF05-4494-851D-3D3B4247FB45}" presName="spacer" presStyleCnt="0"/>
      <dgm:spPr/>
    </dgm:pt>
    <dgm:pt modelId="{0BEA653E-50C5-4579-86F0-9DCB9ECA9861}" type="pres">
      <dgm:prSet presAssocID="{6AE53DB3-AD01-4439-ABE7-BF975DF2269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8B69B22-D9FF-4F5C-B363-34528AB8302B}" type="pres">
      <dgm:prSet presAssocID="{0725C878-E68E-463D-8179-E36B867C5761}" presName="spacer" presStyleCnt="0"/>
      <dgm:spPr/>
    </dgm:pt>
    <dgm:pt modelId="{670BA8E9-E6CD-4B89-A3B3-95949757DC61}" type="pres">
      <dgm:prSet presAssocID="{A5608118-FD6E-4DB8-8A09-F5DAC59498FC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E0D7BE63-3DFE-4B53-A3D6-9F4BDF716B88}" srcId="{0E494B01-A597-4CE4-8FC8-550BD52579D4}" destId="{0152C542-38B2-45B2-AC5D-5771E9F28BE2}" srcOrd="2" destOrd="0" parTransId="{06F128CC-07FE-444F-B321-D8D4FFC3CFA7}" sibTransId="{D0DBA440-FF05-4494-851D-3D3B4247FB45}"/>
    <dgm:cxn modelId="{F1A69952-763C-4956-A7EE-58A3BD9E7749}" srcId="{0E494B01-A597-4CE4-8FC8-550BD52579D4}" destId="{6AE53DB3-AD01-4439-ABE7-BF975DF22692}" srcOrd="3" destOrd="0" parTransId="{B869A069-D834-4184-815A-88E34673DD75}" sibTransId="{0725C878-E68E-463D-8179-E36B867C5761}"/>
    <dgm:cxn modelId="{0ACB3C7A-B399-443D-953B-CC33F0EAE89E}" type="presOf" srcId="{AD0A648F-B093-4618-92F5-7FEC180B423D}" destId="{7C9AE7CC-9A4C-489D-8604-AA97912DDD19}" srcOrd="0" destOrd="0" presId="urn:microsoft.com/office/officeart/2005/8/layout/vList2"/>
    <dgm:cxn modelId="{9B964F86-B4D0-463C-AE46-FAD5C9834439}" type="presOf" srcId="{A5608118-FD6E-4DB8-8A09-F5DAC59498FC}" destId="{670BA8E9-E6CD-4B89-A3B3-95949757DC61}" srcOrd="0" destOrd="0" presId="urn:microsoft.com/office/officeart/2005/8/layout/vList2"/>
    <dgm:cxn modelId="{B32F3EC3-3DF9-4671-8CF3-8C3DEAD5E872}" type="presOf" srcId="{6B7DAAC4-4396-407C-B959-FC24C32CCEFF}" destId="{8B03BA72-066A-4C86-8FE2-98FC18782CBC}" srcOrd="0" destOrd="0" presId="urn:microsoft.com/office/officeart/2005/8/layout/vList2"/>
    <dgm:cxn modelId="{AE4449C7-E28D-4B15-8999-4E99A675D49E}" srcId="{0E494B01-A597-4CE4-8FC8-550BD52579D4}" destId="{A5608118-FD6E-4DB8-8A09-F5DAC59498FC}" srcOrd="4" destOrd="0" parTransId="{E36DB8FB-4218-419A-A99C-E9767537F1F3}" sibTransId="{EE239DA6-6A77-4602-B64C-84DFBA6E3894}"/>
    <dgm:cxn modelId="{1211C0CB-0BB2-4AE9-BB89-8699EFBC8B3F}" srcId="{0E494B01-A597-4CE4-8FC8-550BD52579D4}" destId="{AD0A648F-B093-4618-92F5-7FEC180B423D}" srcOrd="1" destOrd="0" parTransId="{54DA2577-3142-47F8-92CF-ACB988EEEFFF}" sibTransId="{A7CE406F-DB7B-4C76-84BF-14DF1011380C}"/>
    <dgm:cxn modelId="{FEB897D6-85C7-46BF-B080-8036AF8E1D40}" type="presOf" srcId="{0152C542-38B2-45B2-AC5D-5771E9F28BE2}" destId="{7B5F5EFF-5F88-45A2-BB6C-1A910A9594CD}" srcOrd="0" destOrd="0" presId="urn:microsoft.com/office/officeart/2005/8/layout/vList2"/>
    <dgm:cxn modelId="{53012ADA-53D4-4B40-93A6-1CA2C9747AF3}" srcId="{0E494B01-A597-4CE4-8FC8-550BD52579D4}" destId="{6B7DAAC4-4396-407C-B959-FC24C32CCEFF}" srcOrd="0" destOrd="0" parTransId="{11CC9BB6-A9A9-41AF-8BC7-8D73EF5DEA5E}" sibTransId="{217775A4-1650-482C-88B4-5AB3FE7BE7D0}"/>
    <dgm:cxn modelId="{48623FEE-4BA6-46D7-AEF0-47A739E79273}" type="presOf" srcId="{0E494B01-A597-4CE4-8FC8-550BD52579D4}" destId="{47D5608A-B929-4773-800A-47BBAA42146A}" srcOrd="0" destOrd="0" presId="urn:microsoft.com/office/officeart/2005/8/layout/vList2"/>
    <dgm:cxn modelId="{EB18EFFE-0FE9-4DB9-AA22-8EB06473C32C}" type="presOf" srcId="{6AE53DB3-AD01-4439-ABE7-BF975DF22692}" destId="{0BEA653E-50C5-4579-86F0-9DCB9ECA9861}" srcOrd="0" destOrd="0" presId="urn:microsoft.com/office/officeart/2005/8/layout/vList2"/>
    <dgm:cxn modelId="{8BB781BD-795A-4A6D-9DA4-1C123D511C95}" type="presParOf" srcId="{47D5608A-B929-4773-800A-47BBAA42146A}" destId="{8B03BA72-066A-4C86-8FE2-98FC18782CBC}" srcOrd="0" destOrd="0" presId="urn:microsoft.com/office/officeart/2005/8/layout/vList2"/>
    <dgm:cxn modelId="{9551CC85-53D8-499C-BABA-57AC4F7080C1}" type="presParOf" srcId="{47D5608A-B929-4773-800A-47BBAA42146A}" destId="{A3892E8F-F770-43CC-BD28-0B57F4023BE8}" srcOrd="1" destOrd="0" presId="urn:microsoft.com/office/officeart/2005/8/layout/vList2"/>
    <dgm:cxn modelId="{32D7C8BC-CA6D-4D34-BCA1-D072B4A31CCF}" type="presParOf" srcId="{47D5608A-B929-4773-800A-47BBAA42146A}" destId="{7C9AE7CC-9A4C-489D-8604-AA97912DDD19}" srcOrd="2" destOrd="0" presId="urn:microsoft.com/office/officeart/2005/8/layout/vList2"/>
    <dgm:cxn modelId="{3AB00CEB-4063-47AE-ADCE-1595710B59AD}" type="presParOf" srcId="{47D5608A-B929-4773-800A-47BBAA42146A}" destId="{E5506677-6C8F-4100-8718-CC826F3E822C}" srcOrd="3" destOrd="0" presId="urn:microsoft.com/office/officeart/2005/8/layout/vList2"/>
    <dgm:cxn modelId="{EA73D7F3-35BC-4A70-9B40-AD5D02EADB36}" type="presParOf" srcId="{47D5608A-B929-4773-800A-47BBAA42146A}" destId="{7B5F5EFF-5F88-45A2-BB6C-1A910A9594CD}" srcOrd="4" destOrd="0" presId="urn:microsoft.com/office/officeart/2005/8/layout/vList2"/>
    <dgm:cxn modelId="{10FB0A4B-12CE-43BC-9592-651E8360F98D}" type="presParOf" srcId="{47D5608A-B929-4773-800A-47BBAA42146A}" destId="{A7D0100C-BDC9-4A6E-A075-31B81FA1577A}" srcOrd="5" destOrd="0" presId="urn:microsoft.com/office/officeart/2005/8/layout/vList2"/>
    <dgm:cxn modelId="{00FF1A30-9595-4B69-9249-779398C35854}" type="presParOf" srcId="{47D5608A-B929-4773-800A-47BBAA42146A}" destId="{0BEA653E-50C5-4579-86F0-9DCB9ECA9861}" srcOrd="6" destOrd="0" presId="urn:microsoft.com/office/officeart/2005/8/layout/vList2"/>
    <dgm:cxn modelId="{1CE84D8F-1910-41CE-A8E7-0DCD71041514}" type="presParOf" srcId="{47D5608A-B929-4773-800A-47BBAA42146A}" destId="{D8B69B22-D9FF-4F5C-B363-34528AB8302B}" srcOrd="7" destOrd="0" presId="urn:microsoft.com/office/officeart/2005/8/layout/vList2"/>
    <dgm:cxn modelId="{499257A2-5F15-40AB-91CC-3C43511ACAD2}" type="presParOf" srcId="{47D5608A-B929-4773-800A-47BBAA42146A}" destId="{670BA8E9-E6CD-4B89-A3B3-95949757DC61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AC77925-CB7E-4B4B-B2EA-5E17E2B47F4D}" type="doc">
      <dgm:prSet loTypeId="urn:microsoft.com/office/officeart/2005/8/layout/radial1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32E639D5-2319-4CFD-94DC-21F350E6CB2E}">
      <dgm:prSet phldrT="[Texto]"/>
      <dgm:spPr/>
      <dgm:t>
        <a:bodyPr/>
        <a:lstStyle/>
        <a:p>
          <a:r>
            <a:rPr lang="es-ES" b="1" dirty="0"/>
            <a:t>ERROR EN LA CONSTRUCCIÓN</a:t>
          </a:r>
        </a:p>
      </dgm:t>
    </dgm:pt>
    <dgm:pt modelId="{E56F909E-55A1-470F-9C79-89233EC01AC9}" type="parTrans" cxnId="{FF0EF413-2159-4D45-92F7-D4F6838E56E4}">
      <dgm:prSet/>
      <dgm:spPr/>
      <dgm:t>
        <a:bodyPr/>
        <a:lstStyle/>
        <a:p>
          <a:endParaRPr lang="es-ES"/>
        </a:p>
      </dgm:t>
    </dgm:pt>
    <dgm:pt modelId="{88BF62FF-445B-450B-BB55-139D00A218D9}" type="sibTrans" cxnId="{FF0EF413-2159-4D45-92F7-D4F6838E56E4}">
      <dgm:prSet/>
      <dgm:spPr/>
      <dgm:t>
        <a:bodyPr/>
        <a:lstStyle/>
        <a:p>
          <a:endParaRPr lang="es-ES"/>
        </a:p>
      </dgm:t>
    </dgm:pt>
    <dgm:pt modelId="{EE9B6B64-7B9F-4A4E-BA00-D1A8B75AB137}">
      <dgm:prSet phldrT="[Texto]"/>
      <dgm:spPr/>
      <dgm:t>
        <a:bodyPr/>
        <a:lstStyle/>
        <a:p>
          <a:r>
            <a:rPr lang="es-ES" b="1" dirty="0"/>
            <a:t>Los pequeños contrafuertes</a:t>
          </a:r>
          <a:r>
            <a:rPr lang="es-ES" dirty="0"/>
            <a:t>  que aparecen en los ángulos de unión del muro son el resultado de un error de construcción, ya que no tienen ningún valor estructural</a:t>
          </a:r>
        </a:p>
      </dgm:t>
    </dgm:pt>
    <dgm:pt modelId="{F57E068A-4F32-4D43-BC36-520444088467}" type="parTrans" cxnId="{23E17317-612D-4D4D-9481-210CBCF4B635}">
      <dgm:prSet/>
      <dgm:spPr/>
      <dgm:t>
        <a:bodyPr/>
        <a:lstStyle/>
        <a:p>
          <a:endParaRPr lang="es-ES"/>
        </a:p>
      </dgm:t>
    </dgm:pt>
    <dgm:pt modelId="{2F3DA788-B754-4C9D-A387-638547091AEE}" type="sibTrans" cxnId="{23E17317-612D-4D4D-9481-210CBCF4B635}">
      <dgm:prSet/>
      <dgm:spPr/>
      <dgm:t>
        <a:bodyPr/>
        <a:lstStyle/>
        <a:p>
          <a:endParaRPr lang="es-ES"/>
        </a:p>
      </dgm:t>
    </dgm:pt>
    <dgm:pt modelId="{FBBA34A3-4576-4545-8C66-77DB111E9992}">
      <dgm:prSet phldrT="[Texto]"/>
      <dgm:spPr/>
      <dgm:t>
        <a:bodyPr/>
        <a:lstStyle/>
        <a:p>
          <a:r>
            <a:rPr lang="es-ES" dirty="0"/>
            <a:t>Peso excesivo de las bóvedas de cañón. En los muros de 80 cm. de espesor no se pudieron abrir más que </a:t>
          </a:r>
          <a:r>
            <a:rPr lang="es-ES" b="1" dirty="0"/>
            <a:t>pequeñas ventanas alargadas</a:t>
          </a:r>
          <a:r>
            <a:rPr lang="es-ES" dirty="0"/>
            <a:t>.</a:t>
          </a:r>
        </a:p>
      </dgm:t>
    </dgm:pt>
    <dgm:pt modelId="{8BDDD74E-9443-4A83-B32E-47563C8E0FDE}" type="parTrans" cxnId="{34585F3F-A52C-4C2D-B7DF-3F999C502BA3}">
      <dgm:prSet/>
      <dgm:spPr/>
      <dgm:t>
        <a:bodyPr/>
        <a:lstStyle/>
        <a:p>
          <a:endParaRPr lang="es-ES"/>
        </a:p>
      </dgm:t>
    </dgm:pt>
    <dgm:pt modelId="{9AF21B33-99B7-4DDB-8BAD-C80F3AF17188}" type="sibTrans" cxnId="{34585F3F-A52C-4C2D-B7DF-3F999C502BA3}">
      <dgm:prSet/>
      <dgm:spPr/>
      <dgm:t>
        <a:bodyPr/>
        <a:lstStyle/>
        <a:p>
          <a:endParaRPr lang="es-ES"/>
        </a:p>
      </dgm:t>
    </dgm:pt>
    <dgm:pt modelId="{54226C42-527A-49D5-811C-C63CD470D303}">
      <dgm:prSet phldrT="[Texto]"/>
      <dgm:spPr/>
      <dgm:t>
        <a:bodyPr/>
        <a:lstStyle/>
        <a:p>
          <a:r>
            <a:rPr lang="es-ES" dirty="0"/>
            <a:t>Estos problemas y soluciones provocan una evolución que confieren a la </a:t>
          </a:r>
          <a:r>
            <a:rPr lang="es-ES" b="1" dirty="0"/>
            <a:t>ermita  una gran armonía espacial</a:t>
          </a:r>
          <a:r>
            <a:rPr lang="es-ES" dirty="0"/>
            <a:t>.</a:t>
          </a:r>
        </a:p>
      </dgm:t>
    </dgm:pt>
    <dgm:pt modelId="{9D41EB23-1CF0-42D9-83C9-AC0AF2C5F76E}" type="parTrans" cxnId="{5E97EBC1-64B1-45AB-8B30-3D88944411D3}">
      <dgm:prSet/>
      <dgm:spPr/>
      <dgm:t>
        <a:bodyPr/>
        <a:lstStyle/>
        <a:p>
          <a:endParaRPr lang="es-ES"/>
        </a:p>
      </dgm:t>
    </dgm:pt>
    <dgm:pt modelId="{BC98AF84-3705-49E1-879C-59B6FDEDAA62}" type="sibTrans" cxnId="{5E97EBC1-64B1-45AB-8B30-3D88944411D3}">
      <dgm:prSet/>
      <dgm:spPr/>
      <dgm:t>
        <a:bodyPr/>
        <a:lstStyle/>
        <a:p>
          <a:endParaRPr lang="es-ES"/>
        </a:p>
      </dgm:t>
    </dgm:pt>
    <dgm:pt modelId="{86A7D61D-AA66-47EE-A744-7EE5AA3CEA2C}" type="pres">
      <dgm:prSet presAssocID="{9AC77925-CB7E-4B4B-B2EA-5E17E2B47F4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8917307-F0F8-4A14-BFC0-AF4CF89B52B9}" type="pres">
      <dgm:prSet presAssocID="{32E639D5-2319-4CFD-94DC-21F350E6CB2E}" presName="centerShape" presStyleLbl="node0" presStyleIdx="0" presStyleCnt="1" custLinFactNeighborX="244" custLinFactNeighborY="-7619"/>
      <dgm:spPr/>
    </dgm:pt>
    <dgm:pt modelId="{33EC6DDD-5FD7-4200-A9D7-7383558C29B4}" type="pres">
      <dgm:prSet presAssocID="{F57E068A-4F32-4D43-BC36-520444088467}" presName="Name9" presStyleLbl="parChTrans1D2" presStyleIdx="0" presStyleCnt="3"/>
      <dgm:spPr/>
    </dgm:pt>
    <dgm:pt modelId="{72FE3A8F-2171-45B5-9DD3-EBA8167AF805}" type="pres">
      <dgm:prSet presAssocID="{F57E068A-4F32-4D43-BC36-520444088467}" presName="connTx" presStyleLbl="parChTrans1D2" presStyleIdx="0" presStyleCnt="3"/>
      <dgm:spPr/>
    </dgm:pt>
    <dgm:pt modelId="{0FBF1EEA-F32C-4E49-B758-F0443C670991}" type="pres">
      <dgm:prSet presAssocID="{EE9B6B64-7B9F-4A4E-BA00-D1A8B75AB137}" presName="node" presStyleLbl="node1" presStyleIdx="0" presStyleCnt="3" custScaleX="184253">
        <dgm:presLayoutVars>
          <dgm:bulletEnabled val="1"/>
        </dgm:presLayoutVars>
      </dgm:prSet>
      <dgm:spPr/>
    </dgm:pt>
    <dgm:pt modelId="{F90D47DE-F01F-4CD3-90B3-788E24190781}" type="pres">
      <dgm:prSet presAssocID="{8BDDD74E-9443-4A83-B32E-47563C8E0FDE}" presName="Name9" presStyleLbl="parChTrans1D2" presStyleIdx="1" presStyleCnt="3"/>
      <dgm:spPr/>
    </dgm:pt>
    <dgm:pt modelId="{CCE14146-B95A-4FD0-9889-FB3448C71882}" type="pres">
      <dgm:prSet presAssocID="{8BDDD74E-9443-4A83-B32E-47563C8E0FDE}" presName="connTx" presStyleLbl="parChTrans1D2" presStyleIdx="1" presStyleCnt="3"/>
      <dgm:spPr/>
    </dgm:pt>
    <dgm:pt modelId="{283107A6-8E3D-444A-B0A0-3057E3867473}" type="pres">
      <dgm:prSet presAssocID="{FBBA34A3-4576-4545-8C66-77DB111E9992}" presName="node" presStyleLbl="node1" presStyleIdx="1" presStyleCnt="3" custScaleX="133000">
        <dgm:presLayoutVars>
          <dgm:bulletEnabled val="1"/>
        </dgm:presLayoutVars>
      </dgm:prSet>
      <dgm:spPr/>
    </dgm:pt>
    <dgm:pt modelId="{81BBA45E-F810-4C0F-9C8A-2EA1FE56BBD7}" type="pres">
      <dgm:prSet presAssocID="{9D41EB23-1CF0-42D9-83C9-AC0AF2C5F76E}" presName="Name9" presStyleLbl="parChTrans1D2" presStyleIdx="2" presStyleCnt="3"/>
      <dgm:spPr/>
    </dgm:pt>
    <dgm:pt modelId="{C3409D1C-B091-483A-85A0-D181BB1CE00D}" type="pres">
      <dgm:prSet presAssocID="{9D41EB23-1CF0-42D9-83C9-AC0AF2C5F76E}" presName="connTx" presStyleLbl="parChTrans1D2" presStyleIdx="2" presStyleCnt="3"/>
      <dgm:spPr/>
    </dgm:pt>
    <dgm:pt modelId="{39F5ADE0-3F28-4026-9593-8F3BD0E1C89B}" type="pres">
      <dgm:prSet presAssocID="{54226C42-527A-49D5-811C-C63CD470D303}" presName="node" presStyleLbl="node1" presStyleIdx="2" presStyleCnt="3" custScaleX="139435">
        <dgm:presLayoutVars>
          <dgm:bulletEnabled val="1"/>
        </dgm:presLayoutVars>
      </dgm:prSet>
      <dgm:spPr/>
    </dgm:pt>
  </dgm:ptLst>
  <dgm:cxnLst>
    <dgm:cxn modelId="{FF0EF413-2159-4D45-92F7-D4F6838E56E4}" srcId="{9AC77925-CB7E-4B4B-B2EA-5E17E2B47F4D}" destId="{32E639D5-2319-4CFD-94DC-21F350E6CB2E}" srcOrd="0" destOrd="0" parTransId="{E56F909E-55A1-470F-9C79-89233EC01AC9}" sibTransId="{88BF62FF-445B-450B-BB55-139D00A218D9}"/>
    <dgm:cxn modelId="{23E17317-612D-4D4D-9481-210CBCF4B635}" srcId="{32E639D5-2319-4CFD-94DC-21F350E6CB2E}" destId="{EE9B6B64-7B9F-4A4E-BA00-D1A8B75AB137}" srcOrd="0" destOrd="0" parTransId="{F57E068A-4F32-4D43-BC36-520444088467}" sibTransId="{2F3DA788-B754-4C9D-A387-638547091AEE}"/>
    <dgm:cxn modelId="{3C17F520-8D2C-4A45-84FB-224322184C38}" type="presOf" srcId="{F57E068A-4F32-4D43-BC36-520444088467}" destId="{33EC6DDD-5FD7-4200-A9D7-7383558C29B4}" srcOrd="0" destOrd="0" presId="urn:microsoft.com/office/officeart/2005/8/layout/radial1"/>
    <dgm:cxn modelId="{D8E40F26-3979-4F11-B655-3CDC02987911}" type="presOf" srcId="{F57E068A-4F32-4D43-BC36-520444088467}" destId="{72FE3A8F-2171-45B5-9DD3-EBA8167AF805}" srcOrd="1" destOrd="0" presId="urn:microsoft.com/office/officeart/2005/8/layout/radial1"/>
    <dgm:cxn modelId="{E60A8430-EB28-46DB-82EC-AF3DAD6212D5}" type="presOf" srcId="{32E639D5-2319-4CFD-94DC-21F350E6CB2E}" destId="{28917307-F0F8-4A14-BFC0-AF4CF89B52B9}" srcOrd="0" destOrd="0" presId="urn:microsoft.com/office/officeart/2005/8/layout/radial1"/>
    <dgm:cxn modelId="{34585F3F-A52C-4C2D-B7DF-3F999C502BA3}" srcId="{32E639D5-2319-4CFD-94DC-21F350E6CB2E}" destId="{FBBA34A3-4576-4545-8C66-77DB111E9992}" srcOrd="1" destOrd="0" parTransId="{8BDDD74E-9443-4A83-B32E-47563C8E0FDE}" sibTransId="{9AF21B33-99B7-4DDB-8BAD-C80F3AF17188}"/>
    <dgm:cxn modelId="{ABD2DD62-C7D0-4028-B3ED-D15AE12824F7}" type="presOf" srcId="{EE9B6B64-7B9F-4A4E-BA00-D1A8B75AB137}" destId="{0FBF1EEA-F32C-4E49-B758-F0443C670991}" srcOrd="0" destOrd="0" presId="urn:microsoft.com/office/officeart/2005/8/layout/radial1"/>
    <dgm:cxn modelId="{C9161A8D-905F-4099-880D-4BDA80A1C193}" type="presOf" srcId="{9AC77925-CB7E-4B4B-B2EA-5E17E2B47F4D}" destId="{86A7D61D-AA66-47EE-A744-7EE5AA3CEA2C}" srcOrd="0" destOrd="0" presId="urn:microsoft.com/office/officeart/2005/8/layout/radial1"/>
    <dgm:cxn modelId="{3C5ED28E-6E2B-4408-A087-F130E280691D}" type="presOf" srcId="{8BDDD74E-9443-4A83-B32E-47563C8E0FDE}" destId="{F90D47DE-F01F-4CD3-90B3-788E24190781}" srcOrd="0" destOrd="0" presId="urn:microsoft.com/office/officeart/2005/8/layout/radial1"/>
    <dgm:cxn modelId="{F64397A4-4D7B-4FA0-A4AC-3CA1AAD5972F}" type="presOf" srcId="{FBBA34A3-4576-4545-8C66-77DB111E9992}" destId="{283107A6-8E3D-444A-B0A0-3057E3867473}" srcOrd="0" destOrd="0" presId="urn:microsoft.com/office/officeart/2005/8/layout/radial1"/>
    <dgm:cxn modelId="{9D70F9A7-6153-4AE5-A105-FA5C42298F20}" type="presOf" srcId="{8BDDD74E-9443-4A83-B32E-47563C8E0FDE}" destId="{CCE14146-B95A-4FD0-9889-FB3448C71882}" srcOrd="1" destOrd="0" presId="urn:microsoft.com/office/officeart/2005/8/layout/radial1"/>
    <dgm:cxn modelId="{DDF4B2BC-04A2-4E1E-9B30-BB7C204662F6}" type="presOf" srcId="{9D41EB23-1CF0-42D9-83C9-AC0AF2C5F76E}" destId="{C3409D1C-B091-483A-85A0-D181BB1CE00D}" srcOrd="1" destOrd="0" presId="urn:microsoft.com/office/officeart/2005/8/layout/radial1"/>
    <dgm:cxn modelId="{5E97EBC1-64B1-45AB-8B30-3D88944411D3}" srcId="{32E639D5-2319-4CFD-94DC-21F350E6CB2E}" destId="{54226C42-527A-49D5-811C-C63CD470D303}" srcOrd="2" destOrd="0" parTransId="{9D41EB23-1CF0-42D9-83C9-AC0AF2C5F76E}" sibTransId="{BC98AF84-3705-49E1-879C-59B6FDEDAA62}"/>
    <dgm:cxn modelId="{60D3F7DD-19EE-42F3-B31F-4B30B57ABE3C}" type="presOf" srcId="{54226C42-527A-49D5-811C-C63CD470D303}" destId="{39F5ADE0-3F28-4026-9593-8F3BD0E1C89B}" srcOrd="0" destOrd="0" presId="urn:microsoft.com/office/officeart/2005/8/layout/radial1"/>
    <dgm:cxn modelId="{597B54FF-AA96-495A-979A-BC9F01D1399B}" type="presOf" srcId="{9D41EB23-1CF0-42D9-83C9-AC0AF2C5F76E}" destId="{81BBA45E-F810-4C0F-9C8A-2EA1FE56BBD7}" srcOrd="0" destOrd="0" presId="urn:microsoft.com/office/officeart/2005/8/layout/radial1"/>
    <dgm:cxn modelId="{9F0F8C3E-4B72-40B6-9BD8-AC1F669EA963}" type="presParOf" srcId="{86A7D61D-AA66-47EE-A744-7EE5AA3CEA2C}" destId="{28917307-F0F8-4A14-BFC0-AF4CF89B52B9}" srcOrd="0" destOrd="0" presId="urn:microsoft.com/office/officeart/2005/8/layout/radial1"/>
    <dgm:cxn modelId="{7109CF98-E7AC-416E-ADE2-90DB18CFB5F7}" type="presParOf" srcId="{86A7D61D-AA66-47EE-A744-7EE5AA3CEA2C}" destId="{33EC6DDD-5FD7-4200-A9D7-7383558C29B4}" srcOrd="1" destOrd="0" presId="urn:microsoft.com/office/officeart/2005/8/layout/radial1"/>
    <dgm:cxn modelId="{EDBE7F59-F98F-4A5C-A345-DB69FEE38BA8}" type="presParOf" srcId="{33EC6DDD-5FD7-4200-A9D7-7383558C29B4}" destId="{72FE3A8F-2171-45B5-9DD3-EBA8167AF805}" srcOrd="0" destOrd="0" presId="urn:microsoft.com/office/officeart/2005/8/layout/radial1"/>
    <dgm:cxn modelId="{865FD3A1-20B1-43FA-9A08-64B04C6D15BA}" type="presParOf" srcId="{86A7D61D-AA66-47EE-A744-7EE5AA3CEA2C}" destId="{0FBF1EEA-F32C-4E49-B758-F0443C670991}" srcOrd="2" destOrd="0" presId="urn:microsoft.com/office/officeart/2005/8/layout/radial1"/>
    <dgm:cxn modelId="{70FE71A1-8D93-494C-BEE3-F39C1F4E7182}" type="presParOf" srcId="{86A7D61D-AA66-47EE-A744-7EE5AA3CEA2C}" destId="{F90D47DE-F01F-4CD3-90B3-788E24190781}" srcOrd="3" destOrd="0" presId="urn:microsoft.com/office/officeart/2005/8/layout/radial1"/>
    <dgm:cxn modelId="{9A69E4CE-73C5-44C4-BD78-3F6853B29227}" type="presParOf" srcId="{F90D47DE-F01F-4CD3-90B3-788E24190781}" destId="{CCE14146-B95A-4FD0-9889-FB3448C71882}" srcOrd="0" destOrd="0" presId="urn:microsoft.com/office/officeart/2005/8/layout/radial1"/>
    <dgm:cxn modelId="{B284E030-EF5E-49CE-82FB-E0323D2865CB}" type="presParOf" srcId="{86A7D61D-AA66-47EE-A744-7EE5AA3CEA2C}" destId="{283107A6-8E3D-444A-B0A0-3057E3867473}" srcOrd="4" destOrd="0" presId="urn:microsoft.com/office/officeart/2005/8/layout/radial1"/>
    <dgm:cxn modelId="{EBF03EEB-469F-4021-92C6-D82ED11AA02B}" type="presParOf" srcId="{86A7D61D-AA66-47EE-A744-7EE5AA3CEA2C}" destId="{81BBA45E-F810-4C0F-9C8A-2EA1FE56BBD7}" srcOrd="5" destOrd="0" presId="urn:microsoft.com/office/officeart/2005/8/layout/radial1"/>
    <dgm:cxn modelId="{BF10FEB4-D2E4-4642-BBE1-32A178DFDC5F}" type="presParOf" srcId="{81BBA45E-F810-4C0F-9C8A-2EA1FE56BBD7}" destId="{C3409D1C-B091-483A-85A0-D181BB1CE00D}" srcOrd="0" destOrd="0" presId="urn:microsoft.com/office/officeart/2005/8/layout/radial1"/>
    <dgm:cxn modelId="{493A48F9-C18F-4D03-A5CE-251B123D1735}" type="presParOf" srcId="{86A7D61D-AA66-47EE-A744-7EE5AA3CEA2C}" destId="{39F5ADE0-3F28-4026-9593-8F3BD0E1C89B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A79ACFB-3E32-47A5-9DFB-64A5ED163AC9}" type="doc">
      <dgm:prSet loTypeId="urn:microsoft.com/office/officeart/2005/8/layout/cycle3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AE005888-D10B-4525-BFEA-E05771AC5D82}">
      <dgm:prSet phldrT="[Texto]"/>
      <dgm:spPr/>
      <dgm:t>
        <a:bodyPr/>
        <a:lstStyle/>
        <a:p>
          <a:r>
            <a:rPr kumimoji="0" lang="es-ES" b="0" i="0" u="none" strike="noStrike" cap="none" normalizeH="0" baseline="0" dirty="0">
              <a:ln/>
              <a:effectLst/>
              <a:latin typeface="Verdana" pitchFamily="34" charset="0"/>
            </a:rPr>
            <a:t>Se construye, pequeñas ventanas o saeteras</a:t>
          </a:r>
          <a:endParaRPr lang="es-ES" dirty="0"/>
        </a:p>
      </dgm:t>
    </dgm:pt>
    <dgm:pt modelId="{A0FA03CF-4BE9-4C15-BCC9-DC4289857800}" type="parTrans" cxnId="{E44BC2FE-BB64-4407-8F70-B1DA84218F36}">
      <dgm:prSet/>
      <dgm:spPr/>
      <dgm:t>
        <a:bodyPr/>
        <a:lstStyle/>
        <a:p>
          <a:endParaRPr lang="es-ES"/>
        </a:p>
      </dgm:t>
    </dgm:pt>
    <dgm:pt modelId="{5461AF6C-BEDB-4030-9D0B-FFF85A52F210}" type="sibTrans" cxnId="{E44BC2FE-BB64-4407-8F70-B1DA84218F36}">
      <dgm:prSet/>
      <dgm:spPr>
        <a:noFill/>
      </dgm:spPr>
      <dgm:t>
        <a:bodyPr/>
        <a:lstStyle/>
        <a:p>
          <a:endParaRPr lang="es-ES"/>
        </a:p>
      </dgm:t>
    </dgm:pt>
    <dgm:pt modelId="{78BE4CC9-8099-426A-9B72-067878F9DC1F}">
      <dgm:prSet/>
      <dgm:spPr/>
      <dgm:t>
        <a:bodyPr/>
        <a:lstStyle/>
        <a:p>
          <a:r>
            <a:rPr kumimoji="0" lang="es-ES" b="0" i="0" u="none" strike="noStrike" cap="none" normalizeH="0" baseline="0" dirty="0">
              <a:ln/>
              <a:effectLst/>
              <a:latin typeface="Verdana" pitchFamily="34" charset="0"/>
            </a:rPr>
            <a:t>permiten el paso de la luz dentro del espacio eclesiástico sin necesidad de aligerar los muros</a:t>
          </a:r>
          <a:endParaRPr lang="es-ES" dirty="0"/>
        </a:p>
      </dgm:t>
    </dgm:pt>
    <dgm:pt modelId="{BC441458-2D69-4FA2-BE5B-EB10EA1A6F74}" type="parTrans" cxnId="{031C6246-2A49-4979-AB30-5CE6A1E8F543}">
      <dgm:prSet/>
      <dgm:spPr/>
      <dgm:t>
        <a:bodyPr/>
        <a:lstStyle/>
        <a:p>
          <a:endParaRPr lang="es-ES"/>
        </a:p>
      </dgm:t>
    </dgm:pt>
    <dgm:pt modelId="{8C5F1147-D655-4A1F-86C8-53B2903BAD0F}" type="sibTrans" cxnId="{031C6246-2A49-4979-AB30-5CE6A1E8F543}">
      <dgm:prSet/>
      <dgm:spPr/>
      <dgm:t>
        <a:bodyPr/>
        <a:lstStyle/>
        <a:p>
          <a:endParaRPr lang="es-ES"/>
        </a:p>
      </dgm:t>
    </dgm:pt>
    <dgm:pt modelId="{041E6473-2075-4B1C-A9AC-41CF1CAEC138}" type="pres">
      <dgm:prSet presAssocID="{1A79ACFB-3E32-47A5-9DFB-64A5ED163AC9}" presName="Name0" presStyleCnt="0">
        <dgm:presLayoutVars>
          <dgm:dir/>
          <dgm:resizeHandles val="exact"/>
        </dgm:presLayoutVars>
      </dgm:prSet>
      <dgm:spPr/>
    </dgm:pt>
    <dgm:pt modelId="{5B8FBD7E-4265-4250-AD16-ADAF94B5578D}" type="pres">
      <dgm:prSet presAssocID="{1A79ACFB-3E32-47A5-9DFB-64A5ED163AC9}" presName="node1" presStyleLbl="node1" presStyleIdx="0" presStyleCnt="2" custLinFactY="3610" custLinFactNeighborX="63333" custLinFactNeighborY="100000">
        <dgm:presLayoutVars>
          <dgm:bulletEnabled val="1"/>
        </dgm:presLayoutVars>
      </dgm:prSet>
      <dgm:spPr/>
    </dgm:pt>
    <dgm:pt modelId="{5B178697-7CA6-4D13-A953-8175706A3038}" type="pres">
      <dgm:prSet presAssocID="{1A79ACFB-3E32-47A5-9DFB-64A5ED163AC9}" presName="sibTrans" presStyleLbl="bgShp" presStyleIdx="0" presStyleCnt="1" custScaleX="131290" custScaleY="108989" custLinFactNeighborX="11997" custLinFactNeighborY="39115"/>
      <dgm:spPr/>
    </dgm:pt>
    <dgm:pt modelId="{BC6418B6-39E6-4A47-9C76-98C718DAFF40}" type="pres">
      <dgm:prSet presAssocID="{1A79ACFB-3E32-47A5-9DFB-64A5ED163AC9}" presName="node2" presStyleLbl="node1" presStyleIdx="1" presStyleCnt="2" custLinFactX="19299" custLinFactNeighborX="100000" custLinFactNeighborY="-3210">
        <dgm:presLayoutVars>
          <dgm:bulletEnabled val="1"/>
        </dgm:presLayoutVars>
      </dgm:prSet>
      <dgm:spPr/>
    </dgm:pt>
    <dgm:pt modelId="{BA799EF1-0E21-4D9C-9639-267359A1699E}" type="pres">
      <dgm:prSet presAssocID="{1A79ACFB-3E32-47A5-9DFB-64A5ED163AC9}" presName="sp1" presStyleCnt="0"/>
      <dgm:spPr/>
    </dgm:pt>
    <dgm:pt modelId="{3FDA4541-B62D-407D-9235-83863B447E97}" type="pres">
      <dgm:prSet presAssocID="{1A79ACFB-3E32-47A5-9DFB-64A5ED163AC9}" presName="sp2" presStyleCnt="0"/>
      <dgm:spPr/>
    </dgm:pt>
  </dgm:ptLst>
  <dgm:cxnLst>
    <dgm:cxn modelId="{CE088303-6AD2-424A-A101-1B62EC899E4F}" type="presOf" srcId="{AE005888-D10B-4525-BFEA-E05771AC5D82}" destId="{5B8FBD7E-4265-4250-AD16-ADAF94B5578D}" srcOrd="0" destOrd="0" presId="urn:microsoft.com/office/officeart/2005/8/layout/cycle3"/>
    <dgm:cxn modelId="{88E8461A-A45F-48E4-9033-BCCDD9FEB5FF}" type="presOf" srcId="{1A79ACFB-3E32-47A5-9DFB-64A5ED163AC9}" destId="{041E6473-2075-4B1C-A9AC-41CF1CAEC138}" srcOrd="0" destOrd="0" presId="urn:microsoft.com/office/officeart/2005/8/layout/cycle3"/>
    <dgm:cxn modelId="{EC5F1F37-A9B4-45A1-803F-5C5C14B4FAE9}" type="presOf" srcId="{78BE4CC9-8099-426A-9B72-067878F9DC1F}" destId="{BC6418B6-39E6-4A47-9C76-98C718DAFF40}" srcOrd="0" destOrd="0" presId="urn:microsoft.com/office/officeart/2005/8/layout/cycle3"/>
    <dgm:cxn modelId="{031C6246-2A49-4979-AB30-5CE6A1E8F543}" srcId="{1A79ACFB-3E32-47A5-9DFB-64A5ED163AC9}" destId="{78BE4CC9-8099-426A-9B72-067878F9DC1F}" srcOrd="1" destOrd="0" parTransId="{BC441458-2D69-4FA2-BE5B-EB10EA1A6F74}" sibTransId="{8C5F1147-D655-4A1F-86C8-53B2903BAD0F}"/>
    <dgm:cxn modelId="{B8546697-ADDB-4238-BF07-D285EB853655}" type="presOf" srcId="{5461AF6C-BEDB-4030-9D0B-FFF85A52F210}" destId="{5B178697-7CA6-4D13-A953-8175706A3038}" srcOrd="0" destOrd="0" presId="urn:microsoft.com/office/officeart/2005/8/layout/cycle3"/>
    <dgm:cxn modelId="{E44BC2FE-BB64-4407-8F70-B1DA84218F36}" srcId="{1A79ACFB-3E32-47A5-9DFB-64A5ED163AC9}" destId="{AE005888-D10B-4525-BFEA-E05771AC5D82}" srcOrd="0" destOrd="0" parTransId="{A0FA03CF-4BE9-4C15-BCC9-DC4289857800}" sibTransId="{5461AF6C-BEDB-4030-9D0B-FFF85A52F210}"/>
    <dgm:cxn modelId="{F4780320-C825-4FBE-A3AB-1617D94C1B06}" type="presParOf" srcId="{041E6473-2075-4B1C-A9AC-41CF1CAEC138}" destId="{5B8FBD7E-4265-4250-AD16-ADAF94B5578D}" srcOrd="0" destOrd="0" presId="urn:microsoft.com/office/officeart/2005/8/layout/cycle3"/>
    <dgm:cxn modelId="{22DC2B80-9E6B-4848-A74C-56A115F58A45}" type="presParOf" srcId="{041E6473-2075-4B1C-A9AC-41CF1CAEC138}" destId="{5B178697-7CA6-4D13-A953-8175706A3038}" srcOrd="1" destOrd="0" presId="urn:microsoft.com/office/officeart/2005/8/layout/cycle3"/>
    <dgm:cxn modelId="{6C978C32-FC30-456B-86FE-4B8BE89E0114}" type="presParOf" srcId="{041E6473-2075-4B1C-A9AC-41CF1CAEC138}" destId="{BC6418B6-39E6-4A47-9C76-98C718DAFF40}" srcOrd="2" destOrd="0" presId="urn:microsoft.com/office/officeart/2005/8/layout/cycle3"/>
    <dgm:cxn modelId="{791720D3-E683-4BBE-B81D-408A465B1C01}" type="presParOf" srcId="{041E6473-2075-4B1C-A9AC-41CF1CAEC138}" destId="{BA799EF1-0E21-4D9C-9639-267359A1699E}" srcOrd="3" destOrd="0" presId="urn:microsoft.com/office/officeart/2005/8/layout/cycle3"/>
    <dgm:cxn modelId="{2201F49B-2C09-4E2E-9E3A-428F43595B38}" type="presParOf" srcId="{041E6473-2075-4B1C-A9AC-41CF1CAEC138}" destId="{3FDA4541-B62D-407D-9235-83863B447E97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C374E10-2019-4313-9E56-553E0B1CE59B}" type="doc">
      <dgm:prSet loTypeId="urn:microsoft.com/office/officeart/2005/8/layout/process2" loCatId="process" qsTypeId="urn:microsoft.com/office/officeart/2005/8/quickstyle/simple1" qsCatId="simple" csTypeId="urn:microsoft.com/office/officeart/2005/8/colors/colorful3" csCatId="colorful" phldr="1"/>
      <dgm:spPr/>
    </dgm:pt>
    <dgm:pt modelId="{CD72AF33-D2D9-4945-B836-CA7187C8CA80}">
      <dgm:prSet phldrT="[Texto]" custT="1"/>
      <dgm:spPr/>
      <dgm:t>
        <a:bodyPr/>
        <a:lstStyle/>
        <a:p>
          <a:r>
            <a:rPr lang="es-ES" sz="2000" b="0" dirty="0"/>
            <a:t>Dos están situadas en los extremos de los brazos de la cruz, protegidas por unos pórticos.</a:t>
          </a:r>
        </a:p>
      </dgm:t>
    </dgm:pt>
    <dgm:pt modelId="{9F7337C0-14B1-4DAB-8A08-469213A6523D}" type="parTrans" cxnId="{23A2EDDA-0334-49BD-89E1-A2DF80E71CBA}">
      <dgm:prSet/>
      <dgm:spPr/>
      <dgm:t>
        <a:bodyPr/>
        <a:lstStyle/>
        <a:p>
          <a:endParaRPr lang="es-ES" sz="2000" b="0"/>
        </a:p>
      </dgm:t>
    </dgm:pt>
    <dgm:pt modelId="{000E61ED-1B70-4A91-88BF-3ABB50835783}" type="sibTrans" cxnId="{23A2EDDA-0334-49BD-89E1-A2DF80E71CBA}">
      <dgm:prSet custT="1"/>
      <dgm:spPr/>
      <dgm:t>
        <a:bodyPr/>
        <a:lstStyle/>
        <a:p>
          <a:endParaRPr lang="es-ES" sz="2000" b="0"/>
        </a:p>
      </dgm:t>
    </dgm:pt>
    <dgm:pt modelId="{976A49D6-636D-45D4-9A81-9F3D932AFC7D}">
      <dgm:prSet phldrT="[Texto]" custT="1"/>
      <dgm:spPr/>
      <dgm:t>
        <a:bodyPr/>
        <a:lstStyle/>
        <a:p>
          <a:r>
            <a:rPr lang="es-ES" sz="2000" b="0" dirty="0"/>
            <a:t>La tercera se encuentra en la nave central y se accede por un arco de medio punto peraltado.</a:t>
          </a:r>
        </a:p>
      </dgm:t>
    </dgm:pt>
    <dgm:pt modelId="{ADA2B7D4-BE31-43EE-8FAC-8D448F4C2645}" type="parTrans" cxnId="{78173A47-9316-43B8-9CEC-06F7FB172B07}">
      <dgm:prSet/>
      <dgm:spPr/>
      <dgm:t>
        <a:bodyPr/>
        <a:lstStyle/>
        <a:p>
          <a:endParaRPr lang="es-ES" sz="2000" b="0"/>
        </a:p>
      </dgm:t>
    </dgm:pt>
    <dgm:pt modelId="{DFE4F0A5-CE16-4A2A-A654-AD043EC6FF82}" type="sibTrans" cxnId="{78173A47-9316-43B8-9CEC-06F7FB172B07}">
      <dgm:prSet/>
      <dgm:spPr/>
      <dgm:t>
        <a:bodyPr/>
        <a:lstStyle/>
        <a:p>
          <a:endParaRPr lang="es-ES" sz="2000" b="0"/>
        </a:p>
      </dgm:t>
    </dgm:pt>
    <dgm:pt modelId="{CED142FB-2EA1-4E23-A6B2-CB751BAAAE7D}">
      <dgm:prSet phldrT="[Texto]" custT="1"/>
      <dgm:spPr/>
      <dgm:t>
        <a:bodyPr/>
        <a:lstStyle/>
        <a:p>
          <a:r>
            <a:rPr lang="es-ES" sz="2000" b="0" dirty="0"/>
            <a:t>El edificio tiene tres puertas de acceso:</a:t>
          </a:r>
        </a:p>
      </dgm:t>
    </dgm:pt>
    <dgm:pt modelId="{B61E5518-F2AA-4243-BB80-4F76745E9F76}" type="sibTrans" cxnId="{864C2759-E9E9-4F3D-97A5-14248C91E23D}">
      <dgm:prSet custT="1"/>
      <dgm:spPr/>
      <dgm:t>
        <a:bodyPr/>
        <a:lstStyle/>
        <a:p>
          <a:endParaRPr lang="es-ES" sz="2000" b="0"/>
        </a:p>
      </dgm:t>
    </dgm:pt>
    <dgm:pt modelId="{C3DDABDD-F393-4F08-B1EA-565403467378}" type="parTrans" cxnId="{864C2759-E9E9-4F3D-97A5-14248C91E23D}">
      <dgm:prSet/>
      <dgm:spPr/>
      <dgm:t>
        <a:bodyPr/>
        <a:lstStyle/>
        <a:p>
          <a:endParaRPr lang="es-ES" sz="2000" b="0"/>
        </a:p>
      </dgm:t>
    </dgm:pt>
    <dgm:pt modelId="{B7269396-6584-406E-9BA3-C5FAADBA6D4B}" type="pres">
      <dgm:prSet presAssocID="{CC374E10-2019-4313-9E56-553E0B1CE59B}" presName="linearFlow" presStyleCnt="0">
        <dgm:presLayoutVars>
          <dgm:resizeHandles val="exact"/>
        </dgm:presLayoutVars>
      </dgm:prSet>
      <dgm:spPr/>
    </dgm:pt>
    <dgm:pt modelId="{F6582AB2-3AE8-402B-A64A-B9B69FE0816C}" type="pres">
      <dgm:prSet presAssocID="{CED142FB-2EA1-4E23-A6B2-CB751BAAAE7D}" presName="node" presStyleLbl="node1" presStyleIdx="0" presStyleCnt="3" custLinFactNeighborX="1101">
        <dgm:presLayoutVars>
          <dgm:bulletEnabled val="1"/>
        </dgm:presLayoutVars>
      </dgm:prSet>
      <dgm:spPr/>
    </dgm:pt>
    <dgm:pt modelId="{1435C365-0159-4E08-A37C-7EB8F0196D06}" type="pres">
      <dgm:prSet presAssocID="{B61E5518-F2AA-4243-BB80-4F76745E9F76}" presName="sibTrans" presStyleLbl="sibTrans2D1" presStyleIdx="0" presStyleCnt="2"/>
      <dgm:spPr/>
    </dgm:pt>
    <dgm:pt modelId="{32F71DDB-70E0-494B-A0BC-C7FEDFEF7D60}" type="pres">
      <dgm:prSet presAssocID="{B61E5518-F2AA-4243-BB80-4F76745E9F76}" presName="connectorText" presStyleLbl="sibTrans2D1" presStyleIdx="0" presStyleCnt="2"/>
      <dgm:spPr/>
    </dgm:pt>
    <dgm:pt modelId="{19031273-E298-49F4-AE20-087DE0FFF4CB}" type="pres">
      <dgm:prSet presAssocID="{CD72AF33-D2D9-4945-B836-CA7187C8CA80}" presName="node" presStyleLbl="node1" presStyleIdx="1" presStyleCnt="3">
        <dgm:presLayoutVars>
          <dgm:bulletEnabled val="1"/>
        </dgm:presLayoutVars>
      </dgm:prSet>
      <dgm:spPr/>
    </dgm:pt>
    <dgm:pt modelId="{B9BFBDD1-40A5-48D8-9BA0-40A824CC27E2}" type="pres">
      <dgm:prSet presAssocID="{000E61ED-1B70-4A91-88BF-3ABB50835783}" presName="sibTrans" presStyleLbl="sibTrans2D1" presStyleIdx="1" presStyleCnt="2"/>
      <dgm:spPr/>
    </dgm:pt>
    <dgm:pt modelId="{8854C12A-83B6-4537-87C0-F08D037580A6}" type="pres">
      <dgm:prSet presAssocID="{000E61ED-1B70-4A91-88BF-3ABB50835783}" presName="connectorText" presStyleLbl="sibTrans2D1" presStyleIdx="1" presStyleCnt="2"/>
      <dgm:spPr/>
    </dgm:pt>
    <dgm:pt modelId="{AEEFDFB1-F8E1-4C3C-83FF-59B34AD8E2DF}" type="pres">
      <dgm:prSet presAssocID="{976A49D6-636D-45D4-9A81-9F3D932AFC7D}" presName="node" presStyleLbl="node1" presStyleIdx="2" presStyleCnt="3">
        <dgm:presLayoutVars>
          <dgm:bulletEnabled val="1"/>
        </dgm:presLayoutVars>
      </dgm:prSet>
      <dgm:spPr/>
    </dgm:pt>
  </dgm:ptLst>
  <dgm:cxnLst>
    <dgm:cxn modelId="{8ADC6D3B-9D05-44AF-B6A1-75B266AA5EB7}" type="presOf" srcId="{B61E5518-F2AA-4243-BB80-4F76745E9F76}" destId="{1435C365-0159-4E08-A37C-7EB8F0196D06}" srcOrd="0" destOrd="0" presId="urn:microsoft.com/office/officeart/2005/8/layout/process2"/>
    <dgm:cxn modelId="{ED401060-5769-45E3-B672-CD29A01301A8}" type="presOf" srcId="{CD72AF33-D2D9-4945-B836-CA7187C8CA80}" destId="{19031273-E298-49F4-AE20-087DE0FFF4CB}" srcOrd="0" destOrd="0" presId="urn:microsoft.com/office/officeart/2005/8/layout/process2"/>
    <dgm:cxn modelId="{78173A47-9316-43B8-9CEC-06F7FB172B07}" srcId="{CC374E10-2019-4313-9E56-553E0B1CE59B}" destId="{976A49D6-636D-45D4-9A81-9F3D932AFC7D}" srcOrd="2" destOrd="0" parTransId="{ADA2B7D4-BE31-43EE-8FAC-8D448F4C2645}" sibTransId="{DFE4F0A5-CE16-4A2A-A654-AD043EC6FF82}"/>
    <dgm:cxn modelId="{864C2759-E9E9-4F3D-97A5-14248C91E23D}" srcId="{CC374E10-2019-4313-9E56-553E0B1CE59B}" destId="{CED142FB-2EA1-4E23-A6B2-CB751BAAAE7D}" srcOrd="0" destOrd="0" parTransId="{C3DDABDD-F393-4F08-B1EA-565403467378}" sibTransId="{B61E5518-F2AA-4243-BB80-4F76745E9F76}"/>
    <dgm:cxn modelId="{7BED1E96-093B-4C6B-93BA-E5F1809A482C}" type="presOf" srcId="{976A49D6-636D-45D4-9A81-9F3D932AFC7D}" destId="{AEEFDFB1-F8E1-4C3C-83FF-59B34AD8E2DF}" srcOrd="0" destOrd="0" presId="urn:microsoft.com/office/officeart/2005/8/layout/process2"/>
    <dgm:cxn modelId="{47EA28D0-F599-44C4-AF06-100E48ACFC0B}" type="presOf" srcId="{CC374E10-2019-4313-9E56-553E0B1CE59B}" destId="{B7269396-6584-406E-9BA3-C5FAADBA6D4B}" srcOrd="0" destOrd="0" presId="urn:microsoft.com/office/officeart/2005/8/layout/process2"/>
    <dgm:cxn modelId="{DA5442DA-5B0F-48FC-BCCD-7C0D7443C2D0}" type="presOf" srcId="{000E61ED-1B70-4A91-88BF-3ABB50835783}" destId="{8854C12A-83B6-4537-87C0-F08D037580A6}" srcOrd="1" destOrd="0" presId="urn:microsoft.com/office/officeart/2005/8/layout/process2"/>
    <dgm:cxn modelId="{23A2EDDA-0334-49BD-89E1-A2DF80E71CBA}" srcId="{CC374E10-2019-4313-9E56-553E0B1CE59B}" destId="{CD72AF33-D2D9-4945-B836-CA7187C8CA80}" srcOrd="1" destOrd="0" parTransId="{9F7337C0-14B1-4DAB-8A08-469213A6523D}" sibTransId="{000E61ED-1B70-4A91-88BF-3ABB50835783}"/>
    <dgm:cxn modelId="{E7EFC3DF-801F-44FC-8FAF-DA0E51538604}" type="presOf" srcId="{000E61ED-1B70-4A91-88BF-3ABB50835783}" destId="{B9BFBDD1-40A5-48D8-9BA0-40A824CC27E2}" srcOrd="0" destOrd="0" presId="urn:microsoft.com/office/officeart/2005/8/layout/process2"/>
    <dgm:cxn modelId="{DFB19CEB-32EC-4947-A77D-404DB0BC7D37}" type="presOf" srcId="{CED142FB-2EA1-4E23-A6B2-CB751BAAAE7D}" destId="{F6582AB2-3AE8-402B-A64A-B9B69FE0816C}" srcOrd="0" destOrd="0" presId="urn:microsoft.com/office/officeart/2005/8/layout/process2"/>
    <dgm:cxn modelId="{F2BA3BFE-3749-4D3C-8A01-40D29BC3AB59}" type="presOf" srcId="{B61E5518-F2AA-4243-BB80-4F76745E9F76}" destId="{32F71DDB-70E0-494B-A0BC-C7FEDFEF7D60}" srcOrd="1" destOrd="0" presId="urn:microsoft.com/office/officeart/2005/8/layout/process2"/>
    <dgm:cxn modelId="{953B8502-DB32-49A6-8C7B-F4DBF8A7A4C0}" type="presParOf" srcId="{B7269396-6584-406E-9BA3-C5FAADBA6D4B}" destId="{F6582AB2-3AE8-402B-A64A-B9B69FE0816C}" srcOrd="0" destOrd="0" presId="urn:microsoft.com/office/officeart/2005/8/layout/process2"/>
    <dgm:cxn modelId="{C036A85C-C0B0-467E-977B-3E76F1242207}" type="presParOf" srcId="{B7269396-6584-406E-9BA3-C5FAADBA6D4B}" destId="{1435C365-0159-4E08-A37C-7EB8F0196D06}" srcOrd="1" destOrd="0" presId="urn:microsoft.com/office/officeart/2005/8/layout/process2"/>
    <dgm:cxn modelId="{D63CB592-336F-4A2E-A44D-4CBF3A8BF2C1}" type="presParOf" srcId="{1435C365-0159-4E08-A37C-7EB8F0196D06}" destId="{32F71DDB-70E0-494B-A0BC-C7FEDFEF7D60}" srcOrd="0" destOrd="0" presId="urn:microsoft.com/office/officeart/2005/8/layout/process2"/>
    <dgm:cxn modelId="{66AD91AB-58D7-4BB7-ADFB-899BB45D4A59}" type="presParOf" srcId="{B7269396-6584-406E-9BA3-C5FAADBA6D4B}" destId="{19031273-E298-49F4-AE20-087DE0FFF4CB}" srcOrd="2" destOrd="0" presId="urn:microsoft.com/office/officeart/2005/8/layout/process2"/>
    <dgm:cxn modelId="{2B7DB39F-6FAA-41F7-BB88-57F971DCBE57}" type="presParOf" srcId="{B7269396-6584-406E-9BA3-C5FAADBA6D4B}" destId="{B9BFBDD1-40A5-48D8-9BA0-40A824CC27E2}" srcOrd="3" destOrd="0" presId="urn:microsoft.com/office/officeart/2005/8/layout/process2"/>
    <dgm:cxn modelId="{382E1E40-277C-4FE0-976A-A972E2453B28}" type="presParOf" srcId="{B9BFBDD1-40A5-48D8-9BA0-40A824CC27E2}" destId="{8854C12A-83B6-4537-87C0-F08D037580A6}" srcOrd="0" destOrd="0" presId="urn:microsoft.com/office/officeart/2005/8/layout/process2"/>
    <dgm:cxn modelId="{E6DA0DEC-EEDC-4CB4-B859-7CA8174EA4C0}" type="presParOf" srcId="{B7269396-6584-406E-9BA3-C5FAADBA6D4B}" destId="{AEEFDFB1-F8E1-4C3C-83FF-59B34AD8E2DF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52EF83A-C590-4321-BB6E-7459227063A0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8C7CA38-7BC6-4490-A23C-CD33D7ECF08A}">
      <dgm:prSet phldrT="[Texto]"/>
      <dgm:spPr/>
      <dgm:t>
        <a:bodyPr/>
        <a:lstStyle/>
        <a:p>
          <a:r>
            <a:rPr lang="es-ES" dirty="0"/>
            <a:t>La intersección del crucero con la nave central, </a:t>
          </a:r>
          <a:r>
            <a:rPr lang="es-ES" b="1" dirty="0"/>
            <a:t>no era un cuadrado</a:t>
          </a:r>
          <a:r>
            <a:rPr lang="es-ES" dirty="0"/>
            <a:t>, sino un rectángulo, debido a los problemas y cambios de diseño original</a:t>
          </a:r>
        </a:p>
      </dgm:t>
    </dgm:pt>
    <dgm:pt modelId="{3C066C19-DCA4-49E6-8EB5-69DFAF2A2229}" type="parTrans" cxnId="{4992EB64-E587-4932-AF83-CF775E0418AF}">
      <dgm:prSet/>
      <dgm:spPr/>
      <dgm:t>
        <a:bodyPr/>
        <a:lstStyle/>
        <a:p>
          <a:endParaRPr lang="es-ES"/>
        </a:p>
      </dgm:t>
    </dgm:pt>
    <dgm:pt modelId="{0A696B8D-78CD-49D0-AAF5-DF0050947CBC}" type="sibTrans" cxnId="{4992EB64-E587-4932-AF83-CF775E0418AF}">
      <dgm:prSet/>
      <dgm:spPr/>
      <dgm:t>
        <a:bodyPr/>
        <a:lstStyle/>
        <a:p>
          <a:endParaRPr lang="es-ES"/>
        </a:p>
      </dgm:t>
    </dgm:pt>
    <dgm:pt modelId="{A343250F-0E16-4E86-AE95-AD179430043A}">
      <dgm:prSet phldrT="[Texto]"/>
      <dgm:spPr/>
      <dgm:t>
        <a:bodyPr/>
        <a:lstStyle/>
        <a:p>
          <a:r>
            <a:rPr lang="es-ES" dirty="0"/>
            <a:t>Para solucionar el problema se pusieron las actuales columnas que soportan dos arcos de herradura, reduciendo los 20 cm de desfase.</a:t>
          </a:r>
        </a:p>
      </dgm:t>
    </dgm:pt>
    <dgm:pt modelId="{A6E038F1-F313-4B88-B275-221AC2300ED7}" type="parTrans" cxnId="{0E4EDCC5-E622-474A-A2C0-E3523B68A7FB}">
      <dgm:prSet/>
      <dgm:spPr/>
      <dgm:t>
        <a:bodyPr/>
        <a:lstStyle/>
        <a:p>
          <a:endParaRPr lang="es-ES"/>
        </a:p>
      </dgm:t>
    </dgm:pt>
    <dgm:pt modelId="{88EDC87D-93D9-4EF5-AA3D-5026AF1B8272}" type="sibTrans" cxnId="{0E4EDCC5-E622-474A-A2C0-E3523B68A7FB}">
      <dgm:prSet/>
      <dgm:spPr/>
      <dgm:t>
        <a:bodyPr/>
        <a:lstStyle/>
        <a:p>
          <a:endParaRPr lang="es-ES"/>
        </a:p>
      </dgm:t>
    </dgm:pt>
    <dgm:pt modelId="{23E01711-D3CA-43F0-94F5-C02C18435C89}" type="pres">
      <dgm:prSet presAssocID="{D52EF83A-C590-4321-BB6E-7459227063A0}" presName="diagram" presStyleCnt="0">
        <dgm:presLayoutVars>
          <dgm:dir/>
          <dgm:resizeHandles val="exact"/>
        </dgm:presLayoutVars>
      </dgm:prSet>
      <dgm:spPr/>
    </dgm:pt>
    <dgm:pt modelId="{F2C0608A-CE96-482E-B567-C07CCEEC300A}" type="pres">
      <dgm:prSet presAssocID="{28C7CA38-7BC6-4490-A23C-CD33D7ECF08A}" presName="node" presStyleLbl="node1" presStyleIdx="0" presStyleCnt="2" custLinFactNeighborX="2273" custLinFactNeighborY="-39394">
        <dgm:presLayoutVars>
          <dgm:bulletEnabled val="1"/>
        </dgm:presLayoutVars>
      </dgm:prSet>
      <dgm:spPr/>
    </dgm:pt>
    <dgm:pt modelId="{AC67B7BF-0336-4DCE-A6CB-C1FBDB88A3B2}" type="pres">
      <dgm:prSet presAssocID="{0A696B8D-78CD-49D0-AAF5-DF0050947CBC}" presName="sibTrans" presStyleCnt="0"/>
      <dgm:spPr/>
    </dgm:pt>
    <dgm:pt modelId="{D81ADDA7-227C-4F2B-9E32-6F2FADD3E2D2}" type="pres">
      <dgm:prSet presAssocID="{A343250F-0E16-4E86-AE95-AD179430043A}" presName="node" presStyleLbl="node1" presStyleIdx="1" presStyleCnt="2" custLinFactNeighborX="2273" custLinFactNeighborY="-8333">
        <dgm:presLayoutVars>
          <dgm:bulletEnabled val="1"/>
        </dgm:presLayoutVars>
      </dgm:prSet>
      <dgm:spPr/>
    </dgm:pt>
  </dgm:ptLst>
  <dgm:cxnLst>
    <dgm:cxn modelId="{4992EB64-E587-4932-AF83-CF775E0418AF}" srcId="{D52EF83A-C590-4321-BB6E-7459227063A0}" destId="{28C7CA38-7BC6-4490-A23C-CD33D7ECF08A}" srcOrd="0" destOrd="0" parTransId="{3C066C19-DCA4-49E6-8EB5-69DFAF2A2229}" sibTransId="{0A696B8D-78CD-49D0-AAF5-DF0050947CBC}"/>
    <dgm:cxn modelId="{7A3C7446-3EA6-4C46-87B0-AB8E802F7CB7}" type="presOf" srcId="{28C7CA38-7BC6-4490-A23C-CD33D7ECF08A}" destId="{F2C0608A-CE96-482E-B567-C07CCEEC300A}" srcOrd="0" destOrd="0" presId="urn:microsoft.com/office/officeart/2005/8/layout/default"/>
    <dgm:cxn modelId="{58B39346-7B78-4FCF-9270-5E2077DFE819}" type="presOf" srcId="{D52EF83A-C590-4321-BB6E-7459227063A0}" destId="{23E01711-D3CA-43F0-94F5-C02C18435C89}" srcOrd="0" destOrd="0" presId="urn:microsoft.com/office/officeart/2005/8/layout/default"/>
    <dgm:cxn modelId="{7B889A7C-FC34-4998-878C-1128552A14DB}" type="presOf" srcId="{A343250F-0E16-4E86-AE95-AD179430043A}" destId="{D81ADDA7-227C-4F2B-9E32-6F2FADD3E2D2}" srcOrd="0" destOrd="0" presId="urn:microsoft.com/office/officeart/2005/8/layout/default"/>
    <dgm:cxn modelId="{0E4EDCC5-E622-474A-A2C0-E3523B68A7FB}" srcId="{D52EF83A-C590-4321-BB6E-7459227063A0}" destId="{A343250F-0E16-4E86-AE95-AD179430043A}" srcOrd="1" destOrd="0" parTransId="{A6E038F1-F313-4B88-B275-221AC2300ED7}" sibTransId="{88EDC87D-93D9-4EF5-AA3D-5026AF1B8272}"/>
    <dgm:cxn modelId="{FC2E5B97-4552-4177-814B-94DF7C1635D3}" type="presParOf" srcId="{23E01711-D3CA-43F0-94F5-C02C18435C89}" destId="{F2C0608A-CE96-482E-B567-C07CCEEC300A}" srcOrd="0" destOrd="0" presId="urn:microsoft.com/office/officeart/2005/8/layout/default"/>
    <dgm:cxn modelId="{F6E25971-D31C-4E50-95FB-E5A9A23A4213}" type="presParOf" srcId="{23E01711-D3CA-43F0-94F5-C02C18435C89}" destId="{AC67B7BF-0336-4DCE-A6CB-C1FBDB88A3B2}" srcOrd="1" destOrd="0" presId="urn:microsoft.com/office/officeart/2005/8/layout/default"/>
    <dgm:cxn modelId="{A5798596-47AD-4863-A01C-CABC5861183E}" type="presParOf" srcId="{23E01711-D3CA-43F0-94F5-C02C18435C89}" destId="{D81ADDA7-227C-4F2B-9E32-6F2FADD3E2D2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9928857-1ED4-4A08-9AD9-C43A9BD24494}" type="doc">
      <dgm:prSet loTypeId="urn:microsoft.com/office/officeart/2005/8/layout/default#1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873629D4-7A4E-4CD2-AE6A-9654C41D7E8C}">
      <dgm:prSet phldrT="[Texto]"/>
      <dgm:spPr/>
      <dgm:t>
        <a:bodyPr/>
        <a:lstStyle/>
        <a:p>
          <a:r>
            <a:rPr lang="es-ES" dirty="0"/>
            <a:t>Representación de tipo heráldico</a:t>
          </a:r>
        </a:p>
        <a:p>
          <a:r>
            <a:rPr lang="es-ES" dirty="0"/>
            <a:t>Se presenta a Daniel de pie, con los brazos alzados en actitud orante</a:t>
          </a:r>
        </a:p>
      </dgm:t>
    </dgm:pt>
    <dgm:pt modelId="{A5A63FF0-F135-4213-BD7A-89FF7AF5F7E6}" type="parTrans" cxnId="{79A3EFA5-CFE2-496F-997A-AD5E78846F42}">
      <dgm:prSet/>
      <dgm:spPr/>
      <dgm:t>
        <a:bodyPr/>
        <a:lstStyle/>
        <a:p>
          <a:endParaRPr lang="es-ES"/>
        </a:p>
      </dgm:t>
    </dgm:pt>
    <dgm:pt modelId="{29C3E4E1-B202-44AA-8A44-8EADFA15F98C}" type="sibTrans" cxnId="{79A3EFA5-CFE2-496F-997A-AD5E78846F42}">
      <dgm:prSet/>
      <dgm:spPr/>
      <dgm:t>
        <a:bodyPr/>
        <a:lstStyle/>
        <a:p>
          <a:endParaRPr lang="es-ES"/>
        </a:p>
      </dgm:t>
    </dgm:pt>
    <dgm:pt modelId="{A6888402-1367-43B2-BBE9-7CAC3B895493}">
      <dgm:prSet phldrT="[Texto]"/>
      <dgm:spPr/>
      <dgm:t>
        <a:bodyPr/>
        <a:lstStyle/>
        <a:p>
          <a:r>
            <a:rPr lang="es-ES" dirty="0"/>
            <a:t>Flanqueado por dos leones colocados de forma simétrica. Es la más habitual antes del Románico</a:t>
          </a:r>
        </a:p>
      </dgm:t>
    </dgm:pt>
    <dgm:pt modelId="{60862BBA-136B-409F-96FD-7A4BCFE983FC}" type="parTrans" cxnId="{18CAC47E-153B-469A-AC7B-7E5521B8EFC0}">
      <dgm:prSet/>
      <dgm:spPr/>
      <dgm:t>
        <a:bodyPr/>
        <a:lstStyle/>
        <a:p>
          <a:endParaRPr lang="es-ES"/>
        </a:p>
      </dgm:t>
    </dgm:pt>
    <dgm:pt modelId="{E60F22B1-ED34-4809-A6FA-74A0FDD45FF2}" type="sibTrans" cxnId="{18CAC47E-153B-469A-AC7B-7E5521B8EFC0}">
      <dgm:prSet/>
      <dgm:spPr/>
      <dgm:t>
        <a:bodyPr/>
        <a:lstStyle/>
        <a:p>
          <a:endParaRPr lang="es-ES"/>
        </a:p>
      </dgm:t>
    </dgm:pt>
    <dgm:pt modelId="{B4E30275-3581-4BDC-A22C-700129E57621}">
      <dgm:prSet phldrT="[Texto]"/>
      <dgm:spPr/>
      <dgm:t>
        <a:bodyPr/>
        <a:lstStyle/>
        <a:p>
          <a:r>
            <a:rPr lang="es-ES" dirty="0"/>
            <a:t>Daniel fue castigado en dos ocasiones, según la Biblia, por Darío y por Ciro II (c. 559 - 530 a. C.), al foso de los leones tras sendas conspiraciones, condenas de la que salió indemne gracias a su fe</a:t>
          </a:r>
        </a:p>
      </dgm:t>
    </dgm:pt>
    <dgm:pt modelId="{17620DC2-EBF0-4046-8D29-590CBDE87796}" type="parTrans" cxnId="{504667CD-A3B1-4E68-AD0E-BAD75CE8316C}">
      <dgm:prSet/>
      <dgm:spPr/>
      <dgm:t>
        <a:bodyPr/>
        <a:lstStyle/>
        <a:p>
          <a:endParaRPr lang="es-ES"/>
        </a:p>
      </dgm:t>
    </dgm:pt>
    <dgm:pt modelId="{4EA1702D-C618-47ED-ABF5-0A36B7056A5C}" type="sibTrans" cxnId="{504667CD-A3B1-4E68-AD0E-BAD75CE8316C}">
      <dgm:prSet/>
      <dgm:spPr/>
      <dgm:t>
        <a:bodyPr/>
        <a:lstStyle/>
        <a:p>
          <a:endParaRPr lang="es-ES"/>
        </a:p>
      </dgm:t>
    </dgm:pt>
    <dgm:pt modelId="{58866B23-D288-429A-9617-A926DD1E3347}">
      <dgm:prSet phldrT="[Texto]"/>
      <dgm:spPr/>
      <dgm:t>
        <a:bodyPr/>
        <a:lstStyle/>
        <a:p>
          <a:r>
            <a:rPr lang="es-ES" dirty="0"/>
            <a:t>En los laterales nos encontramos de cuerpo  entero a  San Felipe y Santo Tomás</a:t>
          </a:r>
        </a:p>
      </dgm:t>
    </dgm:pt>
    <dgm:pt modelId="{4B43F2E9-5C77-4784-8E8D-D278AD55D55D}" type="parTrans" cxnId="{E78A550F-7B74-4FB3-9CF8-9987A67EE6FD}">
      <dgm:prSet/>
      <dgm:spPr/>
      <dgm:t>
        <a:bodyPr/>
        <a:lstStyle/>
        <a:p>
          <a:endParaRPr lang="es-ES"/>
        </a:p>
      </dgm:t>
    </dgm:pt>
    <dgm:pt modelId="{6F662107-81C4-4E31-9A49-3FCB3AB57D11}" type="sibTrans" cxnId="{E78A550F-7B74-4FB3-9CF8-9987A67EE6FD}">
      <dgm:prSet/>
      <dgm:spPr/>
      <dgm:t>
        <a:bodyPr/>
        <a:lstStyle/>
        <a:p>
          <a:endParaRPr lang="es-ES"/>
        </a:p>
      </dgm:t>
    </dgm:pt>
    <dgm:pt modelId="{6818277F-14A1-45A7-8CC7-25ED621D5DFB}" type="pres">
      <dgm:prSet presAssocID="{09928857-1ED4-4A08-9AD9-C43A9BD24494}" presName="diagram" presStyleCnt="0">
        <dgm:presLayoutVars>
          <dgm:dir/>
          <dgm:resizeHandles val="exact"/>
        </dgm:presLayoutVars>
      </dgm:prSet>
      <dgm:spPr/>
    </dgm:pt>
    <dgm:pt modelId="{7C5397CF-CB23-4631-A910-2E6F53771096}" type="pres">
      <dgm:prSet presAssocID="{873629D4-7A4E-4CD2-AE6A-9654C41D7E8C}" presName="node" presStyleLbl="node1" presStyleIdx="0" presStyleCnt="4" custLinFactNeighborX="4141" custLinFactNeighborY="-45109">
        <dgm:presLayoutVars>
          <dgm:bulletEnabled val="1"/>
        </dgm:presLayoutVars>
      </dgm:prSet>
      <dgm:spPr/>
    </dgm:pt>
    <dgm:pt modelId="{1842E55A-2342-47EB-8675-FEA12B78532A}" type="pres">
      <dgm:prSet presAssocID="{29C3E4E1-B202-44AA-8A44-8EADFA15F98C}" presName="sibTrans" presStyleCnt="0"/>
      <dgm:spPr/>
    </dgm:pt>
    <dgm:pt modelId="{12D5D328-20F0-4FD4-A14E-ED0AD8E912E7}" type="pres">
      <dgm:prSet presAssocID="{A6888402-1367-43B2-BBE9-7CAC3B895493}" presName="node" presStyleLbl="node1" presStyleIdx="1" presStyleCnt="4" custLinFactNeighborX="-1689" custLinFactNeighborY="-45109">
        <dgm:presLayoutVars>
          <dgm:bulletEnabled val="1"/>
        </dgm:presLayoutVars>
      </dgm:prSet>
      <dgm:spPr/>
    </dgm:pt>
    <dgm:pt modelId="{010EF4B3-EAD0-4718-9ABE-1CAF1D18AEE5}" type="pres">
      <dgm:prSet presAssocID="{E60F22B1-ED34-4809-A6FA-74A0FDD45FF2}" presName="sibTrans" presStyleCnt="0"/>
      <dgm:spPr/>
    </dgm:pt>
    <dgm:pt modelId="{FCCAAA8E-F9ED-407B-B5A8-A24B4C3C08B5}" type="pres">
      <dgm:prSet presAssocID="{B4E30275-3581-4BDC-A22C-700129E57621}" presName="node" presStyleLbl="node1" presStyleIdx="2" presStyleCnt="4" custLinFactNeighborX="4144" custLinFactNeighborY="50733">
        <dgm:presLayoutVars>
          <dgm:bulletEnabled val="1"/>
        </dgm:presLayoutVars>
      </dgm:prSet>
      <dgm:spPr/>
    </dgm:pt>
    <dgm:pt modelId="{702B9CD5-A168-488D-851D-15D98313C67A}" type="pres">
      <dgm:prSet presAssocID="{4EA1702D-C618-47ED-ABF5-0A36B7056A5C}" presName="sibTrans" presStyleCnt="0"/>
      <dgm:spPr/>
    </dgm:pt>
    <dgm:pt modelId="{D1664754-DA9E-4528-B1D4-BFEE7912F30F}" type="pres">
      <dgm:prSet presAssocID="{58866B23-D288-429A-9617-A926DD1E3347}" presName="node" presStyleLbl="node1" presStyleIdx="3" presStyleCnt="4" custLinFactX="-5859" custLinFactNeighborX="-100000" custLinFactNeighborY="-54134">
        <dgm:presLayoutVars>
          <dgm:bulletEnabled val="1"/>
        </dgm:presLayoutVars>
      </dgm:prSet>
      <dgm:spPr/>
    </dgm:pt>
  </dgm:ptLst>
  <dgm:cxnLst>
    <dgm:cxn modelId="{E78A550F-7B74-4FB3-9CF8-9987A67EE6FD}" srcId="{09928857-1ED4-4A08-9AD9-C43A9BD24494}" destId="{58866B23-D288-429A-9617-A926DD1E3347}" srcOrd="3" destOrd="0" parTransId="{4B43F2E9-5C77-4784-8E8D-D278AD55D55D}" sibTransId="{6F662107-81C4-4E31-9A49-3FCB3AB57D11}"/>
    <dgm:cxn modelId="{89FC1725-CC6C-401C-940D-B0CD948B17DA}" type="presOf" srcId="{58866B23-D288-429A-9617-A926DD1E3347}" destId="{D1664754-DA9E-4528-B1D4-BFEE7912F30F}" srcOrd="0" destOrd="0" presId="urn:microsoft.com/office/officeart/2005/8/layout/default#1"/>
    <dgm:cxn modelId="{EE170969-2E06-457E-856F-CE3E55C2EBC8}" type="presOf" srcId="{A6888402-1367-43B2-BBE9-7CAC3B895493}" destId="{12D5D328-20F0-4FD4-A14E-ED0AD8E912E7}" srcOrd="0" destOrd="0" presId="urn:microsoft.com/office/officeart/2005/8/layout/default#1"/>
    <dgm:cxn modelId="{6AA6C669-ED3E-4470-A7A0-9C48226A24C5}" type="presOf" srcId="{B4E30275-3581-4BDC-A22C-700129E57621}" destId="{FCCAAA8E-F9ED-407B-B5A8-A24B4C3C08B5}" srcOrd="0" destOrd="0" presId="urn:microsoft.com/office/officeart/2005/8/layout/default#1"/>
    <dgm:cxn modelId="{18CAC47E-153B-469A-AC7B-7E5521B8EFC0}" srcId="{09928857-1ED4-4A08-9AD9-C43A9BD24494}" destId="{A6888402-1367-43B2-BBE9-7CAC3B895493}" srcOrd="1" destOrd="0" parTransId="{60862BBA-136B-409F-96FD-7A4BCFE983FC}" sibTransId="{E60F22B1-ED34-4809-A6FA-74A0FDD45FF2}"/>
    <dgm:cxn modelId="{79A3EFA5-CFE2-496F-997A-AD5E78846F42}" srcId="{09928857-1ED4-4A08-9AD9-C43A9BD24494}" destId="{873629D4-7A4E-4CD2-AE6A-9654C41D7E8C}" srcOrd="0" destOrd="0" parTransId="{A5A63FF0-F135-4213-BD7A-89FF7AF5F7E6}" sibTransId="{29C3E4E1-B202-44AA-8A44-8EADFA15F98C}"/>
    <dgm:cxn modelId="{504667CD-A3B1-4E68-AD0E-BAD75CE8316C}" srcId="{09928857-1ED4-4A08-9AD9-C43A9BD24494}" destId="{B4E30275-3581-4BDC-A22C-700129E57621}" srcOrd="2" destOrd="0" parTransId="{17620DC2-EBF0-4046-8D29-590CBDE87796}" sibTransId="{4EA1702D-C618-47ED-ABF5-0A36B7056A5C}"/>
    <dgm:cxn modelId="{C81422D0-5497-4A5B-AB55-47F12F3D5F9B}" type="presOf" srcId="{09928857-1ED4-4A08-9AD9-C43A9BD24494}" destId="{6818277F-14A1-45A7-8CC7-25ED621D5DFB}" srcOrd="0" destOrd="0" presId="urn:microsoft.com/office/officeart/2005/8/layout/default#1"/>
    <dgm:cxn modelId="{B9694DD5-C5DE-488E-80F8-87C7BA8A12C7}" type="presOf" srcId="{873629D4-7A4E-4CD2-AE6A-9654C41D7E8C}" destId="{7C5397CF-CB23-4631-A910-2E6F53771096}" srcOrd="0" destOrd="0" presId="urn:microsoft.com/office/officeart/2005/8/layout/default#1"/>
    <dgm:cxn modelId="{78620F45-8714-442F-BC18-DD9E2A61B376}" type="presParOf" srcId="{6818277F-14A1-45A7-8CC7-25ED621D5DFB}" destId="{7C5397CF-CB23-4631-A910-2E6F53771096}" srcOrd="0" destOrd="0" presId="urn:microsoft.com/office/officeart/2005/8/layout/default#1"/>
    <dgm:cxn modelId="{C32A5C92-5980-4568-A1AB-040A921F2943}" type="presParOf" srcId="{6818277F-14A1-45A7-8CC7-25ED621D5DFB}" destId="{1842E55A-2342-47EB-8675-FEA12B78532A}" srcOrd="1" destOrd="0" presId="urn:microsoft.com/office/officeart/2005/8/layout/default#1"/>
    <dgm:cxn modelId="{80451791-01C3-4BF0-A240-653874D8D3B8}" type="presParOf" srcId="{6818277F-14A1-45A7-8CC7-25ED621D5DFB}" destId="{12D5D328-20F0-4FD4-A14E-ED0AD8E912E7}" srcOrd="2" destOrd="0" presId="urn:microsoft.com/office/officeart/2005/8/layout/default#1"/>
    <dgm:cxn modelId="{95387FA3-FC79-4F1B-9542-3F43C16BD855}" type="presParOf" srcId="{6818277F-14A1-45A7-8CC7-25ED621D5DFB}" destId="{010EF4B3-EAD0-4718-9ABE-1CAF1D18AEE5}" srcOrd="3" destOrd="0" presId="urn:microsoft.com/office/officeart/2005/8/layout/default#1"/>
    <dgm:cxn modelId="{CAD127FF-BD22-444B-A661-EACCF923E09C}" type="presParOf" srcId="{6818277F-14A1-45A7-8CC7-25ED621D5DFB}" destId="{FCCAAA8E-F9ED-407B-B5A8-A24B4C3C08B5}" srcOrd="4" destOrd="0" presId="urn:microsoft.com/office/officeart/2005/8/layout/default#1"/>
    <dgm:cxn modelId="{281562C3-06A4-4FDC-A63E-4A9E302327E0}" type="presParOf" srcId="{6818277F-14A1-45A7-8CC7-25ED621D5DFB}" destId="{702B9CD5-A168-488D-851D-15D98313C67A}" srcOrd="5" destOrd="0" presId="urn:microsoft.com/office/officeart/2005/8/layout/default#1"/>
    <dgm:cxn modelId="{9A4FD8BB-4376-4643-BF6B-2E6FB7332FF3}" type="presParOf" srcId="{6818277F-14A1-45A7-8CC7-25ED621D5DFB}" destId="{D1664754-DA9E-4528-B1D4-BFEE7912F30F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99A72BF-C289-4CDB-AC83-20B3213E3B7A}" type="doc">
      <dgm:prSet loTypeId="urn:microsoft.com/office/officeart/2005/8/layout/venn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5EABB350-32FC-4765-9912-A45743CCE015}">
      <dgm:prSet phldrT="[Texto]"/>
      <dgm:spPr/>
      <dgm:t>
        <a:bodyPr/>
        <a:lstStyle/>
        <a:p>
          <a:r>
            <a:rPr lang="es-ES" dirty="0"/>
            <a:t>Sacrificio de Isaac, es ejemplo de la obediencia debida a Dios y a la iglesia en toda circunstancia, sean cuales sean sus designios</a:t>
          </a:r>
        </a:p>
      </dgm:t>
    </dgm:pt>
    <dgm:pt modelId="{1D08FAD4-3A75-435F-9AF3-474BB567D50D}" type="parTrans" cxnId="{E467E140-F280-466D-8471-9777DEB16094}">
      <dgm:prSet/>
      <dgm:spPr/>
      <dgm:t>
        <a:bodyPr/>
        <a:lstStyle/>
        <a:p>
          <a:endParaRPr lang="es-ES"/>
        </a:p>
      </dgm:t>
    </dgm:pt>
    <dgm:pt modelId="{AB3F44D5-913E-44F8-910C-772C95F944F8}" type="sibTrans" cxnId="{E467E140-F280-466D-8471-9777DEB16094}">
      <dgm:prSet/>
      <dgm:spPr/>
      <dgm:t>
        <a:bodyPr/>
        <a:lstStyle/>
        <a:p>
          <a:endParaRPr lang="es-ES"/>
        </a:p>
      </dgm:t>
    </dgm:pt>
    <dgm:pt modelId="{A482D0A3-830C-4094-97DF-6C6A5D4AA835}">
      <dgm:prSet phldrT="[Texto]"/>
      <dgm:spPr/>
      <dgm:t>
        <a:bodyPr/>
        <a:lstStyle/>
        <a:p>
          <a:r>
            <a:rPr lang="es-ES" dirty="0"/>
            <a:t>La zona de la izquierda está ocupada por la mano de Dios que impide el sacrificio, señalando la cabra para el sacrificio que atada espera</a:t>
          </a:r>
        </a:p>
      </dgm:t>
    </dgm:pt>
    <dgm:pt modelId="{D1C19AF1-18F3-45D6-AD4E-24B72F87AB79}" type="parTrans" cxnId="{BDDC4426-FCAA-4F28-9D7F-B2DF1B049FCB}">
      <dgm:prSet/>
      <dgm:spPr/>
      <dgm:t>
        <a:bodyPr/>
        <a:lstStyle/>
        <a:p>
          <a:endParaRPr lang="es-ES"/>
        </a:p>
      </dgm:t>
    </dgm:pt>
    <dgm:pt modelId="{59F961D6-8CB5-48DA-ADA4-B021F981FE88}" type="sibTrans" cxnId="{BDDC4426-FCAA-4F28-9D7F-B2DF1B049FCB}">
      <dgm:prSet/>
      <dgm:spPr/>
      <dgm:t>
        <a:bodyPr/>
        <a:lstStyle/>
        <a:p>
          <a:endParaRPr lang="es-ES"/>
        </a:p>
      </dgm:t>
    </dgm:pt>
    <dgm:pt modelId="{05060D99-54CB-4F14-AC51-497275787D94}">
      <dgm:prSet phldrT="[Texto]"/>
      <dgm:spPr/>
      <dgm:t>
        <a:bodyPr/>
        <a:lstStyle/>
        <a:p>
          <a:r>
            <a:rPr lang="es-ES" dirty="0"/>
            <a:t>Cimacio con pavos reales y perdices entre roleos</a:t>
          </a:r>
        </a:p>
      </dgm:t>
    </dgm:pt>
    <dgm:pt modelId="{971615BD-A4E6-417C-A6E6-73FAE84F438A}" type="parTrans" cxnId="{D77B929D-052C-428E-A488-C4470F9E40F5}">
      <dgm:prSet/>
      <dgm:spPr/>
      <dgm:t>
        <a:bodyPr/>
        <a:lstStyle/>
        <a:p>
          <a:endParaRPr lang="es-ES"/>
        </a:p>
      </dgm:t>
    </dgm:pt>
    <dgm:pt modelId="{44DE11C7-BBC2-4091-8DE7-274E4FF253C6}" type="sibTrans" cxnId="{D77B929D-052C-428E-A488-C4470F9E40F5}">
      <dgm:prSet/>
      <dgm:spPr/>
      <dgm:t>
        <a:bodyPr/>
        <a:lstStyle/>
        <a:p>
          <a:endParaRPr lang="es-ES"/>
        </a:p>
      </dgm:t>
    </dgm:pt>
    <dgm:pt modelId="{6EDD9799-2362-410E-A1CF-1F37A1910315}" type="pres">
      <dgm:prSet presAssocID="{B99A72BF-C289-4CDB-AC83-20B3213E3B7A}" presName="Name0" presStyleCnt="0">
        <dgm:presLayoutVars>
          <dgm:dir/>
          <dgm:resizeHandles val="exact"/>
        </dgm:presLayoutVars>
      </dgm:prSet>
      <dgm:spPr/>
    </dgm:pt>
    <dgm:pt modelId="{BF1A9720-A9DD-4326-8A07-1E160BAEDBEB}" type="pres">
      <dgm:prSet presAssocID="{5EABB350-32FC-4765-9912-A45743CCE015}" presName="Name5" presStyleLbl="vennNode1" presStyleIdx="0" presStyleCnt="3" custLinFactNeighborX="10487" custLinFactNeighborY="-20776">
        <dgm:presLayoutVars>
          <dgm:bulletEnabled val="1"/>
        </dgm:presLayoutVars>
      </dgm:prSet>
      <dgm:spPr/>
    </dgm:pt>
    <dgm:pt modelId="{9D0F2C77-C577-4539-AE86-D88CBF98BF49}" type="pres">
      <dgm:prSet presAssocID="{AB3F44D5-913E-44F8-910C-772C95F944F8}" presName="space" presStyleCnt="0"/>
      <dgm:spPr/>
    </dgm:pt>
    <dgm:pt modelId="{41933B07-6B45-4627-A242-48492FD22702}" type="pres">
      <dgm:prSet presAssocID="{A482D0A3-830C-4094-97DF-6C6A5D4AA835}" presName="Name5" presStyleLbl="vennNode1" presStyleIdx="1" presStyleCnt="3" custLinFactNeighborX="19661" custLinFactNeighborY="-27411">
        <dgm:presLayoutVars>
          <dgm:bulletEnabled val="1"/>
        </dgm:presLayoutVars>
      </dgm:prSet>
      <dgm:spPr/>
    </dgm:pt>
    <dgm:pt modelId="{C6F4A37F-3ACC-4CFB-B813-C02BEE323DE9}" type="pres">
      <dgm:prSet presAssocID="{59F961D6-8CB5-48DA-ADA4-B021F981FE88}" presName="space" presStyleCnt="0"/>
      <dgm:spPr/>
    </dgm:pt>
    <dgm:pt modelId="{53641E9C-09E0-4888-B2F2-85E32501B769}" type="pres">
      <dgm:prSet presAssocID="{05060D99-54CB-4F14-AC51-497275787D94}" presName="Name5" presStyleLbl="vennNode1" presStyleIdx="2" presStyleCnt="3" custLinFactX="-93668" custLinFactNeighborX="-100000" custLinFactNeighborY="58847">
        <dgm:presLayoutVars>
          <dgm:bulletEnabled val="1"/>
        </dgm:presLayoutVars>
      </dgm:prSet>
      <dgm:spPr/>
    </dgm:pt>
  </dgm:ptLst>
  <dgm:cxnLst>
    <dgm:cxn modelId="{768BB314-D961-4D72-A10A-975146346B28}" type="presOf" srcId="{5EABB350-32FC-4765-9912-A45743CCE015}" destId="{BF1A9720-A9DD-4326-8A07-1E160BAEDBEB}" srcOrd="0" destOrd="0" presId="urn:microsoft.com/office/officeart/2005/8/layout/venn3"/>
    <dgm:cxn modelId="{BDDC4426-FCAA-4F28-9D7F-B2DF1B049FCB}" srcId="{B99A72BF-C289-4CDB-AC83-20B3213E3B7A}" destId="{A482D0A3-830C-4094-97DF-6C6A5D4AA835}" srcOrd="1" destOrd="0" parTransId="{D1C19AF1-18F3-45D6-AD4E-24B72F87AB79}" sibTransId="{59F961D6-8CB5-48DA-ADA4-B021F981FE88}"/>
    <dgm:cxn modelId="{E467E140-F280-466D-8471-9777DEB16094}" srcId="{B99A72BF-C289-4CDB-AC83-20B3213E3B7A}" destId="{5EABB350-32FC-4765-9912-A45743CCE015}" srcOrd="0" destOrd="0" parTransId="{1D08FAD4-3A75-435F-9AF3-474BB567D50D}" sibTransId="{AB3F44D5-913E-44F8-910C-772C95F944F8}"/>
    <dgm:cxn modelId="{7A347F48-19E7-4734-B069-A0B4AB3EA978}" type="presOf" srcId="{A482D0A3-830C-4094-97DF-6C6A5D4AA835}" destId="{41933B07-6B45-4627-A242-48492FD22702}" srcOrd="0" destOrd="0" presId="urn:microsoft.com/office/officeart/2005/8/layout/venn3"/>
    <dgm:cxn modelId="{257AF582-7553-4CCD-8907-4F28165397F3}" type="presOf" srcId="{05060D99-54CB-4F14-AC51-497275787D94}" destId="{53641E9C-09E0-4888-B2F2-85E32501B769}" srcOrd="0" destOrd="0" presId="urn:microsoft.com/office/officeart/2005/8/layout/venn3"/>
    <dgm:cxn modelId="{D89D2B8F-DBF4-4B34-B839-9A993F3F611C}" type="presOf" srcId="{B99A72BF-C289-4CDB-AC83-20B3213E3B7A}" destId="{6EDD9799-2362-410E-A1CF-1F37A1910315}" srcOrd="0" destOrd="0" presId="urn:microsoft.com/office/officeart/2005/8/layout/venn3"/>
    <dgm:cxn modelId="{D77B929D-052C-428E-A488-C4470F9E40F5}" srcId="{B99A72BF-C289-4CDB-AC83-20B3213E3B7A}" destId="{05060D99-54CB-4F14-AC51-497275787D94}" srcOrd="2" destOrd="0" parTransId="{971615BD-A4E6-417C-A6E6-73FAE84F438A}" sibTransId="{44DE11C7-BBC2-4091-8DE7-274E4FF253C6}"/>
    <dgm:cxn modelId="{B12C2C58-3975-4E28-ABD1-A2F964BE1B3C}" type="presParOf" srcId="{6EDD9799-2362-410E-A1CF-1F37A1910315}" destId="{BF1A9720-A9DD-4326-8A07-1E160BAEDBEB}" srcOrd="0" destOrd="0" presId="urn:microsoft.com/office/officeart/2005/8/layout/venn3"/>
    <dgm:cxn modelId="{B16840C4-39AA-496C-9440-86D8D16932A6}" type="presParOf" srcId="{6EDD9799-2362-410E-A1CF-1F37A1910315}" destId="{9D0F2C77-C577-4539-AE86-D88CBF98BF49}" srcOrd="1" destOrd="0" presId="urn:microsoft.com/office/officeart/2005/8/layout/venn3"/>
    <dgm:cxn modelId="{1BFC2F78-05CF-4244-8DF4-97CE5E795AA4}" type="presParOf" srcId="{6EDD9799-2362-410E-A1CF-1F37A1910315}" destId="{41933B07-6B45-4627-A242-48492FD22702}" srcOrd="2" destOrd="0" presId="urn:microsoft.com/office/officeart/2005/8/layout/venn3"/>
    <dgm:cxn modelId="{9FF73EC1-33BA-4697-8E00-98E11D11DFE8}" type="presParOf" srcId="{6EDD9799-2362-410E-A1CF-1F37A1910315}" destId="{C6F4A37F-3ACC-4CFB-B813-C02BEE323DE9}" srcOrd="3" destOrd="0" presId="urn:microsoft.com/office/officeart/2005/8/layout/venn3"/>
    <dgm:cxn modelId="{058CA7AA-93D9-472A-B06D-ED28EE9081ED}" type="presParOf" srcId="{6EDD9799-2362-410E-A1CF-1F37A1910315}" destId="{53641E9C-09E0-4888-B2F2-85E32501B769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C8B861C-9513-4978-8614-2318D49F3729}" type="doc">
      <dgm:prSet loTypeId="urn:microsoft.com/office/officeart/2005/8/layout/cycle6" loCatId="relationship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F0C5F0C-6E1C-4095-943C-2E6D231D90C5}">
      <dgm:prSet phldrT="[Texto]"/>
      <dgm:spPr/>
      <dgm:t>
        <a:bodyPr/>
        <a:lstStyle/>
        <a:p>
          <a:r>
            <a:rPr lang="es-ES" dirty="0"/>
            <a:t>Se alude simbólicamente al valor redentor de la Eucaristía</a:t>
          </a:r>
        </a:p>
      </dgm:t>
    </dgm:pt>
    <dgm:pt modelId="{D97B69EF-70B5-4814-B3FE-3E44ABE0A3D9}" type="parTrans" cxnId="{EAC1CD5E-A441-4ECE-AF67-6D14803EBA1D}">
      <dgm:prSet/>
      <dgm:spPr/>
      <dgm:t>
        <a:bodyPr/>
        <a:lstStyle/>
        <a:p>
          <a:endParaRPr lang="es-ES"/>
        </a:p>
      </dgm:t>
    </dgm:pt>
    <dgm:pt modelId="{803A59C6-A348-4A48-9964-745D9DAFFA9D}" type="sibTrans" cxnId="{EAC1CD5E-A441-4ECE-AF67-6D14803EBA1D}">
      <dgm:prSet/>
      <dgm:spPr/>
      <dgm:t>
        <a:bodyPr/>
        <a:lstStyle/>
        <a:p>
          <a:endParaRPr lang="es-ES"/>
        </a:p>
      </dgm:t>
    </dgm:pt>
    <dgm:pt modelId="{0E4B2DB5-3F9C-41AA-8F3E-CD6CBEC1CB9E}">
      <dgm:prSet phldrT="[Texto]"/>
      <dgm:spPr/>
      <dgm:t>
        <a:bodyPr/>
        <a:lstStyle/>
        <a:p>
          <a:r>
            <a:rPr lang="es-ES" dirty="0"/>
            <a:t>En los laterales nos encontramos a los cuatro apóstoles de cuerpo entero.</a:t>
          </a:r>
        </a:p>
      </dgm:t>
    </dgm:pt>
    <dgm:pt modelId="{18C62DBA-597C-4426-9F8E-5BC88EEAFF89}" type="parTrans" cxnId="{C799B09B-B721-432C-A9F1-8B8769E3CD2F}">
      <dgm:prSet/>
      <dgm:spPr/>
      <dgm:t>
        <a:bodyPr/>
        <a:lstStyle/>
        <a:p>
          <a:endParaRPr lang="es-ES"/>
        </a:p>
      </dgm:t>
    </dgm:pt>
    <dgm:pt modelId="{4B8F9E6E-1EC4-46C8-B822-107339D97F82}" type="sibTrans" cxnId="{C799B09B-B721-432C-A9F1-8B8769E3CD2F}">
      <dgm:prSet/>
      <dgm:spPr/>
      <dgm:t>
        <a:bodyPr/>
        <a:lstStyle/>
        <a:p>
          <a:endParaRPr lang="es-ES"/>
        </a:p>
      </dgm:t>
    </dgm:pt>
    <dgm:pt modelId="{039F755B-5254-4C8F-8BD2-588DE7D6D032}">
      <dgm:prSet/>
      <dgm:spPr/>
      <dgm:t>
        <a:bodyPr/>
        <a:lstStyle/>
        <a:p>
          <a:r>
            <a:rPr lang="es-ES" dirty="0"/>
            <a:t>San Pedro, San Pablo, Santo Tomás y San Felipe: modelo de vida y salvación.</a:t>
          </a:r>
        </a:p>
      </dgm:t>
    </dgm:pt>
    <dgm:pt modelId="{8B986801-FA22-483B-8A78-58078D1C04C2}" type="parTrans" cxnId="{ABA4CF54-04DC-4846-956B-1D662639CF7A}">
      <dgm:prSet/>
      <dgm:spPr/>
      <dgm:t>
        <a:bodyPr/>
        <a:lstStyle/>
        <a:p>
          <a:endParaRPr lang="es-ES"/>
        </a:p>
      </dgm:t>
    </dgm:pt>
    <dgm:pt modelId="{B0FBF574-1214-461B-83DB-23878CBCA41C}" type="sibTrans" cxnId="{ABA4CF54-04DC-4846-956B-1D662639CF7A}">
      <dgm:prSet/>
      <dgm:spPr/>
      <dgm:t>
        <a:bodyPr/>
        <a:lstStyle/>
        <a:p>
          <a:endParaRPr lang="es-ES"/>
        </a:p>
      </dgm:t>
    </dgm:pt>
    <dgm:pt modelId="{681921D1-2634-450D-A3AD-B13E8B0C0D7D}" type="pres">
      <dgm:prSet presAssocID="{8C8B861C-9513-4978-8614-2318D49F3729}" presName="cycle" presStyleCnt="0">
        <dgm:presLayoutVars>
          <dgm:dir/>
          <dgm:resizeHandles val="exact"/>
        </dgm:presLayoutVars>
      </dgm:prSet>
      <dgm:spPr/>
    </dgm:pt>
    <dgm:pt modelId="{87DDB0F7-6197-42E1-B9A7-FC03B77B38CF}" type="pres">
      <dgm:prSet presAssocID="{DF0C5F0C-6E1C-4095-943C-2E6D231D90C5}" presName="node" presStyleLbl="node1" presStyleIdx="0" presStyleCnt="3">
        <dgm:presLayoutVars>
          <dgm:bulletEnabled val="1"/>
        </dgm:presLayoutVars>
      </dgm:prSet>
      <dgm:spPr/>
    </dgm:pt>
    <dgm:pt modelId="{A80462D9-82DD-41CB-AC7C-04DAA849F417}" type="pres">
      <dgm:prSet presAssocID="{DF0C5F0C-6E1C-4095-943C-2E6D231D90C5}" presName="spNode" presStyleCnt="0"/>
      <dgm:spPr/>
    </dgm:pt>
    <dgm:pt modelId="{90A254AB-370A-4DB7-BECD-E168D6472264}" type="pres">
      <dgm:prSet presAssocID="{803A59C6-A348-4A48-9964-745D9DAFFA9D}" presName="sibTrans" presStyleLbl="sibTrans1D1" presStyleIdx="0" presStyleCnt="3"/>
      <dgm:spPr/>
    </dgm:pt>
    <dgm:pt modelId="{FD4C34F8-C6AB-4F10-B1FF-7AE2D358027A}" type="pres">
      <dgm:prSet presAssocID="{039F755B-5254-4C8F-8BD2-588DE7D6D032}" presName="node" presStyleLbl="node1" presStyleIdx="1" presStyleCnt="3">
        <dgm:presLayoutVars>
          <dgm:bulletEnabled val="1"/>
        </dgm:presLayoutVars>
      </dgm:prSet>
      <dgm:spPr/>
    </dgm:pt>
    <dgm:pt modelId="{FF50E6CD-2D23-42F3-A3CD-7836011401E0}" type="pres">
      <dgm:prSet presAssocID="{039F755B-5254-4C8F-8BD2-588DE7D6D032}" presName="spNode" presStyleCnt="0"/>
      <dgm:spPr/>
    </dgm:pt>
    <dgm:pt modelId="{C4DD5462-81EF-4649-A1D5-1245CD041475}" type="pres">
      <dgm:prSet presAssocID="{B0FBF574-1214-461B-83DB-23878CBCA41C}" presName="sibTrans" presStyleLbl="sibTrans1D1" presStyleIdx="1" presStyleCnt="3"/>
      <dgm:spPr/>
    </dgm:pt>
    <dgm:pt modelId="{22B6AD22-3DBD-408C-B418-16A0A5EBC571}" type="pres">
      <dgm:prSet presAssocID="{0E4B2DB5-3F9C-41AA-8F3E-CD6CBEC1CB9E}" presName="node" presStyleLbl="node1" presStyleIdx="2" presStyleCnt="3">
        <dgm:presLayoutVars>
          <dgm:bulletEnabled val="1"/>
        </dgm:presLayoutVars>
      </dgm:prSet>
      <dgm:spPr/>
    </dgm:pt>
    <dgm:pt modelId="{D0EA26A4-5A5E-45D8-AB78-E784CD5140A5}" type="pres">
      <dgm:prSet presAssocID="{0E4B2DB5-3F9C-41AA-8F3E-CD6CBEC1CB9E}" presName="spNode" presStyleCnt="0"/>
      <dgm:spPr/>
    </dgm:pt>
    <dgm:pt modelId="{2633FCF4-6C76-4F98-95FA-C08B4C35A941}" type="pres">
      <dgm:prSet presAssocID="{4B8F9E6E-1EC4-46C8-B822-107339D97F82}" presName="sibTrans" presStyleLbl="sibTrans1D1" presStyleIdx="2" presStyleCnt="3"/>
      <dgm:spPr/>
    </dgm:pt>
  </dgm:ptLst>
  <dgm:cxnLst>
    <dgm:cxn modelId="{28ADDA15-A01D-470E-9725-D78CD95E6801}" type="presOf" srcId="{8C8B861C-9513-4978-8614-2318D49F3729}" destId="{681921D1-2634-450D-A3AD-B13E8B0C0D7D}" srcOrd="0" destOrd="0" presId="urn:microsoft.com/office/officeart/2005/8/layout/cycle6"/>
    <dgm:cxn modelId="{EAC1CD5E-A441-4ECE-AF67-6D14803EBA1D}" srcId="{8C8B861C-9513-4978-8614-2318D49F3729}" destId="{DF0C5F0C-6E1C-4095-943C-2E6D231D90C5}" srcOrd="0" destOrd="0" parTransId="{D97B69EF-70B5-4814-B3FE-3E44ABE0A3D9}" sibTransId="{803A59C6-A348-4A48-9964-745D9DAFFA9D}"/>
    <dgm:cxn modelId="{C44D9069-7108-4485-91B9-1C6A6C75B2A8}" type="presOf" srcId="{039F755B-5254-4C8F-8BD2-588DE7D6D032}" destId="{FD4C34F8-C6AB-4F10-B1FF-7AE2D358027A}" srcOrd="0" destOrd="0" presId="urn:microsoft.com/office/officeart/2005/8/layout/cycle6"/>
    <dgm:cxn modelId="{444EE269-508E-41CA-82A0-6D0F23A2A6B6}" type="presOf" srcId="{0E4B2DB5-3F9C-41AA-8F3E-CD6CBEC1CB9E}" destId="{22B6AD22-3DBD-408C-B418-16A0A5EBC571}" srcOrd="0" destOrd="0" presId="urn:microsoft.com/office/officeart/2005/8/layout/cycle6"/>
    <dgm:cxn modelId="{ABA4CF54-04DC-4846-956B-1D662639CF7A}" srcId="{8C8B861C-9513-4978-8614-2318D49F3729}" destId="{039F755B-5254-4C8F-8BD2-588DE7D6D032}" srcOrd="1" destOrd="0" parTransId="{8B986801-FA22-483B-8A78-58078D1C04C2}" sibTransId="{B0FBF574-1214-461B-83DB-23878CBCA41C}"/>
    <dgm:cxn modelId="{86F5EB77-6959-403C-8AC2-E800911BE994}" type="presOf" srcId="{B0FBF574-1214-461B-83DB-23878CBCA41C}" destId="{C4DD5462-81EF-4649-A1D5-1245CD041475}" srcOrd="0" destOrd="0" presId="urn:microsoft.com/office/officeart/2005/8/layout/cycle6"/>
    <dgm:cxn modelId="{C799B09B-B721-432C-A9F1-8B8769E3CD2F}" srcId="{8C8B861C-9513-4978-8614-2318D49F3729}" destId="{0E4B2DB5-3F9C-41AA-8F3E-CD6CBEC1CB9E}" srcOrd="2" destOrd="0" parTransId="{18C62DBA-597C-4426-9F8E-5BC88EEAFF89}" sibTransId="{4B8F9E6E-1EC4-46C8-B822-107339D97F82}"/>
    <dgm:cxn modelId="{5EAF6F9D-FE5D-4859-879B-3926E5399337}" type="presOf" srcId="{803A59C6-A348-4A48-9964-745D9DAFFA9D}" destId="{90A254AB-370A-4DB7-BECD-E168D6472264}" srcOrd="0" destOrd="0" presId="urn:microsoft.com/office/officeart/2005/8/layout/cycle6"/>
    <dgm:cxn modelId="{0B8580BA-F938-43DD-BAB6-55A922784989}" type="presOf" srcId="{DF0C5F0C-6E1C-4095-943C-2E6D231D90C5}" destId="{87DDB0F7-6197-42E1-B9A7-FC03B77B38CF}" srcOrd="0" destOrd="0" presId="urn:microsoft.com/office/officeart/2005/8/layout/cycle6"/>
    <dgm:cxn modelId="{2F9D25BE-2A76-43B6-8689-F4FA5308B59E}" type="presOf" srcId="{4B8F9E6E-1EC4-46C8-B822-107339D97F82}" destId="{2633FCF4-6C76-4F98-95FA-C08B4C35A941}" srcOrd="0" destOrd="0" presId="urn:microsoft.com/office/officeart/2005/8/layout/cycle6"/>
    <dgm:cxn modelId="{CCA9B08C-BDAF-4900-8F7B-47EDAFF0D120}" type="presParOf" srcId="{681921D1-2634-450D-A3AD-B13E8B0C0D7D}" destId="{87DDB0F7-6197-42E1-B9A7-FC03B77B38CF}" srcOrd="0" destOrd="0" presId="urn:microsoft.com/office/officeart/2005/8/layout/cycle6"/>
    <dgm:cxn modelId="{CB2A0BEA-2A88-45D5-9DB8-C02FE5196E75}" type="presParOf" srcId="{681921D1-2634-450D-A3AD-B13E8B0C0D7D}" destId="{A80462D9-82DD-41CB-AC7C-04DAA849F417}" srcOrd="1" destOrd="0" presId="urn:microsoft.com/office/officeart/2005/8/layout/cycle6"/>
    <dgm:cxn modelId="{52400C7E-5C24-4651-BC57-7F90FC83F71A}" type="presParOf" srcId="{681921D1-2634-450D-A3AD-B13E8B0C0D7D}" destId="{90A254AB-370A-4DB7-BECD-E168D6472264}" srcOrd="2" destOrd="0" presId="urn:microsoft.com/office/officeart/2005/8/layout/cycle6"/>
    <dgm:cxn modelId="{08F3E023-D8E3-46E4-A7B7-7EE1B6BC92DF}" type="presParOf" srcId="{681921D1-2634-450D-A3AD-B13E8B0C0D7D}" destId="{FD4C34F8-C6AB-4F10-B1FF-7AE2D358027A}" srcOrd="3" destOrd="0" presId="urn:microsoft.com/office/officeart/2005/8/layout/cycle6"/>
    <dgm:cxn modelId="{E67A926A-3D97-43E8-8ACF-9DBCB59F97C9}" type="presParOf" srcId="{681921D1-2634-450D-A3AD-B13E8B0C0D7D}" destId="{FF50E6CD-2D23-42F3-A3CD-7836011401E0}" srcOrd="4" destOrd="0" presId="urn:microsoft.com/office/officeart/2005/8/layout/cycle6"/>
    <dgm:cxn modelId="{6ED7C465-0EEA-49C1-AF90-DC0E678D31F4}" type="presParOf" srcId="{681921D1-2634-450D-A3AD-B13E8B0C0D7D}" destId="{C4DD5462-81EF-4649-A1D5-1245CD041475}" srcOrd="5" destOrd="0" presId="urn:microsoft.com/office/officeart/2005/8/layout/cycle6"/>
    <dgm:cxn modelId="{7ACEBE73-76BE-4856-AC76-6929876318AD}" type="presParOf" srcId="{681921D1-2634-450D-A3AD-B13E8B0C0D7D}" destId="{22B6AD22-3DBD-408C-B418-16A0A5EBC571}" srcOrd="6" destOrd="0" presId="urn:microsoft.com/office/officeart/2005/8/layout/cycle6"/>
    <dgm:cxn modelId="{D6A9117C-49F5-4C32-8088-3E8C01F835F4}" type="presParOf" srcId="{681921D1-2634-450D-A3AD-B13E8B0C0D7D}" destId="{D0EA26A4-5A5E-45D8-AB78-E784CD5140A5}" srcOrd="7" destOrd="0" presId="urn:microsoft.com/office/officeart/2005/8/layout/cycle6"/>
    <dgm:cxn modelId="{4449D1A1-7FA1-472C-BA74-B6657D36AAA3}" type="presParOf" srcId="{681921D1-2634-450D-A3AD-B13E8B0C0D7D}" destId="{2633FCF4-6C76-4F98-95FA-C08B4C35A941}" srcOrd="8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7C6E0F2-121A-42E4-BCCB-7D70DA01DA75}" type="doc">
      <dgm:prSet loTypeId="urn:microsoft.com/office/officeart/2005/8/layout/gear1" loCatId="process" qsTypeId="urn:microsoft.com/office/officeart/2005/8/quickstyle/simple2" qsCatId="simple" csTypeId="urn:microsoft.com/office/officeart/2005/8/colors/colorful4" csCatId="colorful" phldr="1"/>
      <dgm:spPr/>
    </dgm:pt>
    <dgm:pt modelId="{B05F8678-1CC6-44BD-BFDF-CABF57B51C4F}">
      <dgm:prSet phldrT="[Texto]"/>
      <dgm:spPr/>
      <dgm:t>
        <a:bodyPr/>
        <a:lstStyle/>
        <a:p>
          <a:r>
            <a:rPr lang="es-ES" dirty="0"/>
            <a:t>El friso que corre a media altura de los muros muestra símbolos como racimos, palomas</a:t>
          </a:r>
        </a:p>
      </dgm:t>
    </dgm:pt>
    <dgm:pt modelId="{4B160BCD-62BF-4E31-B82A-692DE975722E}" type="parTrans" cxnId="{60CB4F3C-DE65-4024-9669-59F3CB5D1CC7}">
      <dgm:prSet/>
      <dgm:spPr/>
      <dgm:t>
        <a:bodyPr/>
        <a:lstStyle/>
        <a:p>
          <a:endParaRPr lang="es-ES"/>
        </a:p>
      </dgm:t>
    </dgm:pt>
    <dgm:pt modelId="{EE9331D7-1FDC-442F-943F-1537D630BD6E}" type="sibTrans" cxnId="{60CB4F3C-DE65-4024-9669-59F3CB5D1CC7}">
      <dgm:prSet/>
      <dgm:spPr>
        <a:noFill/>
      </dgm:spPr>
      <dgm:t>
        <a:bodyPr/>
        <a:lstStyle/>
        <a:p>
          <a:endParaRPr lang="es-ES"/>
        </a:p>
      </dgm:t>
    </dgm:pt>
    <dgm:pt modelId="{7639A2FA-39B8-4008-8055-A5728F72B326}" type="pres">
      <dgm:prSet presAssocID="{A7C6E0F2-121A-42E4-BCCB-7D70DA01DA7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4D9C7D99-EF0D-4AE5-B80C-275C6BAC94D0}" type="pres">
      <dgm:prSet presAssocID="{B05F8678-1CC6-44BD-BFDF-CABF57B51C4F}" presName="gear1" presStyleLbl="node1" presStyleIdx="0" presStyleCnt="1" custLinFactNeighborY="617">
        <dgm:presLayoutVars>
          <dgm:chMax val="1"/>
          <dgm:bulletEnabled val="1"/>
        </dgm:presLayoutVars>
      </dgm:prSet>
      <dgm:spPr/>
    </dgm:pt>
    <dgm:pt modelId="{479B3B53-8EA3-4C4F-8C33-EDDA92F61223}" type="pres">
      <dgm:prSet presAssocID="{B05F8678-1CC6-44BD-BFDF-CABF57B51C4F}" presName="gear1srcNode" presStyleLbl="node1" presStyleIdx="0" presStyleCnt="1"/>
      <dgm:spPr/>
    </dgm:pt>
    <dgm:pt modelId="{025A0763-8FEA-412A-97FD-F4E20D9C5405}" type="pres">
      <dgm:prSet presAssocID="{B05F8678-1CC6-44BD-BFDF-CABF57B51C4F}" presName="gear1dstNode" presStyleLbl="node1" presStyleIdx="0" presStyleCnt="1"/>
      <dgm:spPr/>
    </dgm:pt>
    <dgm:pt modelId="{A5153210-50BB-4CD9-8316-CBE7EAB240D7}" type="pres">
      <dgm:prSet presAssocID="{EE9331D7-1FDC-442F-943F-1537D630BD6E}" presName="connector1" presStyleLbl="sibTrans2D1" presStyleIdx="0" presStyleCnt="1" custLinFactNeighborX="-803" custLinFactNeighborY="4224"/>
      <dgm:spPr/>
    </dgm:pt>
  </dgm:ptLst>
  <dgm:cxnLst>
    <dgm:cxn modelId="{60CB4F3C-DE65-4024-9669-59F3CB5D1CC7}" srcId="{A7C6E0F2-121A-42E4-BCCB-7D70DA01DA75}" destId="{B05F8678-1CC6-44BD-BFDF-CABF57B51C4F}" srcOrd="0" destOrd="0" parTransId="{4B160BCD-62BF-4E31-B82A-692DE975722E}" sibTransId="{EE9331D7-1FDC-442F-943F-1537D630BD6E}"/>
    <dgm:cxn modelId="{6E84CF5A-70CF-4085-97A9-263F67FB9E61}" type="presOf" srcId="{EE9331D7-1FDC-442F-943F-1537D630BD6E}" destId="{A5153210-50BB-4CD9-8316-CBE7EAB240D7}" srcOrd="0" destOrd="0" presId="urn:microsoft.com/office/officeart/2005/8/layout/gear1"/>
    <dgm:cxn modelId="{D3CF78BB-16F3-4210-BA95-4D094D48FEE7}" type="presOf" srcId="{A7C6E0F2-121A-42E4-BCCB-7D70DA01DA75}" destId="{7639A2FA-39B8-4008-8055-A5728F72B326}" srcOrd="0" destOrd="0" presId="urn:microsoft.com/office/officeart/2005/8/layout/gear1"/>
    <dgm:cxn modelId="{CF274AC1-B2CB-4D11-A04C-3411F5DCC47F}" type="presOf" srcId="{B05F8678-1CC6-44BD-BFDF-CABF57B51C4F}" destId="{025A0763-8FEA-412A-97FD-F4E20D9C5405}" srcOrd="2" destOrd="0" presId="urn:microsoft.com/office/officeart/2005/8/layout/gear1"/>
    <dgm:cxn modelId="{0B99FFD9-4B41-4BEA-8D45-3EAD92A57BFC}" type="presOf" srcId="{B05F8678-1CC6-44BD-BFDF-CABF57B51C4F}" destId="{4D9C7D99-EF0D-4AE5-B80C-275C6BAC94D0}" srcOrd="0" destOrd="0" presId="urn:microsoft.com/office/officeart/2005/8/layout/gear1"/>
    <dgm:cxn modelId="{291F5EFE-D7FF-4437-BDAE-7807882EB269}" type="presOf" srcId="{B05F8678-1CC6-44BD-BFDF-CABF57B51C4F}" destId="{479B3B53-8EA3-4C4F-8C33-EDDA92F61223}" srcOrd="1" destOrd="0" presId="urn:microsoft.com/office/officeart/2005/8/layout/gear1"/>
    <dgm:cxn modelId="{9C1854A3-1468-4A37-9B21-5F6948046301}" type="presParOf" srcId="{7639A2FA-39B8-4008-8055-A5728F72B326}" destId="{4D9C7D99-EF0D-4AE5-B80C-275C6BAC94D0}" srcOrd="0" destOrd="0" presId="urn:microsoft.com/office/officeart/2005/8/layout/gear1"/>
    <dgm:cxn modelId="{50457820-C840-4E2F-8B74-05D900F3F5CA}" type="presParOf" srcId="{7639A2FA-39B8-4008-8055-A5728F72B326}" destId="{479B3B53-8EA3-4C4F-8C33-EDDA92F61223}" srcOrd="1" destOrd="0" presId="urn:microsoft.com/office/officeart/2005/8/layout/gear1"/>
    <dgm:cxn modelId="{C8987CD5-71BF-42D5-96B4-F621FDC8C0FF}" type="presParOf" srcId="{7639A2FA-39B8-4008-8055-A5728F72B326}" destId="{025A0763-8FEA-412A-97FD-F4E20D9C5405}" srcOrd="2" destOrd="0" presId="urn:microsoft.com/office/officeart/2005/8/layout/gear1"/>
    <dgm:cxn modelId="{E0818C87-002C-440C-9F21-16D33D705DEC}" type="presParOf" srcId="{7639A2FA-39B8-4008-8055-A5728F72B326}" destId="{A5153210-50BB-4CD9-8316-CBE7EAB240D7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9CD370-B42B-4FDB-87F3-203E440E511B}">
      <dsp:nvSpPr>
        <dsp:cNvPr id="0" name=""/>
        <dsp:cNvSpPr/>
      </dsp:nvSpPr>
      <dsp:spPr>
        <a:xfrm>
          <a:off x="2086649" y="539067"/>
          <a:ext cx="5201089" cy="4911040"/>
        </a:xfrm>
        <a:prstGeom prst="pie">
          <a:avLst>
            <a:gd name="adj1" fmla="val 16200000"/>
            <a:gd name="adj2" fmla="val 18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El templo  data del siglo VII u VIII</a:t>
          </a:r>
        </a:p>
      </dsp:txBody>
      <dsp:txXfrm>
        <a:off x="4914431" y="1445271"/>
        <a:ext cx="1764655" cy="1637013"/>
      </dsp:txXfrm>
    </dsp:sp>
    <dsp:sp modelId="{BB75D855-7C0D-4453-9754-3E299EBB5FC4}">
      <dsp:nvSpPr>
        <dsp:cNvPr id="0" name=""/>
        <dsp:cNvSpPr/>
      </dsp:nvSpPr>
      <dsp:spPr>
        <a:xfrm>
          <a:off x="1949807" y="488428"/>
          <a:ext cx="5356757" cy="5064910"/>
        </a:xfrm>
        <a:prstGeom prst="pie">
          <a:avLst>
            <a:gd name="adj1" fmla="val 1800000"/>
            <a:gd name="adj2" fmla="val 900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Fue trasladada piedra a piedra para no quedar sumergida bajo un pantano sobre el río Esla</a:t>
          </a:r>
        </a:p>
      </dsp:txBody>
      <dsp:txXfrm>
        <a:off x="3416538" y="3684145"/>
        <a:ext cx="2423295" cy="1567710"/>
      </dsp:txXfrm>
    </dsp:sp>
    <dsp:sp modelId="{86130F29-3D7E-47F1-A41D-FA4908AA4B44}">
      <dsp:nvSpPr>
        <dsp:cNvPr id="0" name=""/>
        <dsp:cNvSpPr/>
      </dsp:nvSpPr>
      <dsp:spPr>
        <a:xfrm>
          <a:off x="1996807" y="449223"/>
          <a:ext cx="5177101" cy="4997395"/>
        </a:xfrm>
        <a:prstGeom prst="pie">
          <a:avLst>
            <a:gd name="adj1" fmla="val 9000000"/>
            <a:gd name="adj2" fmla="val 1620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En el lugar donde fue construida existía un poblado de origen romano y una pequeña iglesia</a:t>
          </a:r>
        </a:p>
      </dsp:txBody>
      <dsp:txXfrm>
        <a:off x="2551497" y="1430854"/>
        <a:ext cx="1756516" cy="16657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009F3C-2CA4-480F-8012-FF00934F83D1}">
      <dsp:nvSpPr>
        <dsp:cNvPr id="0" name=""/>
        <dsp:cNvSpPr/>
      </dsp:nvSpPr>
      <dsp:spPr>
        <a:xfrm>
          <a:off x="982178" y="0"/>
          <a:ext cx="6460579" cy="6460579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D31E20-2E37-4FE6-97E3-98CE0B552A21}">
      <dsp:nvSpPr>
        <dsp:cNvPr id="0" name=""/>
        <dsp:cNvSpPr/>
      </dsp:nvSpPr>
      <dsp:spPr>
        <a:xfrm>
          <a:off x="1595933" y="613755"/>
          <a:ext cx="2519626" cy="251962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El traslado de San Pedro de la Nave sentó las bases  en  la protección del patrimonio.</a:t>
          </a:r>
        </a:p>
      </dsp:txBody>
      <dsp:txXfrm>
        <a:off x="1718931" y="736753"/>
        <a:ext cx="2273630" cy="2273630"/>
      </dsp:txXfrm>
    </dsp:sp>
    <dsp:sp modelId="{0EA3E833-BE86-4AFC-A901-686017D6EC2F}">
      <dsp:nvSpPr>
        <dsp:cNvPr id="0" name=""/>
        <dsp:cNvSpPr/>
      </dsp:nvSpPr>
      <dsp:spPr>
        <a:xfrm>
          <a:off x="4309376" y="613755"/>
          <a:ext cx="2519626" cy="251962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Tras una intensa polémica sobre el destino del templo, Ferrant comienza los trabajos de un traslado que los historiadores de hoy coinciden en calificar de «ejemplar».</a:t>
          </a:r>
          <a:endParaRPr lang="es-ES" sz="1700" kern="1200" dirty="0"/>
        </a:p>
      </dsp:txBody>
      <dsp:txXfrm>
        <a:off x="4432374" y="736753"/>
        <a:ext cx="2273630" cy="2273630"/>
      </dsp:txXfrm>
    </dsp:sp>
    <dsp:sp modelId="{55339522-272C-4243-91BD-B0BB25048898}">
      <dsp:nvSpPr>
        <dsp:cNvPr id="0" name=""/>
        <dsp:cNvSpPr/>
      </dsp:nvSpPr>
      <dsp:spPr>
        <a:xfrm>
          <a:off x="1595933" y="3327198"/>
          <a:ext cx="2519626" cy="251962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La Sociedad Saltos del Duero inicia los preparativos del edificio para poder ejecutar la construcción del embalse de </a:t>
          </a:r>
          <a:r>
            <a:rPr lang="es-ES" sz="1700" kern="1200" dirty="0" err="1"/>
            <a:t>Ricobayo</a:t>
          </a:r>
          <a:r>
            <a:rPr lang="es-ES" sz="1700" kern="1200" dirty="0"/>
            <a:t> (1930). </a:t>
          </a:r>
        </a:p>
      </dsp:txBody>
      <dsp:txXfrm>
        <a:off x="1718931" y="3450196"/>
        <a:ext cx="2273630" cy="2273630"/>
      </dsp:txXfrm>
    </dsp:sp>
    <dsp:sp modelId="{CC6C3DD5-DADA-4D07-B294-C80AE201F387}">
      <dsp:nvSpPr>
        <dsp:cNvPr id="0" name=""/>
        <dsp:cNvSpPr/>
      </dsp:nvSpPr>
      <dsp:spPr>
        <a:xfrm>
          <a:off x="4309376" y="3327198"/>
          <a:ext cx="2519626" cy="251962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El traslado de San Pedro de la Nave, fue dirigido por Gómez Moreno y Ferrant entre 1930- 1934 es un ejemplo de protección frente al expolio y la venta del patrimonio.</a:t>
          </a:r>
        </a:p>
      </dsp:txBody>
      <dsp:txXfrm>
        <a:off x="4432374" y="3450196"/>
        <a:ext cx="2273630" cy="22736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619C00-4D18-4C22-B523-4EBCBAC98383}">
      <dsp:nvSpPr>
        <dsp:cNvPr id="0" name=""/>
        <dsp:cNvSpPr/>
      </dsp:nvSpPr>
      <dsp:spPr>
        <a:xfrm>
          <a:off x="2532480" y="1123"/>
          <a:ext cx="2567886" cy="128394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2 referencias visigóticas cercanas</a:t>
          </a:r>
        </a:p>
      </dsp:txBody>
      <dsp:txXfrm>
        <a:off x="2570085" y="38728"/>
        <a:ext cx="2492676" cy="1208733"/>
      </dsp:txXfrm>
    </dsp:sp>
    <dsp:sp modelId="{40097915-ED92-416B-B2A9-18F9296C1A66}">
      <dsp:nvSpPr>
        <dsp:cNvPr id="0" name=""/>
        <dsp:cNvSpPr/>
      </dsp:nvSpPr>
      <dsp:spPr>
        <a:xfrm>
          <a:off x="2789269" y="1285066"/>
          <a:ext cx="256788" cy="9629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2957"/>
              </a:lnTo>
              <a:lnTo>
                <a:pt x="256788" y="96295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FC437B-5F18-4D7E-8E5C-BE71995D61E4}">
      <dsp:nvSpPr>
        <dsp:cNvPr id="0" name=""/>
        <dsp:cNvSpPr/>
      </dsp:nvSpPr>
      <dsp:spPr>
        <a:xfrm>
          <a:off x="3046057" y="1606052"/>
          <a:ext cx="2054309" cy="12839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San Cebrián de Mazote (Valladolid)</a:t>
          </a:r>
        </a:p>
      </dsp:txBody>
      <dsp:txXfrm>
        <a:off x="3083662" y="1643657"/>
        <a:ext cx="1979099" cy="1208733"/>
      </dsp:txXfrm>
    </dsp:sp>
    <dsp:sp modelId="{6D7C4A36-52D0-4EB4-AB80-016B0BB0E334}">
      <dsp:nvSpPr>
        <dsp:cNvPr id="0" name=""/>
        <dsp:cNvSpPr/>
      </dsp:nvSpPr>
      <dsp:spPr>
        <a:xfrm>
          <a:off x="2789269" y="1285066"/>
          <a:ext cx="256788" cy="25678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7886"/>
              </a:lnTo>
              <a:lnTo>
                <a:pt x="256788" y="256788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5ACA61-DCA8-4E48-AAAC-D20114C58901}">
      <dsp:nvSpPr>
        <dsp:cNvPr id="0" name=""/>
        <dsp:cNvSpPr/>
      </dsp:nvSpPr>
      <dsp:spPr>
        <a:xfrm>
          <a:off x="3046057" y="3210981"/>
          <a:ext cx="2054309" cy="12839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Restos del convento de </a:t>
          </a:r>
          <a:r>
            <a:rPr lang="es-ES" sz="1800" kern="1200" dirty="0" err="1"/>
            <a:t>Chindasvinto</a:t>
          </a:r>
          <a:r>
            <a:rPr lang="es-ES" sz="1800" kern="1200" dirty="0"/>
            <a:t> en San Román de Hornija (Valladolid).</a:t>
          </a:r>
        </a:p>
      </dsp:txBody>
      <dsp:txXfrm>
        <a:off x="3083662" y="3248586"/>
        <a:ext cx="1979099" cy="12087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03BA72-066A-4C86-8FE2-98FC18782CBC}">
      <dsp:nvSpPr>
        <dsp:cNvPr id="0" name=""/>
        <dsp:cNvSpPr/>
      </dsp:nvSpPr>
      <dsp:spPr>
        <a:xfrm>
          <a:off x="0" y="96709"/>
          <a:ext cx="5000124" cy="9945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Planta basilical y de cruz griega con pórtico de entrada.</a:t>
          </a:r>
          <a:endParaRPr lang="en-US" sz="2500" kern="1200"/>
        </a:p>
      </dsp:txBody>
      <dsp:txXfrm>
        <a:off x="48547" y="145256"/>
        <a:ext cx="4903030" cy="897406"/>
      </dsp:txXfrm>
    </dsp:sp>
    <dsp:sp modelId="{7C9AE7CC-9A4C-489D-8604-AA97912DDD19}">
      <dsp:nvSpPr>
        <dsp:cNvPr id="0" name=""/>
        <dsp:cNvSpPr/>
      </dsp:nvSpPr>
      <dsp:spPr>
        <a:xfrm>
          <a:off x="0" y="1163209"/>
          <a:ext cx="5000124" cy="994500"/>
        </a:xfrm>
        <a:prstGeom prst="roundRect">
          <a:avLst/>
        </a:prstGeom>
        <a:gradFill rotWithShape="0">
          <a:gsLst>
            <a:gs pos="0">
              <a:schemeClr val="accent5">
                <a:hueOff val="-2483469"/>
                <a:satOff val="9953"/>
                <a:lumOff val="2157"/>
                <a:alphaOff val="0"/>
                <a:shade val="51000"/>
                <a:satMod val="130000"/>
              </a:schemeClr>
            </a:gs>
            <a:gs pos="80000">
              <a:schemeClr val="accent5">
                <a:hueOff val="-2483469"/>
                <a:satOff val="9953"/>
                <a:lumOff val="2157"/>
                <a:alphaOff val="0"/>
                <a:shade val="93000"/>
                <a:satMod val="130000"/>
              </a:schemeClr>
            </a:gs>
            <a:gs pos="100000">
              <a:schemeClr val="accent5">
                <a:hueOff val="-2483469"/>
                <a:satOff val="9953"/>
                <a:lumOff val="215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Bóveda de medio cañón y de arista</a:t>
          </a:r>
          <a:endParaRPr lang="en-US" sz="2500" kern="1200"/>
        </a:p>
      </dsp:txBody>
      <dsp:txXfrm>
        <a:off x="48547" y="1211756"/>
        <a:ext cx="4903030" cy="897406"/>
      </dsp:txXfrm>
    </dsp:sp>
    <dsp:sp modelId="{7B5F5EFF-5F88-45A2-BB6C-1A910A9594CD}">
      <dsp:nvSpPr>
        <dsp:cNvPr id="0" name=""/>
        <dsp:cNvSpPr/>
      </dsp:nvSpPr>
      <dsp:spPr>
        <a:xfrm>
          <a:off x="0" y="2229710"/>
          <a:ext cx="5000124" cy="994500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Muros de sillares y escasez de vanos.</a:t>
          </a:r>
          <a:endParaRPr lang="en-US" sz="2500" kern="1200"/>
        </a:p>
      </dsp:txBody>
      <dsp:txXfrm>
        <a:off x="48547" y="2278257"/>
        <a:ext cx="4903030" cy="897406"/>
      </dsp:txXfrm>
    </dsp:sp>
    <dsp:sp modelId="{0BEA653E-50C5-4579-86F0-9DCB9ECA9861}">
      <dsp:nvSpPr>
        <dsp:cNvPr id="0" name=""/>
        <dsp:cNvSpPr/>
      </dsp:nvSpPr>
      <dsp:spPr>
        <a:xfrm>
          <a:off x="0" y="3296210"/>
          <a:ext cx="5000124" cy="994500"/>
        </a:xfrm>
        <a:prstGeom prst="roundRect">
          <a:avLst/>
        </a:prstGeom>
        <a:gradFill rotWithShape="0">
          <a:gsLst>
            <a:gs pos="0">
              <a:schemeClr val="accent5">
                <a:hueOff val="-7450407"/>
                <a:satOff val="29858"/>
                <a:lumOff val="6471"/>
                <a:alphaOff val="0"/>
                <a:shade val="51000"/>
                <a:satMod val="130000"/>
              </a:schemeClr>
            </a:gs>
            <a:gs pos="80000">
              <a:schemeClr val="accent5">
                <a:hueOff val="-7450407"/>
                <a:satOff val="29858"/>
                <a:lumOff val="6471"/>
                <a:alphaOff val="0"/>
                <a:shade val="93000"/>
                <a:satMod val="130000"/>
              </a:schemeClr>
            </a:gs>
            <a:gs pos="100000">
              <a:schemeClr val="accent5">
                <a:hueOff val="-7450407"/>
                <a:satOff val="29858"/>
                <a:lumOff val="647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Capiteles corintios y bizantinos.</a:t>
          </a:r>
          <a:endParaRPr lang="en-US" sz="2500" kern="1200"/>
        </a:p>
      </dsp:txBody>
      <dsp:txXfrm>
        <a:off x="48547" y="3344757"/>
        <a:ext cx="4903030" cy="897406"/>
      </dsp:txXfrm>
    </dsp:sp>
    <dsp:sp modelId="{670BA8E9-E6CD-4B89-A3B3-95949757DC61}">
      <dsp:nvSpPr>
        <dsp:cNvPr id="0" name=""/>
        <dsp:cNvSpPr/>
      </dsp:nvSpPr>
      <dsp:spPr>
        <a:xfrm>
          <a:off x="0" y="4362710"/>
          <a:ext cx="5000124" cy="99450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Ábsides cuadrados y arcos de herradura.</a:t>
          </a:r>
          <a:endParaRPr lang="en-US" sz="2500" kern="1200"/>
        </a:p>
      </dsp:txBody>
      <dsp:txXfrm>
        <a:off x="48547" y="4411257"/>
        <a:ext cx="4903030" cy="8974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917307-F0F8-4A14-BFC0-AF4CF89B52B9}">
      <dsp:nvSpPr>
        <dsp:cNvPr id="0" name=""/>
        <dsp:cNvSpPr/>
      </dsp:nvSpPr>
      <dsp:spPr>
        <a:xfrm>
          <a:off x="3393164" y="2520307"/>
          <a:ext cx="2280516" cy="228051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ERROR EN LA CONSTRUCCIÓN</a:t>
          </a:r>
        </a:p>
      </dsp:txBody>
      <dsp:txXfrm>
        <a:off x="3727138" y="2854281"/>
        <a:ext cx="1612568" cy="1612568"/>
      </dsp:txXfrm>
    </dsp:sp>
    <dsp:sp modelId="{33EC6DDD-5FD7-4200-A9D7-7383558C29B4}">
      <dsp:nvSpPr>
        <dsp:cNvPr id="0" name=""/>
        <dsp:cNvSpPr/>
      </dsp:nvSpPr>
      <dsp:spPr>
        <a:xfrm rot="16180208">
          <a:off x="4407922" y="2379177"/>
          <a:ext cx="236509" cy="45791"/>
        </a:xfrm>
        <a:custGeom>
          <a:avLst/>
          <a:gdLst/>
          <a:ahLst/>
          <a:cxnLst/>
          <a:rect l="0" t="0" r="0" b="0"/>
          <a:pathLst>
            <a:path>
              <a:moveTo>
                <a:pt x="0" y="22895"/>
              </a:moveTo>
              <a:lnTo>
                <a:pt x="236509" y="2289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 rot="10800000">
        <a:off x="4520264" y="2396160"/>
        <a:ext cx="11825" cy="11825"/>
      </dsp:txXfrm>
    </dsp:sp>
    <dsp:sp modelId="{0FBF1EEA-F32C-4E49-B758-F0443C670991}">
      <dsp:nvSpPr>
        <dsp:cNvPr id="0" name=""/>
        <dsp:cNvSpPr/>
      </dsp:nvSpPr>
      <dsp:spPr>
        <a:xfrm>
          <a:off x="2417971" y="3309"/>
          <a:ext cx="4201920" cy="228051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b="1" kern="1200" dirty="0"/>
            <a:t>Los pequeños contrafuertes</a:t>
          </a:r>
          <a:r>
            <a:rPr lang="es-ES" sz="1500" kern="1200" dirty="0"/>
            <a:t>  que aparecen en los ángulos de unión del muro son el resultado de un error de construcción, ya que no tienen ningún valor estructural</a:t>
          </a:r>
        </a:p>
      </dsp:txBody>
      <dsp:txXfrm>
        <a:off x="3033328" y="337283"/>
        <a:ext cx="2971206" cy="1612568"/>
      </dsp:txXfrm>
    </dsp:sp>
    <dsp:sp modelId="{F90D47DE-F01F-4CD3-90B3-788E24190781}">
      <dsp:nvSpPr>
        <dsp:cNvPr id="0" name=""/>
        <dsp:cNvSpPr/>
      </dsp:nvSpPr>
      <dsp:spPr>
        <a:xfrm rot="2228794">
          <a:off x="5368498" y="4545903"/>
          <a:ext cx="727596" cy="45791"/>
        </a:xfrm>
        <a:custGeom>
          <a:avLst/>
          <a:gdLst/>
          <a:ahLst/>
          <a:cxnLst/>
          <a:rect l="0" t="0" r="0" b="0"/>
          <a:pathLst>
            <a:path>
              <a:moveTo>
                <a:pt x="0" y="22895"/>
              </a:moveTo>
              <a:lnTo>
                <a:pt x="727596" y="2289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714106" y="4550608"/>
        <a:ext cx="36379" cy="36379"/>
      </dsp:txXfrm>
    </dsp:sp>
    <dsp:sp modelId="{283107A6-8E3D-444A-B0A0-3057E3867473}">
      <dsp:nvSpPr>
        <dsp:cNvPr id="0" name=""/>
        <dsp:cNvSpPr/>
      </dsp:nvSpPr>
      <dsp:spPr>
        <a:xfrm>
          <a:off x="5574040" y="4457541"/>
          <a:ext cx="3033087" cy="2280516"/>
        </a:xfrm>
        <a:prstGeom prst="ellipse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Peso excesivo de las bóvedas de cañón. En los muros de 80 cm. de espesor no se pudieron abrir más que </a:t>
          </a:r>
          <a:r>
            <a:rPr lang="es-ES" sz="1500" b="1" kern="1200" dirty="0"/>
            <a:t>pequeñas ventanas alargadas</a:t>
          </a:r>
          <a:r>
            <a:rPr lang="es-ES" sz="1500" kern="1200" dirty="0"/>
            <a:t>.</a:t>
          </a:r>
        </a:p>
      </dsp:txBody>
      <dsp:txXfrm>
        <a:off x="6018225" y="4791515"/>
        <a:ext cx="2144717" cy="1612568"/>
      </dsp:txXfrm>
    </dsp:sp>
    <dsp:sp modelId="{81BBA45E-F810-4C0F-9C8A-2EA1FE56BBD7}">
      <dsp:nvSpPr>
        <dsp:cNvPr id="0" name=""/>
        <dsp:cNvSpPr/>
      </dsp:nvSpPr>
      <dsp:spPr>
        <a:xfrm rot="8589826">
          <a:off x="2975207" y="4536280"/>
          <a:ext cx="717200" cy="45791"/>
        </a:xfrm>
        <a:custGeom>
          <a:avLst/>
          <a:gdLst/>
          <a:ahLst/>
          <a:cxnLst/>
          <a:rect l="0" t="0" r="0" b="0"/>
          <a:pathLst>
            <a:path>
              <a:moveTo>
                <a:pt x="0" y="22895"/>
              </a:moveTo>
              <a:lnTo>
                <a:pt x="717200" y="2289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 rot="10800000">
        <a:off x="3315877" y="4541245"/>
        <a:ext cx="35860" cy="35860"/>
      </dsp:txXfrm>
    </dsp:sp>
    <dsp:sp modelId="{39F5ADE0-3F28-4026-9593-8F3BD0E1C89B}">
      <dsp:nvSpPr>
        <dsp:cNvPr id="0" name=""/>
        <dsp:cNvSpPr/>
      </dsp:nvSpPr>
      <dsp:spPr>
        <a:xfrm>
          <a:off x="357360" y="4457541"/>
          <a:ext cx="3179838" cy="2280516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Estos problemas y soluciones provocan una evolución que confieren a la </a:t>
          </a:r>
          <a:r>
            <a:rPr lang="es-ES" sz="1500" b="1" kern="1200" dirty="0"/>
            <a:t>ermita  una gran armonía espacial</a:t>
          </a:r>
          <a:r>
            <a:rPr lang="es-ES" sz="1500" kern="1200" dirty="0"/>
            <a:t>.</a:t>
          </a:r>
        </a:p>
      </dsp:txBody>
      <dsp:txXfrm>
        <a:off x="823036" y="4791515"/>
        <a:ext cx="2248486" cy="16125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178697-7CA6-4D13-A953-8175706A3038}">
      <dsp:nvSpPr>
        <dsp:cNvPr id="0" name=""/>
        <dsp:cNvSpPr/>
      </dsp:nvSpPr>
      <dsp:spPr>
        <a:xfrm>
          <a:off x="4276855" y="1571432"/>
          <a:ext cx="5516220" cy="4579231"/>
        </a:xfrm>
        <a:prstGeom prst="leftCircularArrow">
          <a:avLst>
            <a:gd name="adj1" fmla="val 5310"/>
            <a:gd name="adj2" fmla="val 343918"/>
            <a:gd name="adj3" fmla="val 12695751"/>
            <a:gd name="adj4" fmla="val 18075192"/>
            <a:gd name="adj5" fmla="val 6195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8FBD7E-4265-4250-AD16-ADAF94B5578D}">
      <dsp:nvSpPr>
        <dsp:cNvPr id="0" name=""/>
        <dsp:cNvSpPr/>
      </dsp:nvSpPr>
      <dsp:spPr>
        <a:xfrm>
          <a:off x="5140927" y="1440155"/>
          <a:ext cx="2779954" cy="138997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ES" sz="1600" b="0" i="0" u="none" strike="noStrike" kern="1200" cap="none" normalizeH="0" baseline="0" dirty="0">
              <a:ln/>
              <a:effectLst/>
              <a:latin typeface="Verdana" pitchFamily="34" charset="0"/>
            </a:rPr>
            <a:t>Se construye, pequeñas ventanas o saeteras</a:t>
          </a:r>
          <a:endParaRPr lang="es-ES" sz="1600" kern="1200" dirty="0"/>
        </a:p>
      </dsp:txBody>
      <dsp:txXfrm>
        <a:off x="5208780" y="1508008"/>
        <a:ext cx="2644248" cy="1254271"/>
      </dsp:txXfrm>
    </dsp:sp>
    <dsp:sp modelId="{BC6418B6-39E6-4A47-9C76-98C718DAFF40}">
      <dsp:nvSpPr>
        <dsp:cNvPr id="0" name=""/>
        <dsp:cNvSpPr/>
      </dsp:nvSpPr>
      <dsp:spPr>
        <a:xfrm>
          <a:off x="6696756" y="2426452"/>
          <a:ext cx="2779954" cy="1389977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ES" sz="1600" b="0" i="0" u="none" strike="noStrike" kern="1200" cap="none" normalizeH="0" baseline="0" dirty="0">
              <a:ln/>
              <a:effectLst/>
              <a:latin typeface="Verdana" pitchFamily="34" charset="0"/>
            </a:rPr>
            <a:t>permiten el paso de la luz dentro del espacio eclesiástico sin necesidad de aligerar los muros</a:t>
          </a:r>
          <a:endParaRPr lang="es-ES" sz="1600" kern="1200" dirty="0"/>
        </a:p>
      </dsp:txBody>
      <dsp:txXfrm>
        <a:off x="6764609" y="2494305"/>
        <a:ext cx="2644248" cy="125427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582AB2-3AE8-402B-A64A-B9B69FE0816C}">
      <dsp:nvSpPr>
        <dsp:cNvPr id="0" name=""/>
        <dsp:cNvSpPr/>
      </dsp:nvSpPr>
      <dsp:spPr>
        <a:xfrm>
          <a:off x="1474842" y="0"/>
          <a:ext cx="2874245" cy="153805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0" kern="1200" dirty="0"/>
            <a:t>El edificio tiene tres puertas de acceso:</a:t>
          </a:r>
        </a:p>
      </dsp:txBody>
      <dsp:txXfrm>
        <a:off x="1519890" y="45048"/>
        <a:ext cx="2784149" cy="1447962"/>
      </dsp:txXfrm>
    </dsp:sp>
    <dsp:sp modelId="{1435C365-0159-4E08-A37C-7EB8F0196D06}">
      <dsp:nvSpPr>
        <dsp:cNvPr id="0" name=""/>
        <dsp:cNvSpPr/>
      </dsp:nvSpPr>
      <dsp:spPr>
        <a:xfrm rot="5447151">
          <a:off x="2607729" y="1576509"/>
          <a:ext cx="576826" cy="6921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b="0" kern="1200"/>
        </a:p>
      </dsp:txBody>
      <dsp:txXfrm rot="-5400000">
        <a:off x="2689691" y="1634167"/>
        <a:ext cx="415276" cy="403778"/>
      </dsp:txXfrm>
    </dsp:sp>
    <dsp:sp modelId="{19031273-E298-49F4-AE20-087DE0FFF4CB}">
      <dsp:nvSpPr>
        <dsp:cNvPr id="0" name=""/>
        <dsp:cNvSpPr/>
      </dsp:nvSpPr>
      <dsp:spPr>
        <a:xfrm>
          <a:off x="1443197" y="2307086"/>
          <a:ext cx="2874245" cy="1538058"/>
        </a:xfrm>
        <a:prstGeom prst="roundRect">
          <a:avLst>
            <a:gd name="adj" fmla="val 1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0" kern="1200" dirty="0"/>
            <a:t>Dos están situadas en los extremos de los brazos de la cruz, protegidas por unos pórticos.</a:t>
          </a:r>
        </a:p>
      </dsp:txBody>
      <dsp:txXfrm>
        <a:off x="1488245" y="2352134"/>
        <a:ext cx="2784149" cy="1447962"/>
      </dsp:txXfrm>
    </dsp:sp>
    <dsp:sp modelId="{B9BFBDD1-40A5-48D8-9BA0-40A824CC27E2}">
      <dsp:nvSpPr>
        <dsp:cNvPr id="0" name=""/>
        <dsp:cNvSpPr/>
      </dsp:nvSpPr>
      <dsp:spPr>
        <a:xfrm rot="5400000">
          <a:off x="2591934" y="3883596"/>
          <a:ext cx="576771" cy="6921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b="0" kern="1200"/>
        </a:p>
      </dsp:txBody>
      <dsp:txXfrm rot="-5400000">
        <a:off x="2672682" y="3941274"/>
        <a:ext cx="415276" cy="403740"/>
      </dsp:txXfrm>
    </dsp:sp>
    <dsp:sp modelId="{AEEFDFB1-F8E1-4C3C-83FF-59B34AD8E2DF}">
      <dsp:nvSpPr>
        <dsp:cNvPr id="0" name=""/>
        <dsp:cNvSpPr/>
      </dsp:nvSpPr>
      <dsp:spPr>
        <a:xfrm>
          <a:off x="1443197" y="4614173"/>
          <a:ext cx="2874245" cy="1538058"/>
        </a:xfrm>
        <a:prstGeom prst="roundRect">
          <a:avLst>
            <a:gd name="adj" fmla="val 1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0" kern="1200" dirty="0"/>
            <a:t>La tercera se encuentra en la nave central y se accede por un arco de medio punto peraltado.</a:t>
          </a:r>
        </a:p>
      </dsp:txBody>
      <dsp:txXfrm>
        <a:off x="1488245" y="4659221"/>
        <a:ext cx="2784149" cy="144796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C0608A-CE96-482E-B567-C07CCEEC300A}">
      <dsp:nvSpPr>
        <dsp:cNvPr id="0" name=""/>
        <dsp:cNvSpPr/>
      </dsp:nvSpPr>
      <dsp:spPr>
        <a:xfrm>
          <a:off x="0" y="576062"/>
          <a:ext cx="3168351" cy="190101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La intersección del crucero con la nave central, </a:t>
          </a:r>
          <a:r>
            <a:rPr lang="es-ES" sz="2000" b="1" kern="1200" dirty="0"/>
            <a:t>no era un cuadrado</a:t>
          </a:r>
          <a:r>
            <a:rPr lang="es-ES" sz="2000" kern="1200" dirty="0"/>
            <a:t>, sino un rectángulo, debido a los problemas y cambios de diseño original</a:t>
          </a:r>
        </a:p>
      </dsp:txBody>
      <dsp:txXfrm>
        <a:off x="0" y="576062"/>
        <a:ext cx="3168351" cy="1901011"/>
      </dsp:txXfrm>
    </dsp:sp>
    <dsp:sp modelId="{D81ADDA7-227C-4F2B-9E32-6F2FADD3E2D2}">
      <dsp:nvSpPr>
        <dsp:cNvPr id="0" name=""/>
        <dsp:cNvSpPr/>
      </dsp:nvSpPr>
      <dsp:spPr>
        <a:xfrm>
          <a:off x="0" y="3384382"/>
          <a:ext cx="3168351" cy="1901011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Para solucionar el problema se pusieron las actuales columnas que soportan dos arcos de herradura, reduciendo los 20 cm de desfase.</a:t>
          </a:r>
        </a:p>
      </dsp:txBody>
      <dsp:txXfrm>
        <a:off x="0" y="3384382"/>
        <a:ext cx="3168351" cy="190101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5397CF-CB23-4631-A910-2E6F53771096}">
      <dsp:nvSpPr>
        <dsp:cNvPr id="0" name=""/>
        <dsp:cNvSpPr/>
      </dsp:nvSpPr>
      <dsp:spPr>
        <a:xfrm>
          <a:off x="144010" y="116638"/>
          <a:ext cx="3456279" cy="207376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Representación de tipo heráldico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Se presenta a Daniel de pie, con los brazos alzados en actitud orante</a:t>
          </a:r>
        </a:p>
      </dsp:txBody>
      <dsp:txXfrm>
        <a:off x="144010" y="116638"/>
        <a:ext cx="3456279" cy="2073767"/>
      </dsp:txXfrm>
    </dsp:sp>
    <dsp:sp modelId="{12D5D328-20F0-4FD4-A14E-ED0AD8E912E7}">
      <dsp:nvSpPr>
        <dsp:cNvPr id="0" name=""/>
        <dsp:cNvSpPr/>
      </dsp:nvSpPr>
      <dsp:spPr>
        <a:xfrm>
          <a:off x="3744417" y="116638"/>
          <a:ext cx="3456279" cy="207376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Flanqueado por dos leones colocados de forma simétrica. Es la más habitual antes del Románico</a:t>
          </a:r>
        </a:p>
      </dsp:txBody>
      <dsp:txXfrm>
        <a:off x="3744417" y="116638"/>
        <a:ext cx="3456279" cy="2073767"/>
      </dsp:txXfrm>
    </dsp:sp>
    <dsp:sp modelId="{FCCAAA8E-F9ED-407B-B5A8-A24B4C3C08B5}">
      <dsp:nvSpPr>
        <dsp:cNvPr id="0" name=""/>
        <dsp:cNvSpPr/>
      </dsp:nvSpPr>
      <dsp:spPr>
        <a:xfrm>
          <a:off x="144114" y="4523574"/>
          <a:ext cx="3456279" cy="207376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Daniel fue castigado en dos ocasiones, según la Biblia, por Darío y por Ciro II (c. 559 - 530 a. C.), al foso de los leones tras sendas conspiraciones, condenas de la que salió indemne gracias a su fe</a:t>
          </a:r>
        </a:p>
      </dsp:txBody>
      <dsp:txXfrm>
        <a:off x="144114" y="4523574"/>
        <a:ext cx="3456279" cy="2073767"/>
      </dsp:txXfrm>
    </dsp:sp>
    <dsp:sp modelId="{D1664754-DA9E-4528-B1D4-BFEE7912F30F}">
      <dsp:nvSpPr>
        <dsp:cNvPr id="0" name=""/>
        <dsp:cNvSpPr/>
      </dsp:nvSpPr>
      <dsp:spPr>
        <a:xfrm>
          <a:off x="144010" y="2348876"/>
          <a:ext cx="3456279" cy="207376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En los laterales nos encontramos de cuerpo  entero a  San Felipe y Santo Tomás</a:t>
          </a:r>
        </a:p>
      </dsp:txBody>
      <dsp:txXfrm>
        <a:off x="144010" y="2348876"/>
        <a:ext cx="3456279" cy="207376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1A9720-A9DD-4326-8A07-1E160BAEDBEB}">
      <dsp:nvSpPr>
        <dsp:cNvPr id="0" name=""/>
        <dsp:cNvSpPr/>
      </dsp:nvSpPr>
      <dsp:spPr>
        <a:xfrm>
          <a:off x="72008" y="1656186"/>
          <a:ext cx="3255699" cy="3255699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9172" tIns="24130" rIns="179172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Sacrificio de Isaac, es ejemplo de la obediencia debida a Dios y a la iglesia en toda circunstancia, sean cuales sean sus designios</a:t>
          </a:r>
        </a:p>
      </dsp:txBody>
      <dsp:txXfrm>
        <a:off x="548794" y="2132972"/>
        <a:ext cx="2302127" cy="2302127"/>
      </dsp:txXfrm>
    </dsp:sp>
    <dsp:sp modelId="{41933B07-6B45-4627-A242-48492FD22702}">
      <dsp:nvSpPr>
        <dsp:cNvPr id="0" name=""/>
        <dsp:cNvSpPr/>
      </dsp:nvSpPr>
      <dsp:spPr>
        <a:xfrm>
          <a:off x="2736303" y="1440170"/>
          <a:ext cx="3255699" cy="3255699"/>
        </a:xfrm>
        <a:prstGeom prst="ellipse">
          <a:avLst/>
        </a:prstGeom>
        <a:solidFill>
          <a:schemeClr val="accent5">
            <a:alpha val="50000"/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9172" tIns="24130" rIns="179172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La zona de la izquierda está ocupada por la mano de Dios que impide el sacrificio, señalando la cabra para el sacrificio que atada espera</a:t>
          </a:r>
        </a:p>
      </dsp:txBody>
      <dsp:txXfrm>
        <a:off x="3213089" y="1916956"/>
        <a:ext cx="2302127" cy="2302127"/>
      </dsp:txXfrm>
    </dsp:sp>
    <dsp:sp modelId="{53641E9C-09E0-4888-B2F2-85E32501B769}">
      <dsp:nvSpPr>
        <dsp:cNvPr id="0" name=""/>
        <dsp:cNvSpPr/>
      </dsp:nvSpPr>
      <dsp:spPr>
        <a:xfrm>
          <a:off x="1512153" y="4248471"/>
          <a:ext cx="3255699" cy="3255699"/>
        </a:xfrm>
        <a:prstGeom prst="ellipse">
          <a:avLst/>
        </a:prstGeom>
        <a:solidFill>
          <a:schemeClr val="accent5">
            <a:alpha val="50000"/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9172" tIns="24130" rIns="179172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Cimacio con pavos reales y perdices entre roleos</a:t>
          </a:r>
        </a:p>
      </dsp:txBody>
      <dsp:txXfrm>
        <a:off x="1988939" y="4725257"/>
        <a:ext cx="2302127" cy="230212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DDB0F7-6197-42E1-B9A7-FC03B77B38CF}">
      <dsp:nvSpPr>
        <dsp:cNvPr id="0" name=""/>
        <dsp:cNvSpPr/>
      </dsp:nvSpPr>
      <dsp:spPr>
        <a:xfrm>
          <a:off x="2473563" y="541"/>
          <a:ext cx="2846500" cy="18502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Se alude simbólicamente al valor redentor de la Eucaristía</a:t>
          </a:r>
        </a:p>
      </dsp:txBody>
      <dsp:txXfrm>
        <a:off x="2563884" y="90862"/>
        <a:ext cx="2665858" cy="1669583"/>
      </dsp:txXfrm>
    </dsp:sp>
    <dsp:sp modelId="{90A254AB-370A-4DB7-BECD-E168D6472264}">
      <dsp:nvSpPr>
        <dsp:cNvPr id="0" name=""/>
        <dsp:cNvSpPr/>
      </dsp:nvSpPr>
      <dsp:spPr>
        <a:xfrm>
          <a:off x="1431702" y="925654"/>
          <a:ext cx="4930221" cy="4930221"/>
        </a:xfrm>
        <a:custGeom>
          <a:avLst/>
          <a:gdLst/>
          <a:ahLst/>
          <a:cxnLst/>
          <a:rect l="0" t="0" r="0" b="0"/>
          <a:pathLst>
            <a:path>
              <a:moveTo>
                <a:pt x="3908987" y="467114"/>
              </a:moveTo>
              <a:arcTo wR="2465110" hR="2465110" stAng="18351254" swAng="3643253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4C34F8-C6AB-4F10-B1FF-7AE2D358027A}">
      <dsp:nvSpPr>
        <dsp:cNvPr id="0" name=""/>
        <dsp:cNvSpPr/>
      </dsp:nvSpPr>
      <dsp:spPr>
        <a:xfrm>
          <a:off x="4608411" y="3698207"/>
          <a:ext cx="2846500" cy="185022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San Pedro, San Pablo, Santo Tomás y San Felipe: modelo de vida y salvación.</a:t>
          </a:r>
        </a:p>
      </dsp:txBody>
      <dsp:txXfrm>
        <a:off x="4698732" y="3788528"/>
        <a:ext cx="2665858" cy="1669583"/>
      </dsp:txXfrm>
    </dsp:sp>
    <dsp:sp modelId="{C4DD5462-81EF-4649-A1D5-1245CD041475}">
      <dsp:nvSpPr>
        <dsp:cNvPr id="0" name=""/>
        <dsp:cNvSpPr/>
      </dsp:nvSpPr>
      <dsp:spPr>
        <a:xfrm>
          <a:off x="1431702" y="925654"/>
          <a:ext cx="4930221" cy="4930221"/>
        </a:xfrm>
        <a:custGeom>
          <a:avLst/>
          <a:gdLst/>
          <a:ahLst/>
          <a:cxnLst/>
          <a:rect l="0" t="0" r="0" b="0"/>
          <a:pathLst>
            <a:path>
              <a:moveTo>
                <a:pt x="3636343" y="4634208"/>
              </a:moveTo>
              <a:arcTo wR="2465110" hR="2465110" stAng="3697956" swAng="3404089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B6AD22-3DBD-408C-B418-16A0A5EBC571}">
      <dsp:nvSpPr>
        <dsp:cNvPr id="0" name=""/>
        <dsp:cNvSpPr/>
      </dsp:nvSpPr>
      <dsp:spPr>
        <a:xfrm>
          <a:off x="338714" y="3698207"/>
          <a:ext cx="2846500" cy="185022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En los laterales nos encontramos a los cuatro apóstoles de cuerpo entero.</a:t>
          </a:r>
        </a:p>
      </dsp:txBody>
      <dsp:txXfrm>
        <a:off x="429035" y="3788528"/>
        <a:ext cx="2665858" cy="1669583"/>
      </dsp:txXfrm>
    </dsp:sp>
    <dsp:sp modelId="{2633FCF4-6C76-4F98-95FA-C08B4C35A941}">
      <dsp:nvSpPr>
        <dsp:cNvPr id="0" name=""/>
        <dsp:cNvSpPr/>
      </dsp:nvSpPr>
      <dsp:spPr>
        <a:xfrm>
          <a:off x="1431702" y="925654"/>
          <a:ext cx="4930221" cy="4930221"/>
        </a:xfrm>
        <a:custGeom>
          <a:avLst/>
          <a:gdLst/>
          <a:ahLst/>
          <a:cxnLst/>
          <a:rect l="0" t="0" r="0" b="0"/>
          <a:pathLst>
            <a:path>
              <a:moveTo>
                <a:pt x="16214" y="2747380"/>
              </a:moveTo>
              <a:arcTo wR="2465110" hR="2465110" stAng="10405493" swAng="3643253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9C7D99-EF0D-4AE5-B80C-275C6BAC94D0}">
      <dsp:nvSpPr>
        <dsp:cNvPr id="0" name=""/>
        <dsp:cNvSpPr/>
      </dsp:nvSpPr>
      <dsp:spPr>
        <a:xfrm>
          <a:off x="2736304" y="1970606"/>
          <a:ext cx="4277275" cy="4277275"/>
        </a:xfrm>
        <a:prstGeom prst="gear9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El friso que corre a media altura de los muros muestra símbolos como racimos, palomas</a:t>
          </a:r>
        </a:p>
      </dsp:txBody>
      <dsp:txXfrm>
        <a:off x="3596227" y="2972537"/>
        <a:ext cx="2557429" cy="2198608"/>
      </dsp:txXfrm>
    </dsp:sp>
    <dsp:sp modelId="{A5153210-50BB-4CD9-8316-CBE7EAB240D7}">
      <dsp:nvSpPr>
        <dsp:cNvPr id="0" name=""/>
        <dsp:cNvSpPr/>
      </dsp:nvSpPr>
      <dsp:spPr>
        <a:xfrm>
          <a:off x="3024312" y="1368163"/>
          <a:ext cx="5261048" cy="5261048"/>
        </a:xfrm>
        <a:prstGeom prst="circularArrow">
          <a:avLst>
            <a:gd name="adj1" fmla="val 4878"/>
            <a:gd name="adj2" fmla="val 312630"/>
            <a:gd name="adj3" fmla="val 3343285"/>
            <a:gd name="adj4" fmla="val 14968187"/>
            <a:gd name="adj5" fmla="val 5691"/>
          </a:avLst>
        </a:prstGeom>
        <a:noFill/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>
            <a:extLst>
              <a:ext uri="{FF2B5EF4-FFF2-40B4-BE49-F238E27FC236}">
                <a16:creationId xmlns:a16="http://schemas.microsoft.com/office/drawing/2014/main" id="{2F1DB277-44D9-4BF0-8A1D-A3BA16DCDC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spcBef>
                <a:spcPct val="20000"/>
              </a:spcBef>
              <a:buFont typeface="Arial" charset="0"/>
              <a:buChar char="•"/>
              <a:defRPr sz="1200"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0CF98D15-B64B-4D40-AF08-7FE63FFEA41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spcBef>
                <a:spcPct val="20000"/>
              </a:spcBef>
              <a:buFont typeface="Arial" charset="0"/>
              <a:buChar char="•"/>
              <a:defRPr sz="1200">
                <a:cs typeface="+mn-cs"/>
              </a:defRPr>
            </a:lvl1pPr>
          </a:lstStyle>
          <a:p>
            <a:pPr>
              <a:defRPr/>
            </a:pPr>
            <a:fld id="{1305E93E-8837-4DE2-84D2-09BEA3FEA64E}" type="datetimeFigureOut">
              <a:rPr lang="es-ES"/>
              <a:pPr>
                <a:defRPr/>
              </a:pPr>
              <a:t>11/08/2021</a:t>
            </a:fld>
            <a:endParaRPr lang="es-ES"/>
          </a:p>
        </p:txBody>
      </p:sp>
      <p:sp>
        <p:nvSpPr>
          <p:cNvPr id="4" name="3 Marcador de imagen de diapositiva">
            <a:extLst>
              <a:ext uri="{FF2B5EF4-FFF2-40B4-BE49-F238E27FC236}">
                <a16:creationId xmlns:a16="http://schemas.microsoft.com/office/drawing/2014/main" id="{5492833C-7AB3-4106-B50D-68F7CDB68A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9E7B37E6-0575-4D00-AA5F-A9BBCFF01F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2514E30F-1E68-4961-BEFD-4A6203DEAEC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spcBef>
                <a:spcPct val="20000"/>
              </a:spcBef>
              <a:buFont typeface="Arial" charset="0"/>
              <a:buChar char="•"/>
              <a:defRPr sz="1200"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643833CF-0316-4C6B-B5DD-390337912A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1200"/>
            </a:lvl1pPr>
          </a:lstStyle>
          <a:p>
            <a:fld id="{2A5626D7-69C4-4A03-86BD-B44CAC921230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Marcador de imagen de diapositiva">
            <a:extLst>
              <a:ext uri="{FF2B5EF4-FFF2-40B4-BE49-F238E27FC236}">
                <a16:creationId xmlns:a16="http://schemas.microsoft.com/office/drawing/2014/main" id="{A423D309-D29F-4B06-8642-8A7AB24D573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2 Marcador de notas">
            <a:extLst>
              <a:ext uri="{FF2B5EF4-FFF2-40B4-BE49-F238E27FC236}">
                <a16:creationId xmlns:a16="http://schemas.microsoft.com/office/drawing/2014/main" id="{F30AFC55-7723-472F-9732-33D8C789355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35844" name="3 Marcador de número de diapositiva">
            <a:extLst>
              <a:ext uri="{FF2B5EF4-FFF2-40B4-BE49-F238E27FC236}">
                <a16:creationId xmlns:a16="http://schemas.microsoft.com/office/drawing/2014/main" id="{81272746-8080-4CA5-91A5-BD47E9736E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34DA315-308E-4C1F-A386-4C8FF9100430}" type="slidenum">
              <a:rPr lang="es-ES" altLang="es-ES" sz="1200"/>
              <a:pPr eaLnBrk="1" hangingPunct="1"/>
              <a:t>1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Marcador de imagen de diapositiva">
            <a:extLst>
              <a:ext uri="{FF2B5EF4-FFF2-40B4-BE49-F238E27FC236}">
                <a16:creationId xmlns:a16="http://schemas.microsoft.com/office/drawing/2014/main" id="{F48B6A62-727D-4496-A77D-C61B446DB66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2 Marcador de notas">
            <a:extLst>
              <a:ext uri="{FF2B5EF4-FFF2-40B4-BE49-F238E27FC236}">
                <a16:creationId xmlns:a16="http://schemas.microsoft.com/office/drawing/2014/main" id="{D67B8670-58B7-4895-9BE9-B8F8F5952BC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36868" name="3 Marcador de número de diapositiva">
            <a:extLst>
              <a:ext uri="{FF2B5EF4-FFF2-40B4-BE49-F238E27FC236}">
                <a16:creationId xmlns:a16="http://schemas.microsoft.com/office/drawing/2014/main" id="{9F25E2AA-C3D2-4676-911B-6A134D7F47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D0D16B4-1915-4F35-BBC9-47B12937BD2C}" type="slidenum">
              <a:rPr lang="es-ES" altLang="es-ES" sz="1200"/>
              <a:pPr eaLnBrk="1" hangingPunct="1"/>
              <a:t>2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Marcador de imagen de diapositiva">
            <a:extLst>
              <a:ext uri="{FF2B5EF4-FFF2-40B4-BE49-F238E27FC236}">
                <a16:creationId xmlns:a16="http://schemas.microsoft.com/office/drawing/2014/main" id="{BAD26093-D081-44D5-838E-821F60F0F74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2 Marcador de notas">
            <a:extLst>
              <a:ext uri="{FF2B5EF4-FFF2-40B4-BE49-F238E27FC236}">
                <a16:creationId xmlns:a16="http://schemas.microsoft.com/office/drawing/2014/main" id="{C0515DCA-3CE3-4BF0-8F61-54B8934A880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38916" name="3 Marcador de número de diapositiva">
            <a:extLst>
              <a:ext uri="{FF2B5EF4-FFF2-40B4-BE49-F238E27FC236}">
                <a16:creationId xmlns:a16="http://schemas.microsoft.com/office/drawing/2014/main" id="{AE78D300-2656-4EE2-BFAD-EB993DB47B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AC98C0C-B8F1-4A6C-96C1-18A747CF37FF}" type="slidenum">
              <a:rPr lang="es-ES" altLang="es-ES" sz="1200"/>
              <a:pPr eaLnBrk="1" hangingPunct="1"/>
              <a:t>3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1 Marcador de imagen de diapositiva">
            <a:extLst>
              <a:ext uri="{FF2B5EF4-FFF2-40B4-BE49-F238E27FC236}">
                <a16:creationId xmlns:a16="http://schemas.microsoft.com/office/drawing/2014/main" id="{3B47A727-059F-4436-954F-6C71584ADAF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2 Marcador de notas">
            <a:extLst>
              <a:ext uri="{FF2B5EF4-FFF2-40B4-BE49-F238E27FC236}">
                <a16:creationId xmlns:a16="http://schemas.microsoft.com/office/drawing/2014/main" id="{4A8CFDCF-6736-4506-B1BA-220209940E2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37892" name="3 Marcador de número de diapositiva">
            <a:extLst>
              <a:ext uri="{FF2B5EF4-FFF2-40B4-BE49-F238E27FC236}">
                <a16:creationId xmlns:a16="http://schemas.microsoft.com/office/drawing/2014/main" id="{82AE289A-575D-4826-B54E-9C55AE0D4A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33C362E-5FD8-46B8-A1C1-A2BC81562576}" type="slidenum">
              <a:rPr lang="es-ES" altLang="es-ES" sz="1200"/>
              <a:pPr eaLnBrk="1" hangingPunct="1"/>
              <a:t>4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1 Marcador de imagen de diapositiva">
            <a:extLst>
              <a:ext uri="{FF2B5EF4-FFF2-40B4-BE49-F238E27FC236}">
                <a16:creationId xmlns:a16="http://schemas.microsoft.com/office/drawing/2014/main" id="{7D788E08-4027-468A-9434-67CFDDA936A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2 Marcador de notas">
            <a:extLst>
              <a:ext uri="{FF2B5EF4-FFF2-40B4-BE49-F238E27FC236}">
                <a16:creationId xmlns:a16="http://schemas.microsoft.com/office/drawing/2014/main" id="{F89E33A6-4A0E-4F8E-8149-525317ADA57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39940" name="3 Marcador de número de diapositiva">
            <a:extLst>
              <a:ext uri="{FF2B5EF4-FFF2-40B4-BE49-F238E27FC236}">
                <a16:creationId xmlns:a16="http://schemas.microsoft.com/office/drawing/2014/main" id="{50A8EBB2-1FDD-4620-9A47-8E06F9A0D3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DF28217-1DA9-4FF8-88CF-86AEAB71F028}" type="slidenum">
              <a:rPr lang="es-ES" altLang="es-ES" sz="1200"/>
              <a:pPr eaLnBrk="1" hangingPunct="1"/>
              <a:t>5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1 Marcador de imagen de diapositiva">
            <a:extLst>
              <a:ext uri="{FF2B5EF4-FFF2-40B4-BE49-F238E27FC236}">
                <a16:creationId xmlns:a16="http://schemas.microsoft.com/office/drawing/2014/main" id="{4FDD1312-C7AF-4BC1-BCE1-C74F530B642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2 Marcador de notas">
            <a:extLst>
              <a:ext uri="{FF2B5EF4-FFF2-40B4-BE49-F238E27FC236}">
                <a16:creationId xmlns:a16="http://schemas.microsoft.com/office/drawing/2014/main" id="{7C9FDDC4-3E56-429A-B90A-CA7FDF624C9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40964" name="3 Marcador de número de diapositiva">
            <a:extLst>
              <a:ext uri="{FF2B5EF4-FFF2-40B4-BE49-F238E27FC236}">
                <a16:creationId xmlns:a16="http://schemas.microsoft.com/office/drawing/2014/main" id="{E6D6B6DF-6536-4B9A-A0D3-0B504E9348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0E9A993-E398-4E8D-B3D8-8BF4BBBA41B9}" type="slidenum">
              <a:rPr lang="es-ES" altLang="es-ES" sz="1200"/>
              <a:pPr eaLnBrk="1" hangingPunct="1"/>
              <a:t>6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1 Marcador de imagen de diapositiva">
            <a:extLst>
              <a:ext uri="{FF2B5EF4-FFF2-40B4-BE49-F238E27FC236}">
                <a16:creationId xmlns:a16="http://schemas.microsoft.com/office/drawing/2014/main" id="{A989296B-5562-4174-92A4-D87B58C9A3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2 Marcador de notas">
            <a:extLst>
              <a:ext uri="{FF2B5EF4-FFF2-40B4-BE49-F238E27FC236}">
                <a16:creationId xmlns:a16="http://schemas.microsoft.com/office/drawing/2014/main" id="{D054D5CB-C477-45CF-B483-9AADD7EC8B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41988" name="3 Marcador de número de diapositiva">
            <a:extLst>
              <a:ext uri="{FF2B5EF4-FFF2-40B4-BE49-F238E27FC236}">
                <a16:creationId xmlns:a16="http://schemas.microsoft.com/office/drawing/2014/main" id="{DD6F5A4D-D60B-48CE-836B-C6E4393C4D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D69C83D-2EAC-4075-A4DF-935C623468A7}" type="slidenum">
              <a:rPr lang="es-ES" altLang="es-ES" sz="1200"/>
              <a:pPr eaLnBrk="1" hangingPunct="1"/>
              <a:t>7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1 Marcador de imagen de diapositiva">
            <a:extLst>
              <a:ext uri="{FF2B5EF4-FFF2-40B4-BE49-F238E27FC236}">
                <a16:creationId xmlns:a16="http://schemas.microsoft.com/office/drawing/2014/main" id="{D7A245A2-796E-42F0-9E09-6B4691F980E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2 Marcador de notas">
            <a:extLst>
              <a:ext uri="{FF2B5EF4-FFF2-40B4-BE49-F238E27FC236}">
                <a16:creationId xmlns:a16="http://schemas.microsoft.com/office/drawing/2014/main" id="{C9A761E1-A591-4E81-BFDC-6560442DEDC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43012" name="3 Marcador de número de diapositiva">
            <a:extLst>
              <a:ext uri="{FF2B5EF4-FFF2-40B4-BE49-F238E27FC236}">
                <a16:creationId xmlns:a16="http://schemas.microsoft.com/office/drawing/2014/main" id="{AD6E539A-928C-4ACF-9C0A-744A8D205F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F88E996-F100-4049-9F24-1F7A6CE71AA5}" type="slidenum">
              <a:rPr lang="es-ES" altLang="es-ES" sz="1200"/>
              <a:pPr eaLnBrk="1" hangingPunct="1"/>
              <a:t>8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1 Marcador de imagen de diapositiva">
            <a:extLst>
              <a:ext uri="{FF2B5EF4-FFF2-40B4-BE49-F238E27FC236}">
                <a16:creationId xmlns:a16="http://schemas.microsoft.com/office/drawing/2014/main" id="{D6107D72-26FA-4B42-906B-25663F98B9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2 Marcador de notas">
            <a:extLst>
              <a:ext uri="{FF2B5EF4-FFF2-40B4-BE49-F238E27FC236}">
                <a16:creationId xmlns:a16="http://schemas.microsoft.com/office/drawing/2014/main" id="{3B454FA6-4441-48FC-A526-2248CBFD106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44036" name="3 Marcador de número de diapositiva">
            <a:extLst>
              <a:ext uri="{FF2B5EF4-FFF2-40B4-BE49-F238E27FC236}">
                <a16:creationId xmlns:a16="http://schemas.microsoft.com/office/drawing/2014/main" id="{0B56030F-2816-4FDF-BE90-9E88DC5EC6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DE4E3D6-8AEE-43A0-8A38-7264A9B7AC3D}" type="slidenum">
              <a:rPr lang="es-ES" altLang="es-ES" sz="1200"/>
              <a:pPr eaLnBrk="1" hangingPunct="1"/>
              <a:t>9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1 Marcador de imagen de diapositiva">
            <a:extLst>
              <a:ext uri="{FF2B5EF4-FFF2-40B4-BE49-F238E27FC236}">
                <a16:creationId xmlns:a16="http://schemas.microsoft.com/office/drawing/2014/main" id="{9EE842B5-B935-4E6F-BDB2-B048D073A5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2 Marcador de notas">
            <a:extLst>
              <a:ext uri="{FF2B5EF4-FFF2-40B4-BE49-F238E27FC236}">
                <a16:creationId xmlns:a16="http://schemas.microsoft.com/office/drawing/2014/main" id="{58CC4FD6-998A-4AD0-AAC4-42909E1D104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45060" name="3 Marcador de número de diapositiva">
            <a:extLst>
              <a:ext uri="{FF2B5EF4-FFF2-40B4-BE49-F238E27FC236}">
                <a16:creationId xmlns:a16="http://schemas.microsoft.com/office/drawing/2014/main" id="{43274C70-DFEA-4022-9476-A626E66354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9F2BCA5-5D9A-4306-BAE6-2D9100744A39}" type="slidenum">
              <a:rPr lang="es-ES" altLang="es-ES" sz="1200"/>
              <a:pPr eaLnBrk="1" hangingPunct="1"/>
              <a:t>10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1 Marcador de imagen de diapositiva">
            <a:extLst>
              <a:ext uri="{FF2B5EF4-FFF2-40B4-BE49-F238E27FC236}">
                <a16:creationId xmlns:a16="http://schemas.microsoft.com/office/drawing/2014/main" id="{360B5393-A3D9-47B5-88FC-D33B40170B4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2 Marcador de notas">
            <a:extLst>
              <a:ext uri="{FF2B5EF4-FFF2-40B4-BE49-F238E27FC236}">
                <a16:creationId xmlns:a16="http://schemas.microsoft.com/office/drawing/2014/main" id="{9C591B23-1774-4DA3-95E1-A94A8E1699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46084" name="3 Marcador de número de diapositiva">
            <a:extLst>
              <a:ext uri="{FF2B5EF4-FFF2-40B4-BE49-F238E27FC236}">
                <a16:creationId xmlns:a16="http://schemas.microsoft.com/office/drawing/2014/main" id="{9181B323-807E-45F6-9EE1-FD938D141F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361B222-0D1C-4DFA-A354-EEFFFCDFFA1E}" type="slidenum">
              <a:rPr lang="es-ES" altLang="es-ES" sz="1200"/>
              <a:pPr eaLnBrk="1" hangingPunct="1"/>
              <a:t>11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1 Marcador de imagen de diapositiva">
            <a:extLst>
              <a:ext uri="{FF2B5EF4-FFF2-40B4-BE49-F238E27FC236}">
                <a16:creationId xmlns:a16="http://schemas.microsoft.com/office/drawing/2014/main" id="{B8C4B9D3-B6E9-4174-9867-ACE7B95698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2 Marcador de notas">
            <a:extLst>
              <a:ext uri="{FF2B5EF4-FFF2-40B4-BE49-F238E27FC236}">
                <a16:creationId xmlns:a16="http://schemas.microsoft.com/office/drawing/2014/main" id="{7DD3CCC0-7E3A-4483-9406-AE32D86BA1E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47108" name="3 Marcador de número de diapositiva">
            <a:extLst>
              <a:ext uri="{FF2B5EF4-FFF2-40B4-BE49-F238E27FC236}">
                <a16:creationId xmlns:a16="http://schemas.microsoft.com/office/drawing/2014/main" id="{B0755705-851D-4DBF-AEEB-18D7E0A674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DB6828D-C492-4DED-921E-CD90E4E0FD1C}" type="slidenum">
              <a:rPr lang="es-ES" altLang="es-ES" sz="1200"/>
              <a:pPr eaLnBrk="1" hangingPunct="1"/>
              <a:t>12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1 Marcador de imagen de diapositiva">
            <a:extLst>
              <a:ext uri="{FF2B5EF4-FFF2-40B4-BE49-F238E27FC236}">
                <a16:creationId xmlns:a16="http://schemas.microsoft.com/office/drawing/2014/main" id="{97673DDF-CCAC-4048-A867-0123C4ECA84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2 Marcador de notas">
            <a:extLst>
              <a:ext uri="{FF2B5EF4-FFF2-40B4-BE49-F238E27FC236}">
                <a16:creationId xmlns:a16="http://schemas.microsoft.com/office/drawing/2014/main" id="{F5FCE0F7-9E38-4587-AE7B-E9A5C7F4A0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52228" name="3 Marcador de número de diapositiva">
            <a:extLst>
              <a:ext uri="{FF2B5EF4-FFF2-40B4-BE49-F238E27FC236}">
                <a16:creationId xmlns:a16="http://schemas.microsoft.com/office/drawing/2014/main" id="{FB785D3F-758F-4D31-8F59-7419414A16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EE4ACBC-497A-49CF-9177-EF064EF063CE}" type="slidenum">
              <a:rPr lang="es-ES" altLang="es-ES" sz="1200"/>
              <a:pPr eaLnBrk="1" hangingPunct="1"/>
              <a:t>13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Marcador de imagen de diapositiva">
            <a:extLst>
              <a:ext uri="{FF2B5EF4-FFF2-40B4-BE49-F238E27FC236}">
                <a16:creationId xmlns:a16="http://schemas.microsoft.com/office/drawing/2014/main" id="{C7B469FE-0439-4D49-9CFC-020266ECD8E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2 Marcador de notas">
            <a:extLst>
              <a:ext uri="{FF2B5EF4-FFF2-40B4-BE49-F238E27FC236}">
                <a16:creationId xmlns:a16="http://schemas.microsoft.com/office/drawing/2014/main" id="{A1BA167B-CFD6-42EB-AC63-5790EE4C9E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48132" name="3 Marcador de número de diapositiva">
            <a:extLst>
              <a:ext uri="{FF2B5EF4-FFF2-40B4-BE49-F238E27FC236}">
                <a16:creationId xmlns:a16="http://schemas.microsoft.com/office/drawing/2014/main" id="{3275804C-2142-4027-8070-130EA72122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2A05A27-CC03-457E-BCBE-3A07B90B8917}" type="slidenum">
              <a:rPr lang="es-ES" altLang="es-ES" sz="1200"/>
              <a:pPr eaLnBrk="1" hangingPunct="1"/>
              <a:t>14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1 Marcador de imagen de diapositiva">
            <a:extLst>
              <a:ext uri="{FF2B5EF4-FFF2-40B4-BE49-F238E27FC236}">
                <a16:creationId xmlns:a16="http://schemas.microsoft.com/office/drawing/2014/main" id="{B2F423F8-9149-4F8B-934B-3B420BDFB0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2 Marcador de notas">
            <a:extLst>
              <a:ext uri="{FF2B5EF4-FFF2-40B4-BE49-F238E27FC236}">
                <a16:creationId xmlns:a16="http://schemas.microsoft.com/office/drawing/2014/main" id="{6D33E0C8-77BD-449E-AF58-9FBD710CB65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49156" name="3 Marcador de número de diapositiva">
            <a:extLst>
              <a:ext uri="{FF2B5EF4-FFF2-40B4-BE49-F238E27FC236}">
                <a16:creationId xmlns:a16="http://schemas.microsoft.com/office/drawing/2014/main" id="{B7E54533-68B0-4EAB-9BA0-D1C3614D5C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3BB76B6-9D0F-4625-9E29-8E9F211DFC63}" type="slidenum">
              <a:rPr lang="es-ES" altLang="es-ES" sz="1200"/>
              <a:pPr eaLnBrk="1" hangingPunct="1"/>
              <a:t>15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1 Marcador de imagen de diapositiva">
            <a:extLst>
              <a:ext uri="{FF2B5EF4-FFF2-40B4-BE49-F238E27FC236}">
                <a16:creationId xmlns:a16="http://schemas.microsoft.com/office/drawing/2014/main" id="{FFB51EED-6FF6-441F-8E75-34AADB5BA22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2 Marcador de notas">
            <a:extLst>
              <a:ext uri="{FF2B5EF4-FFF2-40B4-BE49-F238E27FC236}">
                <a16:creationId xmlns:a16="http://schemas.microsoft.com/office/drawing/2014/main" id="{E5A734AC-C912-41E4-9CD2-7AEE83FC2ED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50180" name="3 Marcador de número de diapositiva">
            <a:extLst>
              <a:ext uri="{FF2B5EF4-FFF2-40B4-BE49-F238E27FC236}">
                <a16:creationId xmlns:a16="http://schemas.microsoft.com/office/drawing/2014/main" id="{B5460B72-3299-432A-81CC-AA978D1AC0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566CA5B-D561-489B-8EFC-A72EC5E8FD9A}" type="slidenum">
              <a:rPr lang="es-ES" altLang="es-ES" sz="1200"/>
              <a:pPr eaLnBrk="1" hangingPunct="1"/>
              <a:t>16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1 Marcador de imagen de diapositiva">
            <a:extLst>
              <a:ext uri="{FF2B5EF4-FFF2-40B4-BE49-F238E27FC236}">
                <a16:creationId xmlns:a16="http://schemas.microsoft.com/office/drawing/2014/main" id="{05616C62-7673-4B20-9112-2AC31ABE21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2 Marcador de notas">
            <a:extLst>
              <a:ext uri="{FF2B5EF4-FFF2-40B4-BE49-F238E27FC236}">
                <a16:creationId xmlns:a16="http://schemas.microsoft.com/office/drawing/2014/main" id="{DEC873EF-57D4-4344-B6D9-34D2DA9FB7E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2A154615-5014-477C-A60B-E2A8A33484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965B69E-68A8-42DF-AB18-27E20C53BBF7}" type="slidenum">
              <a:rPr lang="es-ES" altLang="es-ES" sz="1200"/>
              <a:pPr eaLnBrk="1" hangingPunct="1"/>
              <a:t>17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1 Marcador de imagen de diapositiva">
            <a:extLst>
              <a:ext uri="{FF2B5EF4-FFF2-40B4-BE49-F238E27FC236}">
                <a16:creationId xmlns:a16="http://schemas.microsoft.com/office/drawing/2014/main" id="{D5A760E9-DDB8-4EE7-BCDE-D0C3BA68CF2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2 Marcador de notas">
            <a:extLst>
              <a:ext uri="{FF2B5EF4-FFF2-40B4-BE49-F238E27FC236}">
                <a16:creationId xmlns:a16="http://schemas.microsoft.com/office/drawing/2014/main" id="{417F52B9-91E6-485B-A001-DE8CC412933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66B3C6B2-0D39-41DA-94F4-E0F897C70F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2FD51ED-BFFE-4AC2-86CD-CA5914D0BAB8}" type="slidenum">
              <a:rPr lang="es-ES" altLang="es-ES" sz="1200"/>
              <a:pPr eaLnBrk="1" hangingPunct="1"/>
              <a:t>18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1 Marcador de imagen de diapositiva">
            <a:extLst>
              <a:ext uri="{FF2B5EF4-FFF2-40B4-BE49-F238E27FC236}">
                <a16:creationId xmlns:a16="http://schemas.microsoft.com/office/drawing/2014/main" id="{A426F41B-803E-41DE-9FB0-59A356ECD5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2 Marcador de notas">
            <a:extLst>
              <a:ext uri="{FF2B5EF4-FFF2-40B4-BE49-F238E27FC236}">
                <a16:creationId xmlns:a16="http://schemas.microsoft.com/office/drawing/2014/main" id="{9519D559-B059-4F8B-8163-DD4F4185839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51204" name="3 Marcador de número de diapositiva">
            <a:extLst>
              <a:ext uri="{FF2B5EF4-FFF2-40B4-BE49-F238E27FC236}">
                <a16:creationId xmlns:a16="http://schemas.microsoft.com/office/drawing/2014/main" id="{7977DE32-67DA-403F-8531-B69C372963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B55DA51-B7C3-42AB-AD47-16B2EC42C98E}" type="slidenum">
              <a:rPr lang="es-ES" altLang="es-ES" sz="1200"/>
              <a:pPr eaLnBrk="1" hangingPunct="1"/>
              <a:t>19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1 Marcador de imagen de diapositiva">
            <a:extLst>
              <a:ext uri="{FF2B5EF4-FFF2-40B4-BE49-F238E27FC236}">
                <a16:creationId xmlns:a16="http://schemas.microsoft.com/office/drawing/2014/main" id="{DDE0BF02-6BD2-439C-92C7-CF812A8CD9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2 Marcador de notas">
            <a:extLst>
              <a:ext uri="{FF2B5EF4-FFF2-40B4-BE49-F238E27FC236}">
                <a16:creationId xmlns:a16="http://schemas.microsoft.com/office/drawing/2014/main" id="{D53BD93F-0E13-4653-8B0F-1DC2A51326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4972CF2C-230E-4F0E-8186-1B5412A05C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2A99ED6-CC32-48DB-AA91-4E78A556C6C9}" type="slidenum">
              <a:rPr lang="es-ES" altLang="es-ES" sz="1200"/>
              <a:pPr eaLnBrk="1" hangingPunct="1"/>
              <a:t>20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Marcador de imagen de diapositiva">
            <a:extLst>
              <a:ext uri="{FF2B5EF4-FFF2-40B4-BE49-F238E27FC236}">
                <a16:creationId xmlns:a16="http://schemas.microsoft.com/office/drawing/2014/main" id="{69D77061-11A7-4CDE-80C7-3D677A679E2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2 Marcador de notas">
            <a:extLst>
              <a:ext uri="{FF2B5EF4-FFF2-40B4-BE49-F238E27FC236}">
                <a16:creationId xmlns:a16="http://schemas.microsoft.com/office/drawing/2014/main" id="{AB2FD81F-1C69-4F17-A02E-B3B05DE46CF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53252" name="3 Marcador de número de diapositiva">
            <a:extLst>
              <a:ext uri="{FF2B5EF4-FFF2-40B4-BE49-F238E27FC236}">
                <a16:creationId xmlns:a16="http://schemas.microsoft.com/office/drawing/2014/main" id="{2DB8F36F-3BD2-4439-958B-510EEE2AFE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938A0DD-38A0-4BFC-9520-9EB740E333FD}" type="slidenum">
              <a:rPr lang="es-ES" altLang="es-ES" sz="1200"/>
              <a:pPr eaLnBrk="1" hangingPunct="1"/>
              <a:t>21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Marcador de imagen de diapositiva">
            <a:extLst>
              <a:ext uri="{FF2B5EF4-FFF2-40B4-BE49-F238E27FC236}">
                <a16:creationId xmlns:a16="http://schemas.microsoft.com/office/drawing/2014/main" id="{550CD256-1A8D-404F-81C7-5ADC281B59A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2 Marcador de notas">
            <a:extLst>
              <a:ext uri="{FF2B5EF4-FFF2-40B4-BE49-F238E27FC236}">
                <a16:creationId xmlns:a16="http://schemas.microsoft.com/office/drawing/2014/main" id="{7A8271FB-BCD8-470E-A34A-857F59FC9A3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54276" name="3 Marcador de número de diapositiva">
            <a:extLst>
              <a:ext uri="{FF2B5EF4-FFF2-40B4-BE49-F238E27FC236}">
                <a16:creationId xmlns:a16="http://schemas.microsoft.com/office/drawing/2014/main" id="{491D8CC6-2493-4A60-A30D-D3378E0A72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8F273E9-3BC4-46F5-A46F-8457F0271240}" type="slidenum">
              <a:rPr lang="es-ES" altLang="es-ES" sz="1200"/>
              <a:pPr eaLnBrk="1" hangingPunct="1"/>
              <a:t>22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1 Marcador de imagen de diapositiva">
            <a:extLst>
              <a:ext uri="{FF2B5EF4-FFF2-40B4-BE49-F238E27FC236}">
                <a16:creationId xmlns:a16="http://schemas.microsoft.com/office/drawing/2014/main" id="{47D4449C-E40A-45B4-B5B2-445C102498B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2 Marcador de notas">
            <a:extLst>
              <a:ext uri="{FF2B5EF4-FFF2-40B4-BE49-F238E27FC236}">
                <a16:creationId xmlns:a16="http://schemas.microsoft.com/office/drawing/2014/main" id="{ECD82AD9-F01D-442E-8033-B82B5558EB9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55300" name="3 Marcador de número de diapositiva">
            <a:extLst>
              <a:ext uri="{FF2B5EF4-FFF2-40B4-BE49-F238E27FC236}">
                <a16:creationId xmlns:a16="http://schemas.microsoft.com/office/drawing/2014/main" id="{CB10C394-880F-4FF7-A383-7DAE41DB6B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79E784A-B67F-4380-A316-327EDAB002C2}" type="slidenum">
              <a:rPr lang="es-ES" altLang="es-ES" sz="1200"/>
              <a:pPr eaLnBrk="1" hangingPunct="1"/>
              <a:t>23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1 Marcador de imagen de diapositiva">
            <a:extLst>
              <a:ext uri="{FF2B5EF4-FFF2-40B4-BE49-F238E27FC236}">
                <a16:creationId xmlns:a16="http://schemas.microsoft.com/office/drawing/2014/main" id="{1AAFF2E8-33C0-4AF0-AFAB-62799C0C508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2 Marcador de notas">
            <a:extLst>
              <a:ext uri="{FF2B5EF4-FFF2-40B4-BE49-F238E27FC236}">
                <a16:creationId xmlns:a16="http://schemas.microsoft.com/office/drawing/2014/main" id="{D200977B-1A74-48DC-9689-92A009EAA3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57348" name="3 Marcador de número de diapositiva">
            <a:extLst>
              <a:ext uri="{FF2B5EF4-FFF2-40B4-BE49-F238E27FC236}">
                <a16:creationId xmlns:a16="http://schemas.microsoft.com/office/drawing/2014/main" id="{82EA03B7-4A76-4768-8896-B4C13EB30E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29A8766-75A8-41D4-8793-FE3F94B24687}" type="slidenum">
              <a:rPr lang="es-ES" altLang="es-ES" sz="1200"/>
              <a:pPr eaLnBrk="1" hangingPunct="1"/>
              <a:t>24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1 Marcador de imagen de diapositiva">
            <a:extLst>
              <a:ext uri="{FF2B5EF4-FFF2-40B4-BE49-F238E27FC236}">
                <a16:creationId xmlns:a16="http://schemas.microsoft.com/office/drawing/2014/main" id="{0E34C085-5370-4697-969E-C04F0691A89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2 Marcador de notas">
            <a:extLst>
              <a:ext uri="{FF2B5EF4-FFF2-40B4-BE49-F238E27FC236}">
                <a16:creationId xmlns:a16="http://schemas.microsoft.com/office/drawing/2014/main" id="{5DDE2A29-509D-4C00-8DE3-D55CE1A543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58372" name="3 Marcador de número de diapositiva">
            <a:extLst>
              <a:ext uri="{FF2B5EF4-FFF2-40B4-BE49-F238E27FC236}">
                <a16:creationId xmlns:a16="http://schemas.microsoft.com/office/drawing/2014/main" id="{5BB0886D-4325-4F94-A85B-F16676A079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D6D1FF9-FFA6-41AF-BBE5-58AC471F0F13}" type="slidenum">
              <a:rPr lang="es-ES" altLang="es-ES" sz="1200"/>
              <a:pPr eaLnBrk="1" hangingPunct="1"/>
              <a:t>25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Marcador de imagen de diapositiva">
            <a:extLst>
              <a:ext uri="{FF2B5EF4-FFF2-40B4-BE49-F238E27FC236}">
                <a16:creationId xmlns:a16="http://schemas.microsoft.com/office/drawing/2014/main" id="{01BFAEAB-9860-4C7D-B9E6-7928CC3D758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2 Marcador de notas">
            <a:extLst>
              <a:ext uri="{FF2B5EF4-FFF2-40B4-BE49-F238E27FC236}">
                <a16:creationId xmlns:a16="http://schemas.microsoft.com/office/drawing/2014/main" id="{6F2F7EDF-9610-4A40-B161-8546293AB8F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59396" name="3 Marcador de número de diapositiva">
            <a:extLst>
              <a:ext uri="{FF2B5EF4-FFF2-40B4-BE49-F238E27FC236}">
                <a16:creationId xmlns:a16="http://schemas.microsoft.com/office/drawing/2014/main" id="{624E7A39-0AFA-4D62-97E8-8B6B4D1697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DDBF16E-B2D9-4A46-9D80-A67FFFC72208}" type="slidenum">
              <a:rPr lang="es-ES" altLang="es-ES" sz="1200"/>
              <a:pPr eaLnBrk="1" hangingPunct="1"/>
              <a:t>26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1 Marcador de imagen de diapositiva">
            <a:extLst>
              <a:ext uri="{FF2B5EF4-FFF2-40B4-BE49-F238E27FC236}">
                <a16:creationId xmlns:a16="http://schemas.microsoft.com/office/drawing/2014/main" id="{7A90FEA0-369E-42D7-80CB-6E2B0F85C4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2 Marcador de notas">
            <a:extLst>
              <a:ext uri="{FF2B5EF4-FFF2-40B4-BE49-F238E27FC236}">
                <a16:creationId xmlns:a16="http://schemas.microsoft.com/office/drawing/2014/main" id="{6A454432-EB16-476E-B25D-713C4B1D3F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63492" name="3 Marcador de número de diapositiva">
            <a:extLst>
              <a:ext uri="{FF2B5EF4-FFF2-40B4-BE49-F238E27FC236}">
                <a16:creationId xmlns:a16="http://schemas.microsoft.com/office/drawing/2014/main" id="{DC74DC14-1ADE-4C83-B47D-FA0AE6DA84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8762AC7-0A57-4387-996A-6ED07CBDD229}" type="slidenum">
              <a:rPr lang="es-ES" altLang="es-ES" sz="1200"/>
              <a:pPr eaLnBrk="1" hangingPunct="1"/>
              <a:t>27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Marcador de imagen de diapositiva">
            <a:extLst>
              <a:ext uri="{FF2B5EF4-FFF2-40B4-BE49-F238E27FC236}">
                <a16:creationId xmlns:a16="http://schemas.microsoft.com/office/drawing/2014/main" id="{94466345-2DB0-4D80-A4B0-D0AF492588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2 Marcador de notas">
            <a:extLst>
              <a:ext uri="{FF2B5EF4-FFF2-40B4-BE49-F238E27FC236}">
                <a16:creationId xmlns:a16="http://schemas.microsoft.com/office/drawing/2014/main" id="{18C9223F-AC7D-4E3B-ACCF-E3AB484C6E5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60420" name="3 Marcador de número de diapositiva">
            <a:extLst>
              <a:ext uri="{FF2B5EF4-FFF2-40B4-BE49-F238E27FC236}">
                <a16:creationId xmlns:a16="http://schemas.microsoft.com/office/drawing/2014/main" id="{36964EC5-85FB-4C76-A517-40C3538BD7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884C545-3970-42C6-A00B-D20BC7337A2F}" type="slidenum">
              <a:rPr lang="es-ES" altLang="es-ES" sz="1200"/>
              <a:pPr eaLnBrk="1" hangingPunct="1"/>
              <a:t>28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>
            <a:extLst>
              <a:ext uri="{FF2B5EF4-FFF2-40B4-BE49-F238E27FC236}">
                <a16:creationId xmlns:a16="http://schemas.microsoft.com/office/drawing/2014/main" id="{86D386A2-8F06-4FDE-BEBB-C945F81CCCD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2 Marcador de notas">
            <a:extLst>
              <a:ext uri="{FF2B5EF4-FFF2-40B4-BE49-F238E27FC236}">
                <a16:creationId xmlns:a16="http://schemas.microsoft.com/office/drawing/2014/main" id="{D469AE03-904F-49B9-B4C9-DFC24BA9099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65540" name="3 Marcador de número de diapositiva">
            <a:extLst>
              <a:ext uri="{FF2B5EF4-FFF2-40B4-BE49-F238E27FC236}">
                <a16:creationId xmlns:a16="http://schemas.microsoft.com/office/drawing/2014/main" id="{EBFC0B18-F9C2-49D2-9510-C9603A4616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C95A7A9-444E-45C6-B686-2B0058E1EE7B}" type="slidenum">
              <a:rPr lang="es-ES" altLang="es-ES" sz="1200"/>
              <a:pPr eaLnBrk="1" hangingPunct="1"/>
              <a:t>29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1 Marcador de imagen de diapositiva">
            <a:extLst>
              <a:ext uri="{FF2B5EF4-FFF2-40B4-BE49-F238E27FC236}">
                <a16:creationId xmlns:a16="http://schemas.microsoft.com/office/drawing/2014/main" id="{6CDC33F9-9290-440D-AA00-63A1F057F84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2 Marcador de notas">
            <a:extLst>
              <a:ext uri="{FF2B5EF4-FFF2-40B4-BE49-F238E27FC236}">
                <a16:creationId xmlns:a16="http://schemas.microsoft.com/office/drawing/2014/main" id="{5351FBB7-E945-4D53-A088-918F33575A7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C678D538-18AC-4FCD-81ED-DDCEF6D848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8AEB80C-B46C-4882-9523-15051F64AF60}" type="slidenum">
              <a:rPr lang="es-ES" altLang="es-ES" sz="1200"/>
              <a:pPr eaLnBrk="1" hangingPunct="1"/>
              <a:t>30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1 Marcador de imagen de diapositiva">
            <a:extLst>
              <a:ext uri="{FF2B5EF4-FFF2-40B4-BE49-F238E27FC236}">
                <a16:creationId xmlns:a16="http://schemas.microsoft.com/office/drawing/2014/main" id="{72106AAE-C9A0-4566-9C45-2556D5BBF92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2 Marcador de notas">
            <a:extLst>
              <a:ext uri="{FF2B5EF4-FFF2-40B4-BE49-F238E27FC236}">
                <a16:creationId xmlns:a16="http://schemas.microsoft.com/office/drawing/2014/main" id="{62B878F0-B3D3-4481-9136-BB61D41B4C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61444" name="3 Marcador de número de diapositiva">
            <a:extLst>
              <a:ext uri="{FF2B5EF4-FFF2-40B4-BE49-F238E27FC236}">
                <a16:creationId xmlns:a16="http://schemas.microsoft.com/office/drawing/2014/main" id="{7D522D33-6601-4FEB-9D3B-07D8E2D3A9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CAE9F4E-D70D-4E54-9AA2-7B57F36E76D3}" type="slidenum">
              <a:rPr lang="es-ES" altLang="es-ES" sz="1200"/>
              <a:pPr eaLnBrk="1" hangingPunct="1"/>
              <a:t>31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1 Marcador de imagen de diapositiva">
            <a:extLst>
              <a:ext uri="{FF2B5EF4-FFF2-40B4-BE49-F238E27FC236}">
                <a16:creationId xmlns:a16="http://schemas.microsoft.com/office/drawing/2014/main" id="{CDD88B5D-E27D-411C-892A-E80C127B093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2 Marcador de notas">
            <a:extLst>
              <a:ext uri="{FF2B5EF4-FFF2-40B4-BE49-F238E27FC236}">
                <a16:creationId xmlns:a16="http://schemas.microsoft.com/office/drawing/2014/main" id="{B96C1E80-AD2B-47DC-BE8B-AEFA4F60D64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62468" name="3 Marcador de número de diapositiva">
            <a:extLst>
              <a:ext uri="{FF2B5EF4-FFF2-40B4-BE49-F238E27FC236}">
                <a16:creationId xmlns:a16="http://schemas.microsoft.com/office/drawing/2014/main" id="{BF087573-EF47-4AF5-81CE-12DB047116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A9404DB-8C57-4B4E-9E82-9DB7FB076379}" type="slidenum">
              <a:rPr lang="es-ES" altLang="es-ES" sz="1200"/>
              <a:pPr eaLnBrk="1" hangingPunct="1"/>
              <a:t>32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1 Marcador de imagen de diapositiva">
            <a:extLst>
              <a:ext uri="{FF2B5EF4-FFF2-40B4-BE49-F238E27FC236}">
                <a16:creationId xmlns:a16="http://schemas.microsoft.com/office/drawing/2014/main" id="{477EE57F-219F-4DC4-8023-83007AFEB0E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2 Marcador de notas">
            <a:extLst>
              <a:ext uri="{FF2B5EF4-FFF2-40B4-BE49-F238E27FC236}">
                <a16:creationId xmlns:a16="http://schemas.microsoft.com/office/drawing/2014/main" id="{B44BBBFB-5FC2-4EC3-86D3-B4333436F8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62552D49-B8A5-48AF-A971-0527525247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5138313-F92B-4726-9DF5-134E165D6C83}" type="slidenum">
              <a:rPr lang="es-ES" altLang="es-ES" sz="1200"/>
              <a:pPr eaLnBrk="1" hangingPunct="1"/>
              <a:t>33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1 Marcador de imagen de diapositiva">
            <a:extLst>
              <a:ext uri="{FF2B5EF4-FFF2-40B4-BE49-F238E27FC236}">
                <a16:creationId xmlns:a16="http://schemas.microsoft.com/office/drawing/2014/main" id="{49CB480D-A03D-42BC-B00D-38E29976F75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2 Marcador de notas">
            <a:extLst>
              <a:ext uri="{FF2B5EF4-FFF2-40B4-BE49-F238E27FC236}">
                <a16:creationId xmlns:a16="http://schemas.microsoft.com/office/drawing/2014/main" id="{003D4DD7-9199-4EA4-B000-7A8CE336488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64516" name="3 Marcador de número de diapositiva">
            <a:extLst>
              <a:ext uri="{FF2B5EF4-FFF2-40B4-BE49-F238E27FC236}">
                <a16:creationId xmlns:a16="http://schemas.microsoft.com/office/drawing/2014/main" id="{BBC4586B-4D37-450F-A337-2697BE3EB3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9726F4A-AC8A-4396-8A21-47FF035CAC84}" type="slidenum">
              <a:rPr lang="es-ES" altLang="es-ES" sz="1200"/>
              <a:pPr eaLnBrk="1" hangingPunct="1"/>
              <a:t>34</a:t>
            </a:fld>
            <a:endParaRPr lang="es-ES" altLang="es-ES" sz="12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1 Marcador de imagen de diapositiva">
            <a:extLst>
              <a:ext uri="{FF2B5EF4-FFF2-40B4-BE49-F238E27FC236}">
                <a16:creationId xmlns:a16="http://schemas.microsoft.com/office/drawing/2014/main" id="{9B240382-C60F-4DA1-A370-6AFBAE2701A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2 Marcador de notas">
            <a:extLst>
              <a:ext uri="{FF2B5EF4-FFF2-40B4-BE49-F238E27FC236}">
                <a16:creationId xmlns:a16="http://schemas.microsoft.com/office/drawing/2014/main" id="{5FBCEB29-A1C7-4AEB-BAD6-E65EE4EB091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66564" name="3 Marcador de número de diapositiva">
            <a:extLst>
              <a:ext uri="{FF2B5EF4-FFF2-40B4-BE49-F238E27FC236}">
                <a16:creationId xmlns:a16="http://schemas.microsoft.com/office/drawing/2014/main" id="{0DCB65DA-E38F-46BA-A615-4C1D90E89A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A972470-246F-4C91-9376-40B112963024}" type="slidenum">
              <a:rPr lang="es-ES" altLang="es-ES" sz="1200"/>
              <a:pPr eaLnBrk="1" hangingPunct="1"/>
              <a:t>35</a:t>
            </a:fld>
            <a:endParaRPr lang="es-ES" altLang="es-E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1A0F36C0-FBF9-4CBB-A6C0-892077844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0B847-FBA1-415A-B79C-B35358EF9828}" type="datetimeFigureOut">
              <a:rPr lang="es-ES"/>
              <a:pPr>
                <a:defRPr/>
              </a:pPr>
              <a:t>11/08/2021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05C45A68-3498-4FBC-B2C0-28AEBC714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672FD056-42E6-4F46-9B29-6481EE7D9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904B3-6923-4853-B979-F2D9359AA30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64257406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3408AD14-6DEA-4DD8-BC58-BD3568004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F110A-DF0D-405E-8DCD-F2A987022424}" type="datetimeFigureOut">
              <a:rPr lang="es-ES"/>
              <a:pPr>
                <a:defRPr/>
              </a:pPr>
              <a:t>11/08/2021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66851E46-69EA-4ACF-BCA6-8B61F3A31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2FD43F30-A142-4D81-8E33-930C5EEF9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545E91-E633-4E4D-8C11-FF7E06BD7964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92379409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4562C02D-2DE0-4ABB-88B8-8E8D398CC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F741D-7750-4A02-9846-8BB28DEE01F7}" type="datetimeFigureOut">
              <a:rPr lang="es-ES"/>
              <a:pPr>
                <a:defRPr/>
              </a:pPr>
              <a:t>11/08/2021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CCEDF4B1-472C-45CD-B758-98731079D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553B0903-115A-4CF4-96A0-3AD8C1342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F9F9D6-0E3F-48FC-8BDE-62222334B9AF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90620942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7664A204-71FD-4366-8A75-B614D8096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D7A0B-6561-45C7-B915-4A29C4928F4C}" type="datetimeFigureOut">
              <a:rPr lang="es-ES"/>
              <a:pPr>
                <a:defRPr/>
              </a:pPr>
              <a:t>11/08/2021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650EBE17-D440-4829-ACC6-3B170EE1F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AA87335F-F92F-4F91-82C8-7158D3F40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F2342C-87E9-4E15-9D28-A48A45B867B0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70418101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BEE35DDE-0C20-434E-B62C-B826E6126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4D03D-38BF-40F8-90E1-96D772977D3B}" type="datetimeFigureOut">
              <a:rPr lang="es-ES"/>
              <a:pPr>
                <a:defRPr/>
              </a:pPr>
              <a:t>11/08/2021</a:t>
            </a:fld>
            <a:endParaRPr lang="es-ES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B5055B76-66BB-42BA-89FE-49789E5DE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FE7405F8-28B3-492B-98E5-91AE10629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12EF54-19EF-49DF-A56D-990035F8E09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75016716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1053DA8C-FA9B-40EE-B68B-172E4C442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F5C31-69F3-45BB-B4E4-C197BA6630FD}" type="datetimeFigureOut">
              <a:rPr lang="es-ES"/>
              <a:pPr>
                <a:defRPr/>
              </a:pPr>
              <a:t>11/08/2021</a:t>
            </a:fld>
            <a:endParaRPr lang="es-ES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A4F1AE72-DF19-4D4B-9F20-69BC06B53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0BE5248E-9757-49F2-95A1-2C5DA4456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7391CE-3C4F-4FD5-A33D-497D32DC141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06559440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72D87E2B-AE66-4594-8C91-327EBFC36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90579-D43C-4BED-8F97-675BBDA3B9C8}" type="datetimeFigureOut">
              <a:rPr lang="es-ES"/>
              <a:pPr>
                <a:defRPr/>
              </a:pPr>
              <a:t>11/08/2021</a:t>
            </a:fld>
            <a:endParaRPr lang="es-ES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6E573551-D0B3-491A-BE4F-64BAE3681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AFA51F90-7CB6-4FD1-B38D-15F2A6ADC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3506B3-1945-4786-BB36-0B0872B259BF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55654153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6FF47C8C-4CBA-4A61-877D-BB4491375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141D4-39B4-4BB9-81C7-9983F6FB0D4A}" type="datetimeFigureOut">
              <a:rPr lang="es-ES"/>
              <a:pPr>
                <a:defRPr/>
              </a:pPr>
              <a:t>11/08/2021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16308910-BCE6-4EBD-A4C5-B6F49FEDA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D59AA3D0-14C2-4456-93CB-1A063E32E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46246-E0CD-4C64-92F6-2F28EECC8FB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55167774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A79AAEBD-4347-40E4-9A51-C92B0B7D6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9F165-DA4A-4081-A3FF-AB1F5B98FE81}" type="datetimeFigureOut">
              <a:rPr lang="es-ES"/>
              <a:pPr>
                <a:defRPr/>
              </a:pPr>
              <a:t>11/08/2021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C4F662D0-34C9-486B-A639-994BD8959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79386A74-6363-4AD6-8A58-DD688CAB0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B541A3-1E7D-4A7D-B11E-4F2DBAB9D40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81470161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C3907EE6-6FB1-48D2-B0C7-9F2951196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E957E-95F9-427D-84FA-2322F14BF9EB}" type="datetimeFigureOut">
              <a:rPr lang="es-ES"/>
              <a:pPr>
                <a:defRPr/>
              </a:pPr>
              <a:t>11/08/2021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3C4DCA36-822D-4747-BE7A-BB091AD19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E5C212FC-AC52-44FF-847F-C6EAE9E6B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9008D1-9288-4619-AB9E-CC9E754118B9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11975907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FCC219E1-7621-4326-A595-6C4915D47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4D86-C6C1-4924-BB96-9B9B99064D26}" type="datetimeFigureOut">
              <a:rPr lang="es-ES"/>
              <a:pPr>
                <a:defRPr/>
              </a:pPr>
              <a:t>11/08/2021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D6CFFC92-32D6-4A0A-8503-9C19EF45D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CDB2986C-1EDA-48DD-A3B2-EC2A9E7C1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7B2498-D0BE-459A-8A19-031439982ADB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03022884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>
            <a:extLst>
              <a:ext uri="{FF2B5EF4-FFF2-40B4-BE49-F238E27FC236}">
                <a16:creationId xmlns:a16="http://schemas.microsoft.com/office/drawing/2014/main" id="{DD0D9D27-8FEB-4383-BC7C-072F1141D40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>
            <a:extLst>
              <a:ext uri="{FF2B5EF4-FFF2-40B4-BE49-F238E27FC236}">
                <a16:creationId xmlns:a16="http://schemas.microsoft.com/office/drawing/2014/main" id="{AF437670-3BA1-4253-BF1F-87BB4BCC960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3D5AD6D6-9203-4759-B38B-2E3544AE0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4000058-59D3-427E-827D-26DC19A15C9B}" type="datetimeFigureOut">
              <a:rPr lang="es-ES"/>
              <a:pPr>
                <a:defRPr/>
              </a:pPr>
              <a:t>11/08/2021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381FD26B-782E-4CE9-BAE3-39D28F5493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C262E345-18A8-4066-96F7-CA480AA074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7A6A136-EB6F-4AA4-82B6-3D38F28C524B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diezarnal.com/sanpedrodelanave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diezarnal.com/sanpedrodelanave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5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26.jpe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40.jpeg"/><Relationship Id="rId7" Type="http://schemas.openxmlformats.org/officeDocument/2006/relationships/diagramColors" Target="../diagrams/colors11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Relationship Id="rId9" Type="http://schemas.openxmlformats.org/officeDocument/2006/relationships/image" Target="../media/image41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image" Target="../media/image42.jpeg"/><Relationship Id="rId7" Type="http://schemas.openxmlformats.org/officeDocument/2006/relationships/diagramQuickStyle" Target="../diagrams/quickStyle12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Relationship Id="rId6" Type="http://schemas.openxmlformats.org/officeDocument/2006/relationships/diagramLayout" Target="../diagrams/layout12.xml"/><Relationship Id="rId5" Type="http://schemas.openxmlformats.org/officeDocument/2006/relationships/diagramData" Target="../diagrams/data12.xml"/><Relationship Id="rId4" Type="http://schemas.openxmlformats.org/officeDocument/2006/relationships/image" Target="../media/image43.jpeg"/><Relationship Id="rId9" Type="http://schemas.microsoft.com/office/2007/relationships/diagramDrawing" Target="../diagrams/drawin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ttp://www.sanpedrodelanave.com/tienda/igle_visigotica_s_pedro_nave1.jpg">
            <a:extLst>
              <a:ext uri="{FF2B5EF4-FFF2-40B4-BE49-F238E27FC236}">
                <a16:creationId xmlns:a16="http://schemas.microsoft.com/office/drawing/2014/main" id="{FBEFFA4E-5EAF-415E-B9CB-E6DFF88531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65" r="1" b="27319"/>
          <a:stretch/>
        </p:blipFill>
        <p:spPr bwMode="auto">
          <a:xfrm>
            <a:off x="342900" y="457200"/>
            <a:ext cx="84582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F2C4776-0E3E-42FB-A7AC-26E36CCDAE50}"/>
              </a:ext>
            </a:extLst>
          </p:cNvPr>
          <p:cNvSpPr/>
          <p:nvPr/>
        </p:nvSpPr>
        <p:spPr>
          <a:xfrm>
            <a:off x="1907703" y="456344"/>
            <a:ext cx="5236597" cy="1050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SAN PEDRO DE LA NAVE</a:t>
            </a:r>
          </a:p>
        </p:txBody>
      </p:sp>
    </p:spTree>
  </p:cSld>
  <p:clrMapOvr>
    <a:masterClrMapping/>
  </p:clrMapOvr>
  <p:transition spd="slow">
    <p:split orient="vert" dir="in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3 Rectángulo">
            <a:extLst>
              <a:ext uri="{FF2B5EF4-FFF2-40B4-BE49-F238E27FC236}">
                <a16:creationId xmlns:a16="http://schemas.microsoft.com/office/drawing/2014/main" id="{91694080-88A2-42AC-9ED1-AC0022A37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557338"/>
            <a:ext cx="72009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 sz="1800">
                <a:solidFill>
                  <a:srgbClr val="000000"/>
                </a:solidFill>
              </a:rPr>
              <a:t> </a:t>
            </a:r>
            <a:r>
              <a:rPr lang="es-ES" altLang="es-ES" sz="4000">
                <a:solidFill>
                  <a:srgbClr val="000000"/>
                </a:solidFill>
              </a:rPr>
              <a:t>Iglesia de San Pedro de la Nave. </a:t>
            </a:r>
            <a:br>
              <a:rPr lang="es-ES" altLang="es-ES" sz="4000">
                <a:solidFill>
                  <a:srgbClr val="000000"/>
                </a:solidFill>
              </a:rPr>
            </a:br>
            <a:endParaRPr lang="es-ES" altLang="es-ES" sz="4000"/>
          </a:p>
        </p:txBody>
      </p:sp>
      <p:pic>
        <p:nvPicPr>
          <p:cNvPr id="3075" name="6 Imagen" descr="http://www.jdiezarnal.com/sanpedrodelanaveiglesia04.jpg">
            <a:hlinkClick r:id="rId3"/>
            <a:extLst>
              <a:ext uri="{FF2B5EF4-FFF2-40B4-BE49-F238E27FC236}">
                <a16:creationId xmlns:a16="http://schemas.microsoft.com/office/drawing/2014/main" id="{37D15AD0-5EBD-4AC7-A88E-BA47F3F9A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288" y="2420938"/>
            <a:ext cx="338455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4 Rectángulo">
            <a:extLst>
              <a:ext uri="{FF2B5EF4-FFF2-40B4-BE49-F238E27FC236}">
                <a16:creationId xmlns:a16="http://schemas.microsoft.com/office/drawing/2014/main" id="{00D9E1ED-2AF9-462C-900F-43FD55F61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4581525"/>
            <a:ext cx="43195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 sz="1800" dirty="0"/>
              <a:t> </a:t>
            </a:r>
          </a:p>
          <a:p>
            <a:pPr algn="ctr" eaLnBrk="1" hangingPunct="1"/>
            <a:r>
              <a:rPr lang="es-ES" altLang="es-ES" sz="1800" dirty="0"/>
              <a:t>Campillo de Arenas. Zamora.</a:t>
            </a:r>
          </a:p>
          <a:p>
            <a:pPr algn="ctr" eaLnBrk="1" hangingPunct="1"/>
            <a:br>
              <a:rPr lang="es-ES" altLang="es-ES" sz="1800" dirty="0"/>
            </a:br>
            <a:endParaRPr lang="es-ES" altLang="es-ES" sz="1800" dirty="0"/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>
            <a:extLst>
              <a:ext uri="{FF2B5EF4-FFF2-40B4-BE49-F238E27FC236}">
                <a16:creationId xmlns:a16="http://schemas.microsoft.com/office/drawing/2014/main" id="{F2ABBB10-3467-4556-ACDB-E8226F50BDA8}"/>
              </a:ext>
            </a:extLst>
          </p:cNvPr>
          <p:cNvGraphicFramePr/>
          <p:nvPr/>
        </p:nvGraphicFramePr>
        <p:xfrm>
          <a:off x="-1872208" y="-360040"/>
          <a:ext cx="8964488" cy="594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http://t1.gstatic.com/images?q=tbn:ANd9GcSigiU5_uzJ0BoUlvJYVdQ3TBRyWkOycUMQ8PqfmfOnuVMRLYt0aH7lx7uc">
            <a:extLst>
              <a:ext uri="{FF2B5EF4-FFF2-40B4-BE49-F238E27FC236}">
                <a16:creationId xmlns:a16="http://schemas.microsoft.com/office/drawing/2014/main" id="{39878CCB-C753-494F-A4A5-92531BC02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11638" y="3500438"/>
            <a:ext cx="4637087" cy="3213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0" name="Picture 6" descr="250px-SanPedroNave1">
            <a:extLst>
              <a:ext uri="{FF2B5EF4-FFF2-40B4-BE49-F238E27FC236}">
                <a16:creationId xmlns:a16="http://schemas.microsoft.com/office/drawing/2014/main" id="{ADC55968-28D8-4BA9-95C3-9A2BA5C93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333375"/>
            <a:ext cx="3384550" cy="24638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E58E99B1-93C4-4580-9C69-47083931F9D9}"/>
              </a:ext>
            </a:extLst>
          </p:cNvPr>
          <p:cNvPicPr>
            <a:picLocks noGrp="1" noChangeAspect="1" noChangeArrowheads="1"/>
          </p:cNvPicPr>
          <p:nvPr>
            <p:ph type="ctr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5" r="6433" b="2950"/>
          <a:stretch>
            <a:fillRect/>
          </a:stretch>
        </p:blipFill>
        <p:spPr>
          <a:xfrm>
            <a:off x="684213" y="549275"/>
            <a:ext cx="7272337" cy="4608513"/>
          </a:xfrm>
        </p:spPr>
      </p:pic>
      <p:sp>
        <p:nvSpPr>
          <p:cNvPr id="5123" name="Rectangle 3">
            <a:extLst>
              <a:ext uri="{FF2B5EF4-FFF2-40B4-BE49-F238E27FC236}">
                <a16:creationId xmlns:a16="http://schemas.microsoft.com/office/drawing/2014/main" id="{31E1856C-616B-4B7A-B817-B4C2D5D2B0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 flipV="1">
            <a:off x="7772400" y="5638800"/>
            <a:ext cx="69850" cy="952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s-ES" altLang="es-ES" sz="800">
              <a:solidFill>
                <a:schemeClr val="tx1"/>
              </a:solidFill>
            </a:endParaRPr>
          </a:p>
        </p:txBody>
      </p:sp>
      <p:sp>
        <p:nvSpPr>
          <p:cNvPr id="5124" name="Rectangle 5">
            <a:extLst>
              <a:ext uri="{FF2B5EF4-FFF2-40B4-BE49-F238E27FC236}">
                <a16:creationId xmlns:a16="http://schemas.microsoft.com/office/drawing/2014/main" id="{335DD7FE-81A8-4EA9-8BE3-F79776322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5373688"/>
            <a:ext cx="72009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ES"/>
              <a:t>En 1997, aprovechando el descenso de las aguas del pantano, se efectuó un nuevo estudio de  emplazamiento original. 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1 Diagrama">
            <a:extLst>
              <a:ext uri="{FF2B5EF4-FFF2-40B4-BE49-F238E27FC236}">
                <a16:creationId xmlns:a16="http://schemas.microsoft.com/office/drawing/2014/main" id="{485C00EC-9D79-4203-9E07-B213582AA2E7}"/>
              </a:ext>
            </a:extLst>
          </p:cNvPr>
          <p:cNvGraphicFramePr/>
          <p:nvPr/>
        </p:nvGraphicFramePr>
        <p:xfrm>
          <a:off x="473324" y="6895"/>
          <a:ext cx="8424936" cy="6460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D880886B-02ED-4317-9236-CB60C22CF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3 Rectángulo">
            <a:extLst>
              <a:ext uri="{FF2B5EF4-FFF2-40B4-BE49-F238E27FC236}">
                <a16:creationId xmlns:a16="http://schemas.microsoft.com/office/drawing/2014/main" id="{E8EAB9A8-DA25-4260-B01D-74D9B72DC35A}"/>
              </a:ext>
            </a:extLst>
          </p:cNvPr>
          <p:cNvSpPr/>
          <p:nvPr/>
        </p:nvSpPr>
        <p:spPr>
          <a:xfrm>
            <a:off x="480060" y="4419600"/>
            <a:ext cx="8181594" cy="1203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3600" b="1" kern="1200">
                <a:ln>
                  <a:prstDash val="solid"/>
                </a:ln>
                <a:solidFill>
                  <a:schemeClr val="tx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j-lt"/>
                <a:ea typeface="+mj-ea"/>
                <a:cs typeface="+mj-cs"/>
              </a:rPr>
              <a:t>Declarado monumento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3600" b="1" kern="1200">
                <a:ln>
                  <a:prstDash val="solid"/>
                </a:ln>
                <a:solidFill>
                  <a:schemeClr val="tx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j-lt"/>
                <a:ea typeface="+mj-ea"/>
                <a:cs typeface="+mj-cs"/>
              </a:rPr>
              <a:t>Nacional (1912)</a:t>
            </a:r>
          </a:p>
        </p:txBody>
      </p:sp>
      <p:pic>
        <p:nvPicPr>
          <p:cNvPr id="7172" name="Picture 5" descr="san+pedro">
            <a:extLst>
              <a:ext uri="{FF2B5EF4-FFF2-40B4-BE49-F238E27FC236}">
                <a16:creationId xmlns:a16="http://schemas.microsoft.com/office/drawing/2014/main" id="{38D3B069-55D5-4D5E-A625-0DF4A8EC23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" r="1825" b="4"/>
          <a:stretch/>
        </p:blipFill>
        <p:spPr bwMode="auto">
          <a:xfrm>
            <a:off x="4" y="-11"/>
            <a:ext cx="4571996" cy="4194796"/>
          </a:xfrm>
          <a:custGeom>
            <a:avLst/>
            <a:gdLst/>
            <a:ahLst/>
            <a:cxnLst/>
            <a:rect l="l" t="t" r="r" b="b"/>
            <a:pathLst>
              <a:path w="6002835" h="4194796">
                <a:moveTo>
                  <a:pt x="0" y="0"/>
                </a:moveTo>
                <a:lnTo>
                  <a:pt x="5999418" y="0"/>
                </a:lnTo>
                <a:lnTo>
                  <a:pt x="5996190" y="32760"/>
                </a:lnTo>
                <a:cubicBezTo>
                  <a:pt x="5998706" y="293110"/>
                  <a:pt x="5983874" y="553460"/>
                  <a:pt x="5997116" y="813682"/>
                </a:cubicBezTo>
                <a:cubicBezTo>
                  <a:pt x="6007314" y="1015047"/>
                  <a:pt x="6000824" y="1216284"/>
                  <a:pt x="5997116" y="1417522"/>
                </a:cubicBezTo>
                <a:cubicBezTo>
                  <a:pt x="5989967" y="1803471"/>
                  <a:pt x="6000824" y="2188911"/>
                  <a:pt x="5996190" y="2574351"/>
                </a:cubicBezTo>
                <a:cubicBezTo>
                  <a:pt x="5994204" y="2745205"/>
                  <a:pt x="5996454" y="2915805"/>
                  <a:pt x="6000824" y="3086660"/>
                </a:cubicBezTo>
                <a:cubicBezTo>
                  <a:pt x="6007180" y="3330611"/>
                  <a:pt x="5997382" y="3574689"/>
                  <a:pt x="5986656" y="3818514"/>
                </a:cubicBezTo>
                <a:cubicBezTo>
                  <a:pt x="5983054" y="3885559"/>
                  <a:pt x="5982107" y="3952684"/>
                  <a:pt x="5983808" y="4019746"/>
                </a:cubicBezTo>
                <a:lnTo>
                  <a:pt x="5993788" y="4173418"/>
                </a:lnTo>
                <a:lnTo>
                  <a:pt x="5955106" y="4175101"/>
                </a:lnTo>
                <a:cubicBezTo>
                  <a:pt x="5890100" y="4175133"/>
                  <a:pt x="5825078" y="4173227"/>
                  <a:pt x="5760087" y="4171956"/>
                </a:cubicBezTo>
                <a:cubicBezTo>
                  <a:pt x="5521345" y="4167509"/>
                  <a:pt x="5282477" y="4171956"/>
                  <a:pt x="5044242" y="4149213"/>
                </a:cubicBezTo>
                <a:cubicBezTo>
                  <a:pt x="4979506" y="4143051"/>
                  <a:pt x="4914326" y="4139111"/>
                  <a:pt x="4849272" y="4139890"/>
                </a:cubicBezTo>
                <a:cubicBezTo>
                  <a:pt x="4784218" y="4140668"/>
                  <a:pt x="4719291" y="4146163"/>
                  <a:pt x="4655063" y="4158869"/>
                </a:cubicBezTo>
                <a:cubicBezTo>
                  <a:pt x="4447578" y="4199146"/>
                  <a:pt x="4239457" y="4201688"/>
                  <a:pt x="4029811" y="4185424"/>
                </a:cubicBezTo>
                <a:cubicBezTo>
                  <a:pt x="3943792" y="4178690"/>
                  <a:pt x="3857774" y="4167509"/>
                  <a:pt x="3771375" y="4169669"/>
                </a:cubicBezTo>
                <a:cubicBezTo>
                  <a:pt x="3623225" y="4173608"/>
                  <a:pt x="3474948" y="4165603"/>
                  <a:pt x="3326672" y="4167636"/>
                </a:cubicBezTo>
                <a:cubicBezTo>
                  <a:pt x="3322669" y="4168208"/>
                  <a:pt x="3318578" y="4167674"/>
                  <a:pt x="3314855" y="4166111"/>
                </a:cubicBezTo>
                <a:cubicBezTo>
                  <a:pt x="3278008" y="4140827"/>
                  <a:pt x="3237604" y="4150610"/>
                  <a:pt x="3199487" y="4157217"/>
                </a:cubicBezTo>
                <a:cubicBezTo>
                  <a:pt x="3072810" y="4179198"/>
                  <a:pt x="2946260" y="4189998"/>
                  <a:pt x="2817550" y="4172972"/>
                </a:cubicBezTo>
                <a:cubicBezTo>
                  <a:pt x="2694647" y="4155146"/>
                  <a:pt x="2569990" y="4152923"/>
                  <a:pt x="2446541" y="4166365"/>
                </a:cubicBezTo>
                <a:cubicBezTo>
                  <a:pt x="2276791" y="4186186"/>
                  <a:pt x="2107677" y="4181993"/>
                  <a:pt x="1938308" y="4166365"/>
                </a:cubicBezTo>
                <a:cubicBezTo>
                  <a:pt x="1869570" y="4160013"/>
                  <a:pt x="1799815" y="4149213"/>
                  <a:pt x="1731712" y="4165095"/>
                </a:cubicBezTo>
                <a:cubicBezTo>
                  <a:pt x="1647854" y="4184535"/>
                  <a:pt x="1564250" y="4178182"/>
                  <a:pt x="1480137" y="4173862"/>
                </a:cubicBezTo>
                <a:cubicBezTo>
                  <a:pt x="1373663" y="4168271"/>
                  <a:pt x="1267442" y="4152135"/>
                  <a:pt x="1160586" y="4164841"/>
                </a:cubicBezTo>
                <a:cubicBezTo>
                  <a:pt x="1111161" y="4170685"/>
                  <a:pt x="1062116" y="4179961"/>
                  <a:pt x="1012055" y="4177547"/>
                </a:cubicBezTo>
                <a:cubicBezTo>
                  <a:pt x="873562" y="4171194"/>
                  <a:pt x="735196" y="4163697"/>
                  <a:pt x="596449" y="4164841"/>
                </a:cubicBezTo>
                <a:cubicBezTo>
                  <a:pt x="538383" y="4165222"/>
                  <a:pt x="480699" y="4167128"/>
                  <a:pt x="422887" y="4171321"/>
                </a:cubicBezTo>
                <a:cubicBezTo>
                  <a:pt x="315015" y="4179198"/>
                  <a:pt x="207524" y="4168525"/>
                  <a:pt x="100033" y="4164714"/>
                </a:cubicBezTo>
                <a:lnTo>
                  <a:pt x="0" y="416919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 descr="http://lh6.ggpht.com/_TYI2UdeYv8E/TMTHgmRnMoI/AAAAAAAAAsU/wvIpcWIDYpA/Image8.jpg">
            <a:extLst>
              <a:ext uri="{FF2B5EF4-FFF2-40B4-BE49-F238E27FC236}">
                <a16:creationId xmlns:a16="http://schemas.microsoft.com/office/drawing/2014/main" id="{06FF723A-3A94-4B02-9BEC-AE6063ED84C7}"/>
              </a:ext>
            </a:extLst>
          </p:cNvPr>
          <p:cNvPicPr/>
          <p:nvPr/>
        </p:nvPicPr>
        <p:blipFill rotWithShape="1">
          <a:blip r:embed="rId4"/>
          <a:srcRect l="12791" r="15332" b="2"/>
          <a:stretch/>
        </p:blipFill>
        <p:spPr bwMode="auto">
          <a:xfrm>
            <a:off x="4514850" y="12"/>
            <a:ext cx="4629146" cy="4186171"/>
          </a:xfrm>
          <a:custGeom>
            <a:avLst/>
            <a:gdLst/>
            <a:ahLst/>
            <a:cxnLst/>
            <a:rect l="l" t="t" r="r" b="b"/>
            <a:pathLst>
              <a:path w="6009490" h="4186171">
                <a:moveTo>
                  <a:pt x="9049" y="0"/>
                </a:moveTo>
                <a:lnTo>
                  <a:pt x="6009490" y="0"/>
                </a:lnTo>
                <a:lnTo>
                  <a:pt x="6009490" y="4168273"/>
                </a:lnTo>
                <a:lnTo>
                  <a:pt x="5803951" y="4172925"/>
                </a:lnTo>
                <a:cubicBezTo>
                  <a:pt x="5729787" y="4171950"/>
                  <a:pt x="5655658" y="4168322"/>
                  <a:pt x="5581704" y="4162045"/>
                </a:cubicBezTo>
                <a:cubicBezTo>
                  <a:pt x="5474340" y="4154041"/>
                  <a:pt x="5366086" y="4142987"/>
                  <a:pt x="5259485" y="4163316"/>
                </a:cubicBezTo>
                <a:cubicBezTo>
                  <a:pt x="5142465" y="4185805"/>
                  <a:pt x="5025571" y="4185932"/>
                  <a:pt x="4907534" y="4180215"/>
                </a:cubicBezTo>
                <a:cubicBezTo>
                  <a:pt x="4806650" y="4175387"/>
                  <a:pt x="4706147" y="4149975"/>
                  <a:pt x="4604501" y="4176784"/>
                </a:cubicBezTo>
                <a:cubicBezTo>
                  <a:pt x="4594387" y="4178258"/>
                  <a:pt x="4584082" y="4177826"/>
                  <a:pt x="4574133" y="4175514"/>
                </a:cubicBezTo>
                <a:cubicBezTo>
                  <a:pt x="4462958" y="4160140"/>
                  <a:pt x="4351020" y="4172718"/>
                  <a:pt x="4239463" y="4168398"/>
                </a:cubicBezTo>
                <a:cubicBezTo>
                  <a:pt x="4188005" y="4166365"/>
                  <a:pt x="4135530" y="4167509"/>
                  <a:pt x="4084706" y="4162045"/>
                </a:cubicBezTo>
                <a:cubicBezTo>
                  <a:pt x="3968067" y="4149594"/>
                  <a:pt x="3851682" y="4142987"/>
                  <a:pt x="3736314" y="4172337"/>
                </a:cubicBezTo>
                <a:cubicBezTo>
                  <a:pt x="3702643" y="4180253"/>
                  <a:pt x="3668235" y="4184509"/>
                  <a:pt x="3633650" y="4185043"/>
                </a:cubicBezTo>
                <a:cubicBezTo>
                  <a:pt x="3520696" y="4189109"/>
                  <a:pt x="3408122" y="4181358"/>
                  <a:pt x="3295549" y="4175005"/>
                </a:cubicBezTo>
                <a:cubicBezTo>
                  <a:pt x="3217408" y="4170558"/>
                  <a:pt x="3139394" y="4160902"/>
                  <a:pt x="3061127" y="4169034"/>
                </a:cubicBezTo>
                <a:cubicBezTo>
                  <a:pt x="3015640" y="4173735"/>
                  <a:pt x="2969772" y="4173735"/>
                  <a:pt x="2924285" y="4169034"/>
                </a:cubicBezTo>
                <a:cubicBezTo>
                  <a:pt x="2840452" y="4159212"/>
                  <a:pt x="2755870" y="4157382"/>
                  <a:pt x="2671694" y="4163570"/>
                </a:cubicBezTo>
                <a:cubicBezTo>
                  <a:pt x="2546033" y="4174370"/>
                  <a:pt x="2420500" y="4183391"/>
                  <a:pt x="2294459" y="4166238"/>
                </a:cubicBezTo>
                <a:cubicBezTo>
                  <a:pt x="2222976" y="4155006"/>
                  <a:pt x="2150298" y="4153685"/>
                  <a:pt x="2078460" y="4162300"/>
                </a:cubicBezTo>
                <a:cubicBezTo>
                  <a:pt x="1907313" y="4186314"/>
                  <a:pt x="1735785" y="4178563"/>
                  <a:pt x="1564257" y="4168653"/>
                </a:cubicBezTo>
                <a:cubicBezTo>
                  <a:pt x="1449650" y="4161918"/>
                  <a:pt x="1334536" y="4149594"/>
                  <a:pt x="1220183" y="4165857"/>
                </a:cubicBezTo>
                <a:cubicBezTo>
                  <a:pt x="1074321" y="4186186"/>
                  <a:pt x="928331" y="4179452"/>
                  <a:pt x="782087" y="4173481"/>
                </a:cubicBezTo>
                <a:cubicBezTo>
                  <a:pt x="674723" y="4169034"/>
                  <a:pt x="567232" y="4155565"/>
                  <a:pt x="459614" y="4172210"/>
                </a:cubicBezTo>
                <a:cubicBezTo>
                  <a:pt x="448535" y="4173722"/>
                  <a:pt x="437265" y="4172591"/>
                  <a:pt x="426706" y="4168907"/>
                </a:cubicBezTo>
                <a:cubicBezTo>
                  <a:pt x="385869" y="4155464"/>
                  <a:pt x="342085" y="4153660"/>
                  <a:pt x="300283" y="4163697"/>
                </a:cubicBezTo>
                <a:cubicBezTo>
                  <a:pt x="223159" y="4180596"/>
                  <a:pt x="146162" y="4187965"/>
                  <a:pt x="67640" y="4172591"/>
                </a:cubicBezTo>
                <a:lnTo>
                  <a:pt x="14015" y="4169393"/>
                </a:lnTo>
                <a:lnTo>
                  <a:pt x="28554" y="3856095"/>
                </a:lnTo>
                <a:cubicBezTo>
                  <a:pt x="30458" y="3735660"/>
                  <a:pt x="27412" y="3615306"/>
                  <a:pt x="15626" y="3495237"/>
                </a:cubicBezTo>
                <a:cubicBezTo>
                  <a:pt x="-847" y="3348740"/>
                  <a:pt x="-4304" y="3201174"/>
                  <a:pt x="5296" y="3054118"/>
                </a:cubicBezTo>
                <a:cubicBezTo>
                  <a:pt x="11786" y="2969961"/>
                  <a:pt x="18539" y="2885804"/>
                  <a:pt x="22776" y="2801522"/>
                </a:cubicBezTo>
                <a:cubicBezTo>
                  <a:pt x="28180" y="2681630"/>
                  <a:pt x="25173" y="2561524"/>
                  <a:pt x="13771" y="2442014"/>
                </a:cubicBezTo>
                <a:cubicBezTo>
                  <a:pt x="4237" y="2350879"/>
                  <a:pt x="3177" y="2259120"/>
                  <a:pt x="10593" y="2167807"/>
                </a:cubicBezTo>
                <a:cubicBezTo>
                  <a:pt x="25690" y="2012336"/>
                  <a:pt x="9931" y="1856863"/>
                  <a:pt x="5032" y="1701516"/>
                </a:cubicBezTo>
                <a:cubicBezTo>
                  <a:pt x="-3577" y="1415742"/>
                  <a:pt x="20393" y="1130095"/>
                  <a:pt x="9666" y="844320"/>
                </a:cubicBezTo>
                <a:cubicBezTo>
                  <a:pt x="3841" y="702958"/>
                  <a:pt x="16420" y="561723"/>
                  <a:pt x="9666" y="420361"/>
                </a:cubicBezTo>
                <a:cubicBezTo>
                  <a:pt x="4105" y="319805"/>
                  <a:pt x="397" y="219250"/>
                  <a:pt x="4105" y="118568"/>
                </a:cubicBezTo>
                <a:cubicBezTo>
                  <a:pt x="5164" y="91109"/>
                  <a:pt x="5826" y="63523"/>
                  <a:pt x="9534" y="36446"/>
                </a:cubicBezTo>
                <a:close/>
              </a:path>
            </a:pathLst>
          </a:custGeom>
          <a:noFill/>
        </p:spPr>
      </p:pic>
      <p:sp>
        <p:nvSpPr>
          <p:cNvPr id="75" name="sketch line">
            <a:extLst>
              <a:ext uri="{FF2B5EF4-FFF2-40B4-BE49-F238E27FC236}">
                <a16:creationId xmlns:a16="http://schemas.microsoft.com/office/drawing/2014/main" id="{28C31856-6ABF-41FD-B683-B06E5FFF9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37560" y="5598439"/>
            <a:ext cx="2468880" cy="18288"/>
          </a:xfrm>
          <a:custGeom>
            <a:avLst/>
            <a:gdLst>
              <a:gd name="connsiteX0" fmla="*/ 0 w 2468880"/>
              <a:gd name="connsiteY0" fmla="*/ 0 h 18288"/>
              <a:gd name="connsiteX1" fmla="*/ 592531 w 2468880"/>
              <a:gd name="connsiteY1" fmla="*/ 0 h 18288"/>
              <a:gd name="connsiteX2" fmla="*/ 1160374 w 2468880"/>
              <a:gd name="connsiteY2" fmla="*/ 0 h 18288"/>
              <a:gd name="connsiteX3" fmla="*/ 1728216 w 2468880"/>
              <a:gd name="connsiteY3" fmla="*/ 0 h 18288"/>
              <a:gd name="connsiteX4" fmla="*/ 2468880 w 2468880"/>
              <a:gd name="connsiteY4" fmla="*/ 0 h 18288"/>
              <a:gd name="connsiteX5" fmla="*/ 2468880 w 2468880"/>
              <a:gd name="connsiteY5" fmla="*/ 18288 h 18288"/>
              <a:gd name="connsiteX6" fmla="*/ 1802282 w 2468880"/>
              <a:gd name="connsiteY6" fmla="*/ 18288 h 18288"/>
              <a:gd name="connsiteX7" fmla="*/ 1209751 w 2468880"/>
              <a:gd name="connsiteY7" fmla="*/ 18288 h 18288"/>
              <a:gd name="connsiteX8" fmla="*/ 641909 w 2468880"/>
              <a:gd name="connsiteY8" fmla="*/ 18288 h 18288"/>
              <a:gd name="connsiteX9" fmla="*/ 0 w 2468880"/>
              <a:gd name="connsiteY9" fmla="*/ 18288 h 18288"/>
              <a:gd name="connsiteX10" fmla="*/ 0 w 2468880"/>
              <a:gd name="connsiteY10" fmla="*/ 0 h 18288"/>
              <a:gd name="connsiteX0" fmla="*/ 0 w 2468880"/>
              <a:gd name="connsiteY0" fmla="*/ 0 h 18288"/>
              <a:gd name="connsiteX1" fmla="*/ 567842 w 2468880"/>
              <a:gd name="connsiteY1" fmla="*/ 0 h 18288"/>
              <a:gd name="connsiteX2" fmla="*/ 1234440 w 2468880"/>
              <a:gd name="connsiteY2" fmla="*/ 0 h 18288"/>
              <a:gd name="connsiteX3" fmla="*/ 1777594 w 2468880"/>
              <a:gd name="connsiteY3" fmla="*/ 0 h 18288"/>
              <a:gd name="connsiteX4" fmla="*/ 2468880 w 2468880"/>
              <a:gd name="connsiteY4" fmla="*/ 0 h 18288"/>
              <a:gd name="connsiteX5" fmla="*/ 2468880 w 2468880"/>
              <a:gd name="connsiteY5" fmla="*/ 18288 h 18288"/>
              <a:gd name="connsiteX6" fmla="*/ 1876349 w 2468880"/>
              <a:gd name="connsiteY6" fmla="*/ 18288 h 18288"/>
              <a:gd name="connsiteX7" fmla="*/ 1209751 w 2468880"/>
              <a:gd name="connsiteY7" fmla="*/ 18288 h 18288"/>
              <a:gd name="connsiteX8" fmla="*/ 617220 w 2468880"/>
              <a:gd name="connsiteY8" fmla="*/ 18288 h 18288"/>
              <a:gd name="connsiteX9" fmla="*/ 0 w 2468880"/>
              <a:gd name="connsiteY9" fmla="*/ 18288 h 18288"/>
              <a:gd name="connsiteX10" fmla="*/ 0 w 246888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68880" h="18288" fill="none" extrusionOk="0">
                <a:moveTo>
                  <a:pt x="0" y="0"/>
                </a:moveTo>
                <a:cubicBezTo>
                  <a:pt x="172691" y="-12357"/>
                  <a:pt x="387089" y="31321"/>
                  <a:pt x="592531" y="0"/>
                </a:cubicBezTo>
                <a:cubicBezTo>
                  <a:pt x="767979" y="-23244"/>
                  <a:pt x="871733" y="8472"/>
                  <a:pt x="1160374" y="0"/>
                </a:cubicBezTo>
                <a:cubicBezTo>
                  <a:pt x="1449601" y="-3911"/>
                  <a:pt x="1607266" y="19376"/>
                  <a:pt x="1728216" y="0"/>
                </a:cubicBezTo>
                <a:cubicBezTo>
                  <a:pt x="1818829" y="-58888"/>
                  <a:pt x="2275430" y="-9413"/>
                  <a:pt x="2468880" y="0"/>
                </a:cubicBezTo>
                <a:cubicBezTo>
                  <a:pt x="2467145" y="5314"/>
                  <a:pt x="2470816" y="12013"/>
                  <a:pt x="2468880" y="18288"/>
                </a:cubicBezTo>
                <a:cubicBezTo>
                  <a:pt x="2232442" y="-3319"/>
                  <a:pt x="2078773" y="23053"/>
                  <a:pt x="1802282" y="18288"/>
                </a:cubicBezTo>
                <a:cubicBezTo>
                  <a:pt x="1540683" y="32618"/>
                  <a:pt x="1384233" y="17358"/>
                  <a:pt x="1209751" y="18288"/>
                </a:cubicBezTo>
                <a:cubicBezTo>
                  <a:pt x="1038679" y="-28357"/>
                  <a:pt x="820616" y="4958"/>
                  <a:pt x="641909" y="18288"/>
                </a:cubicBezTo>
                <a:cubicBezTo>
                  <a:pt x="423595" y="12488"/>
                  <a:pt x="155068" y="41456"/>
                  <a:pt x="0" y="18288"/>
                </a:cubicBezTo>
                <a:cubicBezTo>
                  <a:pt x="898" y="13406"/>
                  <a:pt x="19" y="4120"/>
                  <a:pt x="0" y="0"/>
                </a:cubicBezTo>
                <a:close/>
              </a:path>
              <a:path w="2468880" h="18288" stroke="0" extrusionOk="0">
                <a:moveTo>
                  <a:pt x="0" y="0"/>
                </a:moveTo>
                <a:cubicBezTo>
                  <a:pt x="201127" y="34474"/>
                  <a:pt x="321325" y="11273"/>
                  <a:pt x="567842" y="0"/>
                </a:cubicBezTo>
                <a:cubicBezTo>
                  <a:pt x="816255" y="-37660"/>
                  <a:pt x="940209" y="-838"/>
                  <a:pt x="1234440" y="0"/>
                </a:cubicBezTo>
                <a:cubicBezTo>
                  <a:pt x="1509789" y="16874"/>
                  <a:pt x="1664509" y="5689"/>
                  <a:pt x="1777594" y="0"/>
                </a:cubicBezTo>
                <a:cubicBezTo>
                  <a:pt x="1845726" y="-6548"/>
                  <a:pt x="2193196" y="19370"/>
                  <a:pt x="2468880" y="0"/>
                </a:cubicBezTo>
                <a:cubicBezTo>
                  <a:pt x="2468174" y="8377"/>
                  <a:pt x="2470272" y="13210"/>
                  <a:pt x="2468880" y="18288"/>
                </a:cubicBezTo>
                <a:cubicBezTo>
                  <a:pt x="2271382" y="44380"/>
                  <a:pt x="1978656" y="31741"/>
                  <a:pt x="1876349" y="18288"/>
                </a:cubicBezTo>
                <a:cubicBezTo>
                  <a:pt x="1751977" y="-6016"/>
                  <a:pt x="1388067" y="3222"/>
                  <a:pt x="1209751" y="18288"/>
                </a:cubicBezTo>
                <a:cubicBezTo>
                  <a:pt x="1065802" y="31061"/>
                  <a:pt x="753821" y="-1004"/>
                  <a:pt x="617220" y="18288"/>
                </a:cubicBezTo>
                <a:cubicBezTo>
                  <a:pt x="481425" y="28412"/>
                  <a:pt x="248319" y="-391"/>
                  <a:pt x="0" y="18288"/>
                </a:cubicBezTo>
                <a:cubicBezTo>
                  <a:pt x="-445" y="10205"/>
                  <a:pt x="-140" y="6087"/>
                  <a:pt x="0" y="0"/>
                </a:cubicBezTo>
                <a:close/>
              </a:path>
              <a:path w="2468880" h="18288" fill="none" stroke="0" extrusionOk="0">
                <a:moveTo>
                  <a:pt x="0" y="0"/>
                </a:moveTo>
                <a:cubicBezTo>
                  <a:pt x="191987" y="-31891"/>
                  <a:pt x="414837" y="25678"/>
                  <a:pt x="592531" y="0"/>
                </a:cubicBezTo>
                <a:cubicBezTo>
                  <a:pt x="785000" y="-43603"/>
                  <a:pt x="868560" y="12415"/>
                  <a:pt x="1160374" y="0"/>
                </a:cubicBezTo>
                <a:cubicBezTo>
                  <a:pt x="1441409" y="-18672"/>
                  <a:pt x="1600372" y="47113"/>
                  <a:pt x="1728216" y="0"/>
                </a:cubicBezTo>
                <a:cubicBezTo>
                  <a:pt x="1847110" y="23792"/>
                  <a:pt x="2233557" y="23802"/>
                  <a:pt x="2468880" y="0"/>
                </a:cubicBezTo>
                <a:cubicBezTo>
                  <a:pt x="2467752" y="4917"/>
                  <a:pt x="2468978" y="13565"/>
                  <a:pt x="2468880" y="18288"/>
                </a:cubicBezTo>
                <a:cubicBezTo>
                  <a:pt x="2265563" y="-17971"/>
                  <a:pt x="2033349" y="16262"/>
                  <a:pt x="1802282" y="18288"/>
                </a:cubicBezTo>
                <a:cubicBezTo>
                  <a:pt x="1512355" y="31573"/>
                  <a:pt x="1367809" y="29302"/>
                  <a:pt x="1209751" y="18288"/>
                </a:cubicBezTo>
                <a:cubicBezTo>
                  <a:pt x="1060405" y="26129"/>
                  <a:pt x="875661" y="10838"/>
                  <a:pt x="641909" y="18288"/>
                </a:cubicBezTo>
                <a:cubicBezTo>
                  <a:pt x="461670" y="14581"/>
                  <a:pt x="162829" y="18463"/>
                  <a:pt x="0" y="18288"/>
                </a:cubicBezTo>
                <a:cubicBezTo>
                  <a:pt x="913" y="12991"/>
                  <a:pt x="-1021" y="455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custGeom>
                    <a:avLst/>
                    <a:gdLst>
                      <a:gd name="connsiteX0" fmla="*/ 0 w 2468880"/>
                      <a:gd name="connsiteY0" fmla="*/ 0 h 18288"/>
                      <a:gd name="connsiteX1" fmla="*/ 592531 w 2468880"/>
                      <a:gd name="connsiteY1" fmla="*/ 0 h 18288"/>
                      <a:gd name="connsiteX2" fmla="*/ 1160374 w 2468880"/>
                      <a:gd name="connsiteY2" fmla="*/ 0 h 18288"/>
                      <a:gd name="connsiteX3" fmla="*/ 1728216 w 2468880"/>
                      <a:gd name="connsiteY3" fmla="*/ 0 h 18288"/>
                      <a:gd name="connsiteX4" fmla="*/ 2468880 w 2468880"/>
                      <a:gd name="connsiteY4" fmla="*/ 0 h 18288"/>
                      <a:gd name="connsiteX5" fmla="*/ 2468880 w 2468880"/>
                      <a:gd name="connsiteY5" fmla="*/ 18288 h 18288"/>
                      <a:gd name="connsiteX6" fmla="*/ 1802282 w 2468880"/>
                      <a:gd name="connsiteY6" fmla="*/ 18288 h 18288"/>
                      <a:gd name="connsiteX7" fmla="*/ 1209751 w 2468880"/>
                      <a:gd name="connsiteY7" fmla="*/ 18288 h 18288"/>
                      <a:gd name="connsiteX8" fmla="*/ 641909 w 2468880"/>
                      <a:gd name="connsiteY8" fmla="*/ 18288 h 18288"/>
                      <a:gd name="connsiteX9" fmla="*/ 0 w 2468880"/>
                      <a:gd name="connsiteY9" fmla="*/ 18288 h 18288"/>
                      <a:gd name="connsiteX10" fmla="*/ 0 w 2468880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468880" h="18288" fill="none" extrusionOk="0">
                        <a:moveTo>
                          <a:pt x="0" y="0"/>
                        </a:moveTo>
                        <a:cubicBezTo>
                          <a:pt x="171523" y="-1510"/>
                          <a:pt x="416079" y="20036"/>
                          <a:pt x="592531" y="0"/>
                        </a:cubicBezTo>
                        <a:cubicBezTo>
                          <a:pt x="768983" y="-20036"/>
                          <a:pt x="878305" y="13110"/>
                          <a:pt x="1160374" y="0"/>
                        </a:cubicBezTo>
                        <a:cubicBezTo>
                          <a:pt x="1442443" y="-13110"/>
                          <a:pt x="1612108" y="24695"/>
                          <a:pt x="1728216" y="0"/>
                        </a:cubicBezTo>
                        <a:cubicBezTo>
                          <a:pt x="1844324" y="-24695"/>
                          <a:pt x="2271040" y="20667"/>
                          <a:pt x="2468880" y="0"/>
                        </a:cubicBezTo>
                        <a:cubicBezTo>
                          <a:pt x="2468302" y="4771"/>
                          <a:pt x="2469633" y="12323"/>
                          <a:pt x="2468880" y="18288"/>
                        </a:cubicBezTo>
                        <a:cubicBezTo>
                          <a:pt x="2229297" y="-14659"/>
                          <a:pt x="2066775" y="30253"/>
                          <a:pt x="1802282" y="18288"/>
                        </a:cubicBezTo>
                        <a:cubicBezTo>
                          <a:pt x="1537789" y="6323"/>
                          <a:pt x="1379930" y="22266"/>
                          <a:pt x="1209751" y="18288"/>
                        </a:cubicBezTo>
                        <a:cubicBezTo>
                          <a:pt x="1039572" y="14310"/>
                          <a:pt x="837025" y="12850"/>
                          <a:pt x="641909" y="18288"/>
                        </a:cubicBezTo>
                        <a:cubicBezTo>
                          <a:pt x="446793" y="23726"/>
                          <a:pt x="170561" y="18472"/>
                          <a:pt x="0" y="18288"/>
                        </a:cubicBezTo>
                        <a:cubicBezTo>
                          <a:pt x="841" y="12879"/>
                          <a:pt x="-726" y="3977"/>
                          <a:pt x="0" y="0"/>
                        </a:cubicBezTo>
                        <a:close/>
                      </a:path>
                      <a:path w="2468880" h="18288" stroke="0" extrusionOk="0">
                        <a:moveTo>
                          <a:pt x="0" y="0"/>
                        </a:moveTo>
                        <a:cubicBezTo>
                          <a:pt x="190931" y="24910"/>
                          <a:pt x="333688" y="11559"/>
                          <a:pt x="567842" y="0"/>
                        </a:cubicBezTo>
                        <a:cubicBezTo>
                          <a:pt x="801996" y="-11559"/>
                          <a:pt x="939971" y="-5677"/>
                          <a:pt x="1234440" y="0"/>
                        </a:cubicBezTo>
                        <a:cubicBezTo>
                          <a:pt x="1528909" y="5677"/>
                          <a:pt x="1658539" y="5184"/>
                          <a:pt x="1777594" y="0"/>
                        </a:cubicBezTo>
                        <a:cubicBezTo>
                          <a:pt x="1896649" y="-5184"/>
                          <a:pt x="2186164" y="23915"/>
                          <a:pt x="2468880" y="0"/>
                        </a:cubicBezTo>
                        <a:cubicBezTo>
                          <a:pt x="2468266" y="8857"/>
                          <a:pt x="2469384" y="13619"/>
                          <a:pt x="2468880" y="18288"/>
                        </a:cubicBezTo>
                        <a:cubicBezTo>
                          <a:pt x="2271330" y="36599"/>
                          <a:pt x="2001027" y="31554"/>
                          <a:pt x="1876349" y="18288"/>
                        </a:cubicBezTo>
                        <a:cubicBezTo>
                          <a:pt x="1751671" y="5022"/>
                          <a:pt x="1364652" y="15063"/>
                          <a:pt x="1209751" y="18288"/>
                        </a:cubicBezTo>
                        <a:cubicBezTo>
                          <a:pt x="1054850" y="21513"/>
                          <a:pt x="748438" y="20074"/>
                          <a:pt x="617220" y="18288"/>
                        </a:cubicBezTo>
                        <a:cubicBezTo>
                          <a:pt x="486002" y="16502"/>
                          <a:pt x="237432" y="27200"/>
                          <a:pt x="0" y="18288"/>
                        </a:cubicBezTo>
                        <a:cubicBezTo>
                          <a:pt x="-487" y="10816"/>
                          <a:pt x="-839" y="605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>
            <a:extLst>
              <a:ext uri="{FF2B5EF4-FFF2-40B4-BE49-F238E27FC236}">
                <a16:creationId xmlns:a16="http://schemas.microsoft.com/office/drawing/2014/main" id="{53096BFA-3B7E-4760-9500-DA300EFBCB9F}"/>
              </a:ext>
            </a:extLst>
          </p:cNvPr>
          <p:cNvGraphicFramePr/>
          <p:nvPr/>
        </p:nvGraphicFramePr>
        <p:xfrm>
          <a:off x="-2412776" y="157088"/>
          <a:ext cx="7632848" cy="4496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195" name="Picture 5" descr="http://iris.cnice.mec.es/kairos/mediateca/cartoteca/img/mapas/visigodo.gif">
            <a:extLst>
              <a:ext uri="{FF2B5EF4-FFF2-40B4-BE49-F238E27FC236}">
                <a16:creationId xmlns:a16="http://schemas.microsoft.com/office/drawing/2014/main" id="{1D010346-9697-4B22-A478-D8DF829CB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5" b="10768"/>
          <a:stretch>
            <a:fillRect/>
          </a:stretch>
        </p:blipFill>
        <p:spPr bwMode="auto">
          <a:xfrm>
            <a:off x="3851275" y="3644900"/>
            <a:ext cx="317500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7" descr="http://www.xn--espaaescultura-tnb.es/export/sites/cultura/multimedia/galerias/monumentos/iglesia_cebrian_mazote_t4700138.jpg_1306973099.jpg">
            <a:extLst>
              <a:ext uri="{FF2B5EF4-FFF2-40B4-BE49-F238E27FC236}">
                <a16:creationId xmlns:a16="http://schemas.microsoft.com/office/drawing/2014/main" id="{3C163AEB-F60D-47C3-A967-437DCA334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333375"/>
            <a:ext cx="5278437" cy="291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6 Conector recto de flecha">
            <a:extLst>
              <a:ext uri="{FF2B5EF4-FFF2-40B4-BE49-F238E27FC236}">
                <a16:creationId xmlns:a16="http://schemas.microsoft.com/office/drawing/2014/main" id="{994AA45B-130B-4CD3-8696-B2C0C86D36AE}"/>
              </a:ext>
            </a:extLst>
          </p:cNvPr>
          <p:cNvCxnSpPr/>
          <p:nvPr/>
        </p:nvCxnSpPr>
        <p:spPr>
          <a:xfrm flipV="1">
            <a:off x="2555875" y="1773238"/>
            <a:ext cx="360363" cy="3603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BB2B71E6-5391-46F9-A256-9731446E4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s-ES" altLang="es-ES" sz="2200">
                <a:solidFill>
                  <a:srgbClr val="FFFFFF"/>
                </a:solidFill>
              </a:rPr>
              <a:t>CARACTERÍSTICAS DE LA ARQUITECTURA VISIGODA</a:t>
            </a:r>
          </a:p>
        </p:txBody>
      </p:sp>
      <p:graphicFrame>
        <p:nvGraphicFramePr>
          <p:cNvPr id="9221" name="Rectangle 3">
            <a:extLst>
              <a:ext uri="{FF2B5EF4-FFF2-40B4-BE49-F238E27FC236}">
                <a16:creationId xmlns:a16="http://schemas.microsoft.com/office/drawing/2014/main" id="{349EFD24-EC8A-4CFB-B61F-E3757E5877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1070589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zoom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2 Imagen" descr="http://www.jdiezarnal.com/sanpedrodelanaveiglesia15.jpg">
            <a:hlinkClick r:id="rId3"/>
            <a:extLst>
              <a:ext uri="{FF2B5EF4-FFF2-40B4-BE49-F238E27FC236}">
                <a16:creationId xmlns:a16="http://schemas.microsoft.com/office/drawing/2014/main" id="{8BA3A78B-9FBB-446F-B4F4-A6BE303F9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0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1 Rectángulo">
            <a:extLst>
              <a:ext uri="{FF2B5EF4-FFF2-40B4-BE49-F238E27FC236}">
                <a16:creationId xmlns:a16="http://schemas.microsoft.com/office/drawing/2014/main" id="{D989CD72-E73C-49CC-B379-50C042539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5559425"/>
            <a:ext cx="77755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endParaRPr lang="es-ES" altLang="es-ES" sz="1800">
              <a:solidFill>
                <a:srgbClr val="FF0000"/>
              </a:solidFill>
            </a:endParaRPr>
          </a:p>
        </p:txBody>
      </p:sp>
      <p:sp>
        <p:nvSpPr>
          <p:cNvPr id="10244" name="3 Rectángulo">
            <a:extLst>
              <a:ext uri="{FF2B5EF4-FFF2-40B4-BE49-F238E27FC236}">
                <a16:creationId xmlns:a16="http://schemas.microsoft.com/office/drawing/2014/main" id="{B3B0CCA1-065A-4FDE-AD79-B467BB7BB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4581525"/>
            <a:ext cx="8569325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ES" sz="2800">
                <a:solidFill>
                  <a:srgbClr val="FF0000"/>
                </a:solidFill>
              </a:rPr>
              <a:t>El aparejo original es de sillería, asentado a hueso, sin argamasa.</a:t>
            </a:r>
            <a:br>
              <a:rPr lang="es-ES" altLang="es-ES" sz="2800">
                <a:solidFill>
                  <a:srgbClr val="FF0000"/>
                </a:solidFill>
              </a:rPr>
            </a:br>
            <a:r>
              <a:rPr lang="es-ES" altLang="es-ES" sz="2800">
                <a:solidFill>
                  <a:srgbClr val="FF0000"/>
                </a:solidFill>
              </a:rPr>
              <a:t>Talla de gran precisión en arenisca rojiza.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ES" sz="2800">
                <a:solidFill>
                  <a:srgbClr val="FF0000"/>
                </a:solidFill>
              </a:rPr>
              <a:t>Utilización de grapas de madera en los sillares de esquina.</a:t>
            </a:r>
            <a:br>
              <a:rPr lang="es-ES" altLang="es-ES" sz="2800">
                <a:solidFill>
                  <a:srgbClr val="FF0000"/>
                </a:solidFill>
              </a:rPr>
            </a:br>
            <a:endParaRPr lang="es-ES" altLang="es-ES" sz="2800">
              <a:solidFill>
                <a:srgbClr val="FF0000"/>
              </a:solidFill>
            </a:endParaRPr>
          </a:p>
        </p:txBody>
      </p:sp>
      <p:cxnSp>
        <p:nvCxnSpPr>
          <p:cNvPr id="6" name="5 Conector recto de flecha">
            <a:extLst>
              <a:ext uri="{FF2B5EF4-FFF2-40B4-BE49-F238E27FC236}">
                <a16:creationId xmlns:a16="http://schemas.microsoft.com/office/drawing/2014/main" id="{D37CE0E0-E42E-4580-AE4E-A599ECB3ABAC}"/>
              </a:ext>
            </a:extLst>
          </p:cNvPr>
          <p:cNvCxnSpPr/>
          <p:nvPr/>
        </p:nvCxnSpPr>
        <p:spPr>
          <a:xfrm flipV="1">
            <a:off x="7235825" y="1125538"/>
            <a:ext cx="936625" cy="1366837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>
            <a:extLst>
              <a:ext uri="{FF2B5EF4-FFF2-40B4-BE49-F238E27FC236}">
                <a16:creationId xmlns:a16="http://schemas.microsoft.com/office/drawing/2014/main" id="{FE60DC49-9BAC-4F26-B2EE-C0390145106C}"/>
              </a:ext>
            </a:extLst>
          </p:cNvPr>
          <p:cNvCxnSpPr/>
          <p:nvPr/>
        </p:nvCxnSpPr>
        <p:spPr>
          <a:xfrm flipH="1" flipV="1">
            <a:off x="6443663" y="801688"/>
            <a:ext cx="576262" cy="161925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Elipse">
            <a:extLst>
              <a:ext uri="{FF2B5EF4-FFF2-40B4-BE49-F238E27FC236}">
                <a16:creationId xmlns:a16="http://schemas.microsoft.com/office/drawing/2014/main" id="{83B083A1-A2A8-4825-A70E-C1BF841A98C3}"/>
              </a:ext>
            </a:extLst>
          </p:cNvPr>
          <p:cNvSpPr/>
          <p:nvPr/>
        </p:nvSpPr>
        <p:spPr>
          <a:xfrm>
            <a:off x="7524750" y="549275"/>
            <a:ext cx="1619250" cy="50323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3200" dirty="0"/>
              <a:t>soga</a:t>
            </a:r>
          </a:p>
        </p:txBody>
      </p:sp>
      <p:sp>
        <p:nvSpPr>
          <p:cNvPr id="10" name="9 Elipse">
            <a:extLst>
              <a:ext uri="{FF2B5EF4-FFF2-40B4-BE49-F238E27FC236}">
                <a16:creationId xmlns:a16="http://schemas.microsoft.com/office/drawing/2014/main" id="{6EB37270-EFF6-4997-BD2F-BD5731E53C50}"/>
              </a:ext>
            </a:extLst>
          </p:cNvPr>
          <p:cNvSpPr/>
          <p:nvPr/>
        </p:nvSpPr>
        <p:spPr>
          <a:xfrm>
            <a:off x="5292725" y="188913"/>
            <a:ext cx="1871663" cy="50323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3200" dirty="0"/>
              <a:t>tizón</a:t>
            </a:r>
          </a:p>
        </p:txBody>
      </p:sp>
      <p:sp>
        <p:nvSpPr>
          <p:cNvPr id="11" name="10 Rectángulo redondeado">
            <a:extLst>
              <a:ext uri="{FF2B5EF4-FFF2-40B4-BE49-F238E27FC236}">
                <a16:creationId xmlns:a16="http://schemas.microsoft.com/office/drawing/2014/main" id="{8FDBA386-C61E-444D-81E0-0A811D664AEA}"/>
              </a:ext>
            </a:extLst>
          </p:cNvPr>
          <p:cNvSpPr/>
          <p:nvPr/>
        </p:nvSpPr>
        <p:spPr>
          <a:xfrm>
            <a:off x="323850" y="333375"/>
            <a:ext cx="2808288" cy="7191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3200" dirty="0">
                <a:solidFill>
                  <a:schemeClr val="tx1"/>
                </a:solidFill>
              </a:rPr>
              <a:t>AL EXTERIOR</a:t>
            </a:r>
          </a:p>
        </p:txBody>
      </p:sp>
    </p:spTree>
  </p:cSld>
  <p:clrMapOvr>
    <a:masterClrMapping/>
  </p:clrMapOvr>
  <p:transition spd="slow">
    <p:split orient="vert"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farm9.staticflickr.com/8316/7888331964_399a137b73.jpg">
            <a:extLst>
              <a:ext uri="{FF2B5EF4-FFF2-40B4-BE49-F238E27FC236}">
                <a16:creationId xmlns:a16="http://schemas.microsoft.com/office/drawing/2014/main" id="{6D8EBA42-F33D-44DD-9296-89D8AC542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41450"/>
            <a:ext cx="47625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3 Conector recto de flecha">
            <a:extLst>
              <a:ext uri="{FF2B5EF4-FFF2-40B4-BE49-F238E27FC236}">
                <a16:creationId xmlns:a16="http://schemas.microsoft.com/office/drawing/2014/main" id="{EB6E44F9-D8FD-4A72-8B18-4FE36AD4FB12}"/>
              </a:ext>
            </a:extLst>
          </p:cNvPr>
          <p:cNvCxnSpPr/>
          <p:nvPr/>
        </p:nvCxnSpPr>
        <p:spPr>
          <a:xfrm flipV="1">
            <a:off x="4284663" y="1773238"/>
            <a:ext cx="2303462" cy="863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Rectángulo redondeado">
            <a:extLst>
              <a:ext uri="{FF2B5EF4-FFF2-40B4-BE49-F238E27FC236}">
                <a16:creationId xmlns:a16="http://schemas.microsoft.com/office/drawing/2014/main" id="{BF11256E-E4A3-40C3-BC25-362C3909711A}"/>
              </a:ext>
            </a:extLst>
          </p:cNvPr>
          <p:cNvSpPr/>
          <p:nvPr/>
        </p:nvSpPr>
        <p:spPr>
          <a:xfrm>
            <a:off x="6659563" y="1412875"/>
            <a:ext cx="1728787" cy="698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3200" dirty="0"/>
              <a:t>Ábside</a:t>
            </a:r>
          </a:p>
        </p:txBody>
      </p:sp>
      <p:cxnSp>
        <p:nvCxnSpPr>
          <p:cNvPr id="7" name="6 Conector recto de flecha">
            <a:extLst>
              <a:ext uri="{FF2B5EF4-FFF2-40B4-BE49-F238E27FC236}">
                <a16:creationId xmlns:a16="http://schemas.microsoft.com/office/drawing/2014/main" id="{66194270-E4E8-42B1-8829-F8F852A13F74}"/>
              </a:ext>
            </a:extLst>
          </p:cNvPr>
          <p:cNvCxnSpPr/>
          <p:nvPr/>
        </p:nvCxnSpPr>
        <p:spPr>
          <a:xfrm>
            <a:off x="2339975" y="3284538"/>
            <a:ext cx="2376488" cy="230505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>
            <a:extLst>
              <a:ext uri="{FF2B5EF4-FFF2-40B4-BE49-F238E27FC236}">
                <a16:creationId xmlns:a16="http://schemas.microsoft.com/office/drawing/2014/main" id="{5CA67D5A-613D-44CB-8667-65BC7C18B80D}"/>
              </a:ext>
            </a:extLst>
          </p:cNvPr>
          <p:cNvCxnSpPr/>
          <p:nvPr/>
        </p:nvCxnSpPr>
        <p:spPr>
          <a:xfrm>
            <a:off x="1187450" y="3213100"/>
            <a:ext cx="715963" cy="2160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>
            <a:extLst>
              <a:ext uri="{FF2B5EF4-FFF2-40B4-BE49-F238E27FC236}">
                <a16:creationId xmlns:a16="http://schemas.microsoft.com/office/drawing/2014/main" id="{76316FA9-1741-4BA3-822F-2ECF93390A21}"/>
              </a:ext>
            </a:extLst>
          </p:cNvPr>
          <p:cNvCxnSpPr/>
          <p:nvPr/>
        </p:nvCxnSpPr>
        <p:spPr>
          <a:xfrm flipV="1">
            <a:off x="2700338" y="1192213"/>
            <a:ext cx="1295400" cy="94138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Rectángulo redondeado">
            <a:extLst>
              <a:ext uri="{FF2B5EF4-FFF2-40B4-BE49-F238E27FC236}">
                <a16:creationId xmlns:a16="http://schemas.microsoft.com/office/drawing/2014/main" id="{747D8292-0A7A-4F6E-B7E0-A917201A45F0}"/>
              </a:ext>
            </a:extLst>
          </p:cNvPr>
          <p:cNvSpPr/>
          <p:nvPr/>
        </p:nvSpPr>
        <p:spPr>
          <a:xfrm>
            <a:off x="5003800" y="5373688"/>
            <a:ext cx="2736850" cy="719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3200" dirty="0"/>
              <a:t>Capilla lateral</a:t>
            </a:r>
          </a:p>
        </p:txBody>
      </p:sp>
      <p:sp>
        <p:nvSpPr>
          <p:cNvPr id="17" name="16 Rectángulo redondeado">
            <a:extLst>
              <a:ext uri="{FF2B5EF4-FFF2-40B4-BE49-F238E27FC236}">
                <a16:creationId xmlns:a16="http://schemas.microsoft.com/office/drawing/2014/main" id="{D7F5D76A-D808-448C-A4CF-98A812FB2397}"/>
              </a:ext>
            </a:extLst>
          </p:cNvPr>
          <p:cNvSpPr/>
          <p:nvPr/>
        </p:nvSpPr>
        <p:spPr>
          <a:xfrm>
            <a:off x="3995738" y="188913"/>
            <a:ext cx="2808287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3200" dirty="0"/>
              <a:t>Cimborrio</a:t>
            </a:r>
          </a:p>
        </p:txBody>
      </p:sp>
      <p:sp>
        <p:nvSpPr>
          <p:cNvPr id="18" name="17 Rectángulo redondeado">
            <a:extLst>
              <a:ext uri="{FF2B5EF4-FFF2-40B4-BE49-F238E27FC236}">
                <a16:creationId xmlns:a16="http://schemas.microsoft.com/office/drawing/2014/main" id="{2E282E45-7E92-432A-96E5-FC2239107EEA}"/>
              </a:ext>
            </a:extLst>
          </p:cNvPr>
          <p:cNvSpPr/>
          <p:nvPr/>
        </p:nvSpPr>
        <p:spPr>
          <a:xfrm>
            <a:off x="1116013" y="5589588"/>
            <a:ext cx="2016125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3200" dirty="0"/>
              <a:t>Pórtico</a:t>
            </a:r>
          </a:p>
        </p:txBody>
      </p:sp>
      <p:cxnSp>
        <p:nvCxnSpPr>
          <p:cNvPr id="20" name="19 Conector recto de flecha">
            <a:extLst>
              <a:ext uri="{FF2B5EF4-FFF2-40B4-BE49-F238E27FC236}">
                <a16:creationId xmlns:a16="http://schemas.microsoft.com/office/drawing/2014/main" id="{AF2AD480-7678-4694-A27D-F8644294AA81}"/>
              </a:ext>
            </a:extLst>
          </p:cNvPr>
          <p:cNvCxnSpPr/>
          <p:nvPr/>
        </p:nvCxnSpPr>
        <p:spPr>
          <a:xfrm flipV="1">
            <a:off x="4500563" y="3141663"/>
            <a:ext cx="2016125" cy="57467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Rectángulo redondeado">
            <a:extLst>
              <a:ext uri="{FF2B5EF4-FFF2-40B4-BE49-F238E27FC236}">
                <a16:creationId xmlns:a16="http://schemas.microsoft.com/office/drawing/2014/main" id="{5ACBD678-1E3D-4C25-8B08-11FDB17BF796}"/>
              </a:ext>
            </a:extLst>
          </p:cNvPr>
          <p:cNvSpPr/>
          <p:nvPr/>
        </p:nvSpPr>
        <p:spPr>
          <a:xfrm>
            <a:off x="6659563" y="3213100"/>
            <a:ext cx="1873250" cy="863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3200" dirty="0"/>
              <a:t>Vanos</a:t>
            </a:r>
          </a:p>
        </p:txBody>
      </p:sp>
      <p:cxnSp>
        <p:nvCxnSpPr>
          <p:cNvPr id="24" name="23 Conector recto de flecha">
            <a:extLst>
              <a:ext uri="{FF2B5EF4-FFF2-40B4-BE49-F238E27FC236}">
                <a16:creationId xmlns:a16="http://schemas.microsoft.com/office/drawing/2014/main" id="{859D01C9-4420-4806-8841-A6E4DF56422A}"/>
              </a:ext>
            </a:extLst>
          </p:cNvPr>
          <p:cNvCxnSpPr/>
          <p:nvPr/>
        </p:nvCxnSpPr>
        <p:spPr>
          <a:xfrm flipV="1">
            <a:off x="1327150" y="1192213"/>
            <a:ext cx="576263" cy="129698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Rectángulo redondeado">
            <a:extLst>
              <a:ext uri="{FF2B5EF4-FFF2-40B4-BE49-F238E27FC236}">
                <a16:creationId xmlns:a16="http://schemas.microsoft.com/office/drawing/2014/main" id="{C0BD8F6A-457C-4282-97A2-30AB5BBA3B0E}"/>
              </a:ext>
            </a:extLst>
          </p:cNvPr>
          <p:cNvSpPr/>
          <p:nvPr/>
        </p:nvSpPr>
        <p:spPr>
          <a:xfrm>
            <a:off x="179388" y="188913"/>
            <a:ext cx="3240087" cy="936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3200" dirty="0"/>
              <a:t>Tejado a doble vertiente</a:t>
            </a:r>
          </a:p>
        </p:txBody>
      </p:sp>
      <p:sp>
        <p:nvSpPr>
          <p:cNvPr id="11279" name="Oval 17">
            <a:extLst>
              <a:ext uri="{FF2B5EF4-FFF2-40B4-BE49-F238E27FC236}">
                <a16:creationId xmlns:a16="http://schemas.microsoft.com/office/drawing/2014/main" id="{9AF239F6-4F35-4E90-A5FF-F22B3841B6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688" y="4724400"/>
            <a:ext cx="71437" cy="730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ES" b="1"/>
              <a:t> </a:t>
            </a:r>
            <a:endParaRPr lang="es-ES" altLang="es-ES"/>
          </a:p>
        </p:txBody>
      </p:sp>
    </p:spTree>
  </p:cSld>
  <p:clrMapOvr>
    <a:masterClrMapping/>
  </p:clrMapOvr>
  <p:transition spd="slow">
    <p:wheel spokes="8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 descr="data:image/jpeg;base64,/9j/4AAQSkZJRgABAQAAAQABAAD/2wCEAAkGBhQSEBUUEhQWFBUWFxcYGRcYGRkYFRcYFxsbGBcWFxgXHCYeGRsjGhgXIi8gJScpLCwsGB4xNTAqNSYrLCkBCQoKDgwOGg8PGiwlHyQsLCksLCwsKSkpLCkpKSwpLCksKSwsLCkpKSksKSkpKSwpLCksKSwsLCwpLCwsLCkpLP/AABEIAMIBAwMBIgACEQEDEQH/xAAbAAABBQEBAAAAAAAAAAAAAAADAQIEBQYAB//EAEMQAAECBAMFBgQDBwMDBAMAAAECEQADITEEEkEFIlFhcQYTMoGRoUKxwfBS0eEHFCNicoLxFTOSQ7LCFjSi0iRTc//EABkBAAMBAQEAAAAAAAAAAAAAAAABAgMEBf/EACcRAAICAgEEAgEFAQAAAAAAAAABAhESITEDE0FRBGGxIjKBkaFC/9oADAMBAAIRAxEAPwC7ywuWDGSWdqQ0Jj1TgGZYUJh+WFywCGZYXLD8sK0AhmWOywTLC5YYweWOywRoXLAIHljssECYXLAAPLHZYJljmgAHlhcsEaOaAAeWOywklT5r0URUNzpxFb8X4UK0AA8sdlgjRzQCB5Y5oI0c0AA2jssEaOywADywmWCZY7LAAMphMsFaEaAAeWEywVoQiAAWWEywVoQiEALLCQTLCwWBKlKJdSrDTSBJw5NWaDCeAkAB4MpBIYm9zwjO6NaIDRzRK7tJ3U1PGBKQxaKsloGBCtDmhWgsKEaOaHARzQWIa0K0OaFaHYDcsc0PaOaCwGZYXLD2hsxYSHUQBxNBCckuQSsRo5orsX2ikoIHeIJL/GkAMHJJJegrQEwFO0VLUR3ssC2WUQpTkZg6jY5asAKai8c8/kwjxs3j8ebLKQ28Boov51grRAkJCBulib1cngSTe9OtKQcYoi7H25X6xnD5ceJFy+NLmJIaOaGIxAN3HuPUQULBsR98o6o9WEuGc8unKPKGtHND2jmizMY0c0PaOaABmWOyw9o5oYA8sI0EaEaFYDGhGgjQhEAA2hCII0I0AwbQkEaFhANEEVMJuYY0LEGhKw0tkvqflCoQkAm/Pj0iNmo2kSe/SAGhDA9wWdoY0FmLJvDpUh+UOxUBaFaHqQReEaHYqEaOaHNHQWIRogbY2r+7oCjLmTHLMgP68IsWgOLkpUhQUAoEVBAIPkYibeLoqFZKzG4jtTiZqimSlKNN0GZMvV8gITTi0RldnsTOLzVLPOYsI8skoqLcswjYJZIYMABYBhTlbSIew0qEhAUpS1MXUfEd438qeUeLLqSlyz1VCMeEZHb3YwolpyqS7lwEBIFviJUol+J9IzP+kzEnwqB6KBsRoeBIj03bSiwDXfyZorpUl9H1Z26uYFJorFMwfczkm6w3NQ+HJ/2lulIKnaGITadMH95/CEf9ob9axt5aG+2EZPtmhSp0hCSQ7M1N5S8r08ouMrZMkkrBp7R4sf8AVVron8OUG9xccFVvEpPbbF6hBuzoa4AB3bsQ/NzyjT4rDpBIYEAkWGh6RGXsyUboT5BvlCzDEr9nducWqalKZYWSSAhIU9SCw6JCr8X0j0jCheRPeZc7b2V8r8n0jIbC2dKTiZZSkAueP4TxjbNHofFdps4fkqmkNaEaHtHR2HJQ1oRodHNAA1oRoe0I0FgNaEaHNCNCsBrQhEOjiILGDaFhzQkFioZCwgip7T44S5BFyvdYXI+JI/qojrMEZSlirNlG3Q1O1O+QqbLJASWIzG1wWGuUhbcFNCfvqw1TQj4lGoow5KG8CdQzw3ZWEMrDpQAlU1OZSmP+5MW5UHDsMwDUpSkY9XbNaTlmS0ggrChZwXypZRoEqYXJpcWjzc5PdnoYx4N9KxalmswgADQcfF4XahBGjQSZtKYVMhbVNMoLjhYVB51DMI8/Hb0t4EgsmrtvC6mBq6afnBJHb0BSSZQKQt2zGifhAqag1fyDQ85exYx9HoYxawkd4tJNLA63IY15el4YvErYFISpLcSDU6cm96UjML7ViYxSkFJAqFWU+9RrEVZ78IfN7XIS0tKFKUc/M08JL0rY8rvFd2a8k9uL8GgTtNX4R8WpsGa41fyIYw//AFEi6GrxNmv4aVpyik/1+WCN0hRUkkeTLIq5YUH4hQxBX2wkpO+hYKR4WF3sC5DZag+VbQ+9P2T2o+jVnaQFx7/Z5Q5ONCh4SHpofOhoKfKMqntphwWYs5FhYB0qIBavAVGjWg6e1uGFQpT7p0oSWKaG6Xc2vSDvzapj7UfCL7OkuGKfLMW4sDYQTC4DupKADmSwZQs548LxQjtXhnqs0fQvSjJbUg0tUaay8J2ykof+IlaXIY2NMwq3haxL1BArWOekjfngF2hX4Nanm/5/pFWm36xbY/aWExOVaZndhILj4bA01FKMeB6lEYvBoAdQVau8SedmaJaKT0QMOCTSsCx3Y5c2bLnO3dFJy0rlWFM6iL2i2V2nwwYgubMBrqXJaO/9VylNlC1OWsCdSd13o121EC0D2COzVqUSwDkmpe5s6QePtBBsQ6qANLAktQtDZvaMJUlJlTG1LGgo5LigFT/YrhEXH9tpSPElWZgcpGpGqnYtrQ1po0CQrLbAbJCFhQJKg5bjRrX14RYDFu9UAC9Xbq1AfSPPMT2txExsiEyw2pe+ozNqaUivTs+bN8S1Lo7A5uXpWNoOcVSZlNQe3s3e0O2mHlEgzcxdmQnMXF6Ehm5q8opZf7RwZj91MSGq6gof1BIAbyfxVtFbsnsYtS0hWUOfiqWfQCoLRp1diMPlShWZRrqUt5PxrFKUvf8ApDSWqLDZnaeTPS6VNpXiLxbAxgdpdhlymXh5jkZaK3V6GihcU19IrsJ2mxOGUETQr+/xHoScqvbpG8fkNfuMpdCL4PT46KHZvbORNopWRX4SCCb2DcA9CYuE4tJsb8ib9I3XWg/Jg+lJeAphIREwG336wsWpJ8EuLXIhEIRCwhh2ISEhYSCwBAwDHSkqRvAHKQsPopJofKKeT2iWoqCZaVZbkLpbNqOEFlbYUshJRlembM7c2ato5ZdaFVZ1R6U27S4LDDpISFOXYN5EPTkwpGB7VbFSufMmKJCyshi2Wmn6xvEgla0ktSWE5tN1T3D8PT0zO2JZJmEZfGoVYEVuHva0caZ0tGEmbImAWBS9KjiQ/trwgY2VMAIIABL1KasOsaJeHmJNVISSBdSEs16l1EtSnoI5E0pG8oDgA55AkjlW3zeHbEUuE2FPIISmhuygNbVN+UWkvAKkyc0uWVE5hmo26opOtQFA9YtdmScxJAVVgS19fiYaDXSFkSx3Wc0dU26Mz/xZlKUhgVGytmrQ86ak7woFJLg6H5UEOkbOM1SgZK6pYLJNBUWZhX5RPnYsqKcxoLEhme7MKmv+Wi0kT1LUJMugpmU5cGzildHMKxmN/wBDnOpKUrIBbN0pTjAjg1hGYZylQDGoFbe0ei4XBmU6WEzKQC2j1AZqUitVhUJlSVpASkoT4jlIJGbjc70C2J6MR3cwpYBVS+appwAaHzlHKkMQQ5KuIbj5j0jW5CbhnYO5rT0Jc2056tSgggsSwrQ+2nDXWDYWS+xOzgvDz1pVNSAqUGSpsxIVmNi9Cn1jSzey0pR/3FkkpUreS4NSUvlJpTm4EReyKjkmpsStOrANTQczXpwjUqkFWUhmOWgJ49KedoguyowPYySonxqoGJnLcMS75Rzt/LErD9lpSsysqiEVIVOnHmNdQL/zRMCxlOYB6sGBv4a1rBu+lEhOXeLuWADh9Cz0HDWHH7ZMn6KhXZmQymw9SKOtRZw43s1KRSbb7JyQlByBKg+ZQUVmgFDnJa4PnGxn4xCcoTLAJ1YCwamU/OIO0ZJmFOfKxukgkMClwXNi0Ot2iW9GIk7Nw6TRGbR1EHrQUEWP74hIACWYEEMAHJBfd8+EXGMl5SkmWhWYtciujjIwDPaMyvs5MCmKkHoo0YXbKOX5CB6KjRbJmoZlSwpzcBP1gyMahgjJVgGATb1c9ecQ8LscoDKCVGtflVomysIqgCUAkcBowrqTXhxiOHob3ySZc2XVpZpcBI1fT2paKvF4MLGWakkVDFmoWPXSsEm4MAlPChY7tLaWhkhObNQPZsoaur0p+Rh/u5FxwUWM2LIwzTVomKlhQBluCl1OxD1HlxaJEn9ociy5UxIoKMQPDo40zenOC9raYPdspSC7NZxx1eM7srZUuahytQUDUPSutrH752oqhOVGll/tAwt/4gcMd21rEK5nT4ecSE9vsNm8am4lCn+9LfnGeV2XGWiy+oZ2+UD/APS7/wDUt/KLnor75xSWPDJcr0zc7L7RScQSJSioi+6ql7khhROrXEWMVHZbB91hkp/mXVmcZj+sWzx3QbrZxyq9HPHQ3NHRdkmGwKVIxZnKlrWgqUVSiggEKBAGe4Z+GgtGhw2Ll0/hqClzCQFrKiEkKIQkABgO7UzglnJIo+Mw22CvIhU6YhJIqk1AFWDCqjoOJEa3A4cl5ym3qITmJGWgWsHV8gQDqmWlXxR5OZ6MWpLS/JZJlZc1HzZKEcAfxWv84rZs2Wpas0lGZxmUQQ4UfGS9iXSfw9IuU1D0B4cN5rWYgmK3bWANVJDm7BmUD4kHjmCflWkS7XBtDF6YEzJagAZNKnKFKBcUy7pumhr4tDAxhZP4VfDaYp9d9zUguz6ajWI0sUocwbMKgKMsG9SHWjWz6vBQUsWIYAksxCSfjSli6D8Q5OwhNv2XivRJGHlADcmVJvMLuLJrrV+ehhkvZ8hCMoQop1OYWWSVF8tlKUW4O0CQQCePhylVOSXrSxQrSocPCpVxubaEn4gBotrpsoWhXL2LFevyKvZchQbIoNRswbNo4yk0HOr0eC4HCYZNRLVwosWOgoL3B+sAWsAFTptStG5EkOjnRSSDeDGYXDU47yXrx0Lt/SrrBlL2PGL/AOSTg9n4cPMT36S7lOYCoLEs1uD2esHlYFC2TkmJCAzFQcAXHhqcv51iElYAvrboCKNWn/IcxEg4rcyBkgF6DQmlQWAJrdlE3SYeb9k9tevydO2PhVlKQlTg7pCwS5chzcvV61rqWgB7OykKy5ZinN8wPSgAo514cYnAIQHIGaoHC1dHdr0c/EFUMKioJW9TYFiCQwcvr78WpDc5ewjCPr8jsJgpUlBSncLlW+cyVEaZ1DdUGN+haLNEspId0uBZw3OKVc1ajV2AoWzJawzNw9rDLaJ+H2pkVkUMyQ+7ZSWocuYCjaECjWvBnrYn0t/p/olKwjKG+b0G7p/bxbXWFIQmYp1E5QTUhhYaNoSY7EyswExJCkOCVAAmigSFUoeXSDYaejKpykUsb+GKxMb+iV/o6VgKVmOoq2vIcoqu0alIspjVna5UABUH7ESRJlfCU2FjThoamKbaSnmM1n92t7n1i1JEtEHF9+psywWUCC7AF2BomtveGiWtCt5RURmGjVynUOS4d/nFhgpCGUMiQXDskOWsTT7rCY/CjLZ94aB+F7mJelbGt6QyVNJFVh62Tap58G9YiSNoqICsySKVy8W0fg+sJhlywVZkZ2UdAWSws9BUH1MdiUyyoOju7/Ckux6GgY6awk/I2vATbAKHVXfNwR4i7UJFHa3E9CkrZr3mgENuu1WBY5VhwCecS8GUgodaWpV0cWfdFqiJWIxEtmKkl7OxfpQ052ilsRltr4SYsBCSlQTNSu4IOUsaEk1GhpCfu6XLCtvCBdtW9vlF1jsShIG+BVrip4Ct3+cMMtCzUEPV2c35/dIyzcHTNV081aKwBwaaXvoTp5Q0zLDKpROobiBorr7xLmYJvC5a4ao1+vvEfuyDvA/bnURopqRi4SjyS8JNmhG6CBW9akvetfOHrEw3c/fWI0rEKGdIUMhDFKmoaPcOAzwHDYJT1TKUBXwS+dLCnzaE34tk9pPbTJOTkfeOhiJUwACtOg+VI6Mv5I7L+/6Z5udsBRUQpaQbOpSiAWpztR49U2dWSkmqcqKG7ZUhNuQ99I8c2ZjEJzCZLBcMlTMUE6hzXzPzj2PZtJMtxTKinRIoaecb9SPk26fo7Z+1RNnz5KQR3LF9SMpUq/AhuNYtZ+GCkqKGsBvUG6AXJYnxGvSM/wBn8C2PnL//AGd4DrQn8o06JyjMlhhlD9KhyXD6UFP0jk0ejyzF7QxEqYpExQSZcxSiMrbzMrQ8zT8RMBkbWxCQjKsjKlYSQlv9wkk0HP2F2jT9rCmYogJTmcB6UPBwlma4e/vSy9hrZ8wDgFksdeYAsdIaUScpEMbQnhOULU2Tu2b4XcafYh42tOKmMyY5KVGhugMk2ppFthuzKlK/3GHAs4NKFk1pz9YlJ7LAOorUo2oACxoLuL10p0h4xDKRQHaM4HxzHdRspgVXsOHzMINozSKLmVARQmockDpGoV2elJcKUqqgCSpI1SLNwgKNiYcOkVOYFgsmgPhIGhBP5w8UGTKZGNnj45jvm/uFB1pp0gY2jMKaTJjMoeLRRdr0+7RrZeysKp2Q+WliDXeerVbWK44KVLzMhL1Z3NWOjszGxeIdeh2/ZWSNrTUzAVLWQ4VVRZwMqSzsaG3yiRhtoTZsxiteUJIyitMwNS/Fv8UiYcFKTkdCS6UpYE5nJSBvElr3vzhcLhZcohXduTapNLF3++EP9ItkKdt/EZ3StYAKuAO9RTkqGmnyjsXj1lYUiapzlsagpon4qU06Ropq0zUZZcmUglaamhc7qT4eJueEImSJCAMicxytQAUql3TQD6mCTiuRrLwQ+zCZwmPMUsS1SlMkq8bKACil7B1sTyjWIlliySSbRBwayucEEJYSLgG6lA/rE5E69Cwu3zgjtEvnYs+SnIlmcM+g5xmNt4FJWMyU5WmJqAXBVZyGLACnONN3hMsFQ3nejkXJBDsbaNrfWKTa09lJqXYuMpBGZRIYsxsfSKVElcrCICElg6kJLDSlgKfYiuKh3lCWcO3k7c4uwvKUKUCQeD2okCo5mMvt/HhGCmTCoCaSQAFVTnLCjAUDmjtEtWNAtuftARh/4WHSJqgClSi4QH0GUuSIh7O/aBMmsJiUnKCN1wpjcgkkH2jBpESMCWmp5lvWn1jRrVCPYMDOT3YmJ3kKvpydjZQq/SJH7zuhkFwFByw00cmnpaI+ztnGXhEEii0Bf/J/o0RtqY1aZaEiUZhId0HTKLun7YxmkNlb2vJWlNKEg1PAG/NzFHITNL5VKsKOouzAa8Ep9BF52llqSiUFZSxNve/PpFLgNpKkzkrT8IYh2cEVDxVDuhZ06eACpcznVZFX1dviPrGvweEEsMVLWRqou+vQQOXiROSlYLAvSpIa4LmtvTSDSfD7aV9BEfwDI0iUpU+cAQyRLLEVqn9BEmXh1BdRT26xRbNx+Xaa6ne3COJCQz8t0xr5idR/iGophHqNaII2oE071m0OV/cPHRJKTxPtHQ8EX3fo8/Th5uUuS9G3i78Mz0F3j1HYstpKAreJSLWLISfW1ecYnIGtHpGw8LmkS6kEJSW1YpT/AOIDREZOXJlFkPDrlGYUpDTEqGahB3gS4NjvfbQGWuqsyiLs38rEGzGmYPzgOHSf3ycgO+752B16xPmYR0LUlnAbhTeoRwce8NI0loy+15A78liwUfxsB5GzE1gwlsAkZmFKvRjausB2nKSZ92qBUDUClRV/yhZmH/ilgpilnCVM4UoPa1SfIRVEjkqUFoP8QheV1AgBnABqQ9FGv6RYYrBGie8Id7l3d6MpwejNSKeaNwJzKej0I1FBR7CIkjEFUycXLiaHfNQd1LJAdmGYq9YQy9wxEsd2692xCUs2UFycvifM5oIjYhBQpGVU1ikgjOUjTLZze7MS94HJURl8IJUGe4c5N65F/nBMRMUZdCAQKG54qdzEtjSAYZKnrlZmev8AbVSVcTqDUXpEnBlWZXdZN0kEP4TlTusGY5ctIaJSkihOXMGZrghiph/KKcoj7HxcxIxIBH/uF1yv4pcnmAKCGgZbzy8sMqzPahZzECYkreoIFDwq1A1zX5QydiikutSMylcCGchk1VUs+nCkR5iw4JYkHk5ZoiTZSLPA4XKolNkhJDMAFA0vwyn0gkzbAXkfeQvKQSGorwmwNi/nETAzAx3mChZ2+Il2+6NELCD+HKC6ZZUkEUcES0uOLgpPpGc21EuCVmqw84makISw7hLnztFzKkEAlwAXpfWMzs7FNPlgGvcJJHk1X9IvZ3dqnIIAC/CDV2IWopc6EoduIHWN4PSOeQLHqzMJaiC2VnITQ1NAWNYq9oKOVCKghyxUVl6uoqVXrF8JLLCswfmAHfp0iv2sHUFFICg7VvUasfsxdXyK/RWYib3gCUg2FTlpUcCbfWMr247PhOCWvPVCkKajFzkbl4npG0w8ghIdIqGL+VqcoyX7T1tghpmmpDMx3Qo9NHgS2O9HliRFr2ZwSZuMkIWTlVMSDlBKqnQJDk9Iq0Rqf2cyM208P/KpSv8AihZHvFsR6tjVoOWWlZy0S1iEpFKKSDRgKxBxeBJSlIUGBZ2csL3p7RcbVW5BCjQ0q7CvGIWIwveJYlRyqOpfziRGK7cTMqZKQXJUoUamVIuOrxk1qu941X7QcGmV+7lLZsqyU1d1BO9fytcRkTMfiH+sMCy2XtpUosHyEMR9RwMafYe1O+lAkgqAZQsx49CPrwjDAxL2JtDu5gNWPiHFP5wOPoLLHZIQdozO8UtCQZxdBZVHAAJB46xoNomWMPmRiJxUUE5cwVq2XwBiRqDpGF2spX73NGHKmKtDd2JubObRrNiLlpw8tMwpM0PmzO4cmxS9Mre8S6j5JTp0U8rFFQzBUyvGYt46L4oliwR/8x/5R0PuRFZJOzZtd0f8kivrG92RPZAoW7qWFVsQkhw39OkZ5SGNn8/0i22XixmAVSgAr8oyxrg1ikiRLwzYpRNXCGNc3wag11iyXKylZUAr0pW9dD63FYpCT++zRUjI/NJCUMxF7xYScaVpUljVyXL6OwPClH5xomDRm5s1AnE6hauLgZVAaUFRWFOMQp8q6sXISWDk6tXwkeRis2iQJisyVivw5nt1a/0hmHUUFZyqrugE1ZJLXVrSusABp+IHeKVXK7hTaUS9+KX+6wUScveELP8AFVmNUhnSlO7TgkX4RNnTlrl5SggipJy1JezE8/TWI8sEJQp9EtV7gDXqPeJpjFJcEEEB0/ERZQIrRVCOMEmJJJexcXIFTRw/PpDUzCf6QBz4V8h18mgwC1MMtBXqxBuejesQ0ykwE1SlMFEsFAqYlO6KkAjj11h0tYAIZIFVEANU8TrRgH0A4QqpWahpxDga0u7U+ccqSE8+dLlq0HSKJBTZnxUA1b5P5CvKGompNqexq35Q6YXJAS5IDAC5005+0DQLs4fi79WNYTSGmGkIrVz6kfdBEqal0BSaOkggPe0MwZVlZuVrQ+ehQQRyPzf5mM2irLfDTSZsq9JLtzJGnlF1Klh00cgvwYhw/VlKH90UGzQe+Q+klL68I0imSCpTBPEtQGgcm1aekNPYvBzBRAWLEEE1cpch4rcbKUZ4/Cl+l24RMKmoCWpxLO/6axWbRmlKgnvEgEUNC4B/PnwjdSRm4sn53ygCjn0BKXr0MYj9rWAJwyMqXaaLCoBSt/p6RqpeKMuWyFBZu5AZyS9gGY0Z+HKMr22nTBIlrnLSwWS4BTXKwepBBBLdIaex1o8mRG3/AGVyH2hJLC63etBLWSGjNfuC5ylLSlkqLhy0ab9n8tUnHSs4Z1FIrR1IWHfqRBMcUen4+USpPr5MREdU2VLGVZSGBOXlzGkTdoYCWoJz5wqpOVakualiAbehiHh8EiUlSUpAUpSi5OY7xdKSVVYD6wEGE/aHjpa+6CPEHJDEEJYAUNqxkkEnR+saz9o0tIXKUzHKoUawKSLf1H1jJpxSW19tIpKwuhVpIuwvEaWttAYnrmAi2h1rEKWgaoJ6kj5RaRLYCdhcyiXFTqKQWTsOavwJKv6QfyaLXZklJUDnTJbVWZXoyT7xvdkkkD/8iXO5JSAfZX0hTkkKMLMBL7K45gyFgf1pHtmjo9S7rr7/AJR0YZ/Rp2UGYMXI9DSCpw1ixbRgWPC0QUEwSVi1JGhHEi3TlAmW0WGDmZVqKhUpbNZRtQvE/D4ZOZ0/Fe3+b6dYqZudQajcrH2g+z8cZJ3wSnzp5kOz/OCQkZPb0z+MsWJo7a+sBkzASQ7a/lEjb2Q4qaagZszZmozgU5NELCqGbNLDlVHDktcDeJo4EZ5lUixRlAerjppRveDTpKAhweYrqNG+7RFzTCRuLP8AafZhWJSdl4lQcSZjVuhQ+Yir0K0V0yfRgLtx9/vSDJllVn5sD92eJK9gzyBuV6gNVquR684INg4hvhB//on1LPEVJjySIAlgUc0NeoYROVOTlYU8/wBecAPZqcxzTZSW1KlN7JpBpfZsfFiUO2gJ53cQ6oTnYGTiyldAlmOrWI5XrEdMneqUsVc3qedzFiNhy0qDziTUBgn8y1olS9iSAN5U4l+KfokN6wWGyFhk5BUj09neExk4ENmryEWAwWHSCVJWW5k+2dLROwczBs4w2etyPdlLL+0O7FTK3BYkiaKuO6Tpe0aXvUqQymIpeI8xEg1TLSGo6CQpI4NZvJoiT55SNwhQ4Fkq8q1hJYuwbssLAtYaPTjSKraI/iJzB6exP36QyZtlAAzOk2bnxPKJawFkZw7Jo36RaoTbIGKFAUsLD/NoyX7RVZ5MgrNO+DjSqVOfb3jcYhcoJLga3J4czGX7Z7J/e5SJcsIQUzMyi4CUBiliqtyqwGloaasowG1py8wQlwlgzany4WaNt+z7AFZQmaAVDOsZqsQKX1DwTYnYhKUjvcQqYG8MqWtRH95RX0jY7E2BKw572WmdmysM/BTEhlEJBoIJNPgI65DYnDEJBYgClB93doiqIAbKo1/DSg4luEW82etZDoACSCMykjUF90mzQBezZii4yAGzlX0T9YETaPMf2lLDyElCmZZzAir5XDCoZh6xighP4T6mPbNsdi0Yko7+YgCXm8DOXahKqi3CCYLstg5I3EgkfESlZcc1ZgPJo1UqRDVs8i2fsadNG5KURxsn1UwjS4HsIogd7NCeSQSfVTAe8egTpKWFczWp+kCylqOOpHzjOXUfgtdNFPgOy2HQA0sLPFe8X6eEekWaZAGjdAIVYP2BDa/dIzbb5LpLgRv5jCw04xqfRP8A9Y6EMjIU44+kFSeH5e0RSgEcQ/3UVhRQMNPvjdvlF0IlSsQRYlrjly6fdYfMxvX19NKe0RMz1cejVFwzw0rFt0vpT5Q98CpEsrD+FL6mhPsIPLxqhQED1H1EQkrzCgduXDyhe4ULA89R84mmGid+/rZnDtqP1hyNpzLBRTbgx9oh90vUMOobzYwWVhlGm6PN/YPBUg/SPXilE1JJ5kP68YAtGYMXuOYfoYMcBWqxXr9W9YbMXLSN+YlPGz9RWDFhkgKZRGuavxO/r+cETO5EciwhoxuG1nA+f5CkIva2ESfGVdCopHpBiLJII6VXA+cMTKCfAw+Q9ekWeGQhQzJyEHgx96uIHO2Y7lBD8DVMPB+B5IrSrj98Lwn7wRr8h6VeCTJCkEBYa9yCD0NOMCVML1SBVq2PM1vEYlWOOLKRR+rh+Pl+kPkT1GuUKBOt2sWOttfaCII5jkP8fbwJc1Romj61f+1g3nAkDJZxCASGRxYgkt5AwI4lFNwKrwUzebNAglksC97+5J1MJwNz78IvJk4omIny3/2k/wDFF+t4InHF2SkAcv0aK2aWFHD6hn+RB1gappFCxbUUI8vWFbHSLU41RZm8/q/0gsrEj4qV0Zutf8xUy5pNiNLP9KRJly1kMUn5fP8AzAmxNIusIAXYueD/AG0E7p6kENzp84qk4FXTqqvseMTEz1hs6hl6E+8bqT8ozaXhhFYLOp6p59Iiz9nLHMDVmPvT3iQva6HypUB6fnSAYvtBIkp/iTQ50ufaE4xYsmiIpCk3JHUOL8R+cMVOy3Y9C3z/ADhg7TyyHQhahxykfOK6d2waiJIfmw9k1eMnGPsvuFuiYDYE+RjlSzwP31jPq7WYg0EtA9T8jEZW3MSbqCeiU/MxNRDuP0abuTwPrHRjc8w1M1Tn+ZUdCtfYs2aLD7Qw5yjM5JAAc0JLVal/lCbQ2hh0JVk3yhs6TwOUWJod9NCBduLYwFSVJKXBBBvqNeoLV5ROn7TXMSEqCcpZ6GoDfzUFBQMKCm6GvufRNs0eI2qhEhE7u6rKdxgFJCgooUaHxBCiBwAOohuz9smdLUtMqZlSpKdxPeKdQWSSAU5QAmpf4kxQYjbcxYUlagpCilWQ5sqcoUAJYdkBIUQAPwp4VB357sS7JzlYpUlSUglzyAo2p4wdxiL6XMnrQpQSgZSnKCRmZSVTHVvbgEtGbe/EIjzZ+LCVl0J7vxDMhwCzEAlyCCGZ3Foir7SzBohOY7zBQK3SEEkpIILD4ctXOpgU/aapsspUlNVFZICkqzHUsrKWTuhxQO1y8udhsnnDYiZISrPO/iOyZcsFNFlASqZmDZlA6G44wL9zxS6Z1L8LHvU5VZlFCEhWZlEqQpLCrgxDlYoiZKWmipIQlFLBJJD8y5PNzE1e1l0VR0lCk+I1QFBL51ZmAmKNSTm14K7Fsjq2PiFMciVOQKLSsnMoSwQQq2c5Xs7iGTdmrQgqUEgAAuFoUWKsuZkknLm3Xs8GlbYmpRLADZMuUl6BD5XdWXdUoFwAaByQIAcSpSO7ACQUpQVMcxQg5kJLlmFDQPQOS0ToCNKmF+nkPfR4cZxJsOusNmygBUPZvXkIYlwHYvzHKunX2iWGyZhccZZcLUnWhFeNCOntGk2b2qQogLGUn4i4H6RlJaS1udvd/X1MERlDDXq3s9YuMnEez0ZOIlrBTmQeIdx6RFxOz0hyhV9C7eSj50PrGN2fjJks0cprum1Ls8S8V2km2CUp9VRvnGS2UrXBoP3MkVCRQEuoeVneCnZpI8QvzdvqeUZBG1Z6mAW3AhPKzudX0gc3FzCCDOUa1ALCnIGsTcfQ8pG1GzWFT/8AFmbqfeBzjKQLgkU8QB8/yjEM4GZRPV/aH5AFOL8hx6n6wsl6Fbfk069sSUihSegJPk5/SIyu00v4UKPRIB9YoFzd7dAH0jlIUKhn++MGYi6mdopgNEP5uPT2iOrtLiFUSkIbkVfWK4TFH4m6cLVhUyAdfV36xOb9iJa+0E5mMwDocvyiBitsTl/9VL81Exx2WP1vDU4KpYCgqw96RPJLTGyFKCgrMSdaOG6n7rFhgUIXMzEZiA4ez6W4RG/c0gnnyLnjWCSx3ZcUgCg0zaiypkgCrcT73gm0VkFJsSK7orCy8eWfKATqKesBxmGW4K2L+j8G0gHsGvFKIqS3t7CApVXr96xPlbOpmWco0jpmCSBmzZk+pfnBQ9vyQxLPB46JQWjn6H84WEXS9op8QN0dB9YCgf8Aa/myawsdDIBTVV84fNWWFTc/IwsdEghFq3vNMTZf+0erfKOjoY1yGw5v/So+bKr7D0iTiRRf9KT5kJc9Y6OgfA0Q0ioGhNebWfjDpar/ANKvZ46OgABKmF7m/wBDBJgfL5fWOjoSBDSN7+76xaFIY01THR0Ui4gEqJmVr4vZCj84EFOsA24aawkdCY5DR4k/1j6wNCQ4p9sISOhGDHSRby+cSJQ+X0jo6GNEYnfPl84Kbx0dDAVZ+nzhZQ+cdHQhEtaRnWGoCaaQLDDeT1hI6GaeCXiEtLpwMOwSAXcPQXjo6J8F+SFMv98YepTkPXrCR0UZslbW8SfP5wFP/tl+f0hY6KZBTSzSOjo6EQf/2Q==">
            <a:extLst>
              <a:ext uri="{FF2B5EF4-FFF2-40B4-BE49-F238E27FC236}">
                <a16:creationId xmlns:a16="http://schemas.microsoft.com/office/drawing/2014/main" id="{7F3B8109-F3E2-4C8D-BD6A-D90A225BE88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s-ES" altLang="es-ES" sz="3200"/>
          </a:p>
        </p:txBody>
      </p:sp>
      <p:sp>
        <p:nvSpPr>
          <p:cNvPr id="12291" name="AutoShape 4" descr="data:image/jpeg;base64,/9j/4AAQSkZJRgABAQAAAQABAAD/2wCEAAkGBhQSEBUUEhQWFBUWFxcYGRcYGRkYFRcYFxsbGBcWFxgXHCYeGRsjGhgXIi8gJScpLCwsGB4xNTAqNSYrLCkBCQoKDgwOGg8PGiwlHyQsLCksLCwsKSkpLCkpKSwpLCksKSwsLCkpKSksKSkpKSwpLCksKSwsLCwpLCwsLCkpLP/AABEIAMIBAwMBIgACEQEDEQH/xAAbAAABBQEBAAAAAAAAAAAAAAADAQIEBQYAB//EAEMQAAECBAMFBgQDBwMDBAMAAAECEQADITEEEkEFIlFhcQYTMoGRoUKxwfBS0eEHFCNicoLxFTOSQ7LCFjSi0iRTc//EABkBAAMBAQEAAAAAAAAAAAAAAAABAgMEBf/EACcRAAICAgEEAgEFAQAAAAAAAAABAhESITEDE0FRBGGxIjKBkaFC/9oADAMBAAIRAxEAPwC7ywuWDGSWdqQ0Jj1TgGZYUJh+WFywCGZYXLD8sK0AhmWOywTLC5YYweWOywRoXLAIHljssECYXLAAPLHZYJljmgAHlhcsEaOaAAeWOywklT5r0URUNzpxFb8X4UK0AA8sdlgjRzQCB5Y5oI0c0AA2jssEaOywADywmWCZY7LAAMphMsFaEaAAeWEywVoQiAAWWEywVoQiEALLCQTLCwWBKlKJdSrDTSBJw5NWaDCeAkAB4MpBIYm9zwjO6NaIDRzRK7tJ3U1PGBKQxaKsloGBCtDmhWgsKEaOaHARzQWIa0K0OaFaHYDcsc0PaOaCwGZYXLD2hsxYSHUQBxNBCckuQSsRo5orsX2ikoIHeIJL/GkAMHJJJegrQEwFO0VLUR3ssC2WUQpTkZg6jY5asAKai8c8/kwjxs3j8ebLKQ28Boov51grRAkJCBulib1cngSTe9OtKQcYoi7H25X6xnD5ceJFy+NLmJIaOaGIxAN3HuPUQULBsR98o6o9WEuGc8unKPKGtHND2jmizMY0c0PaOaABmWOyw9o5oYA8sI0EaEaFYDGhGgjQhEAA2hCII0I0AwbQkEaFhANEEVMJuYY0LEGhKw0tkvqflCoQkAm/Pj0iNmo2kSe/SAGhDA9wWdoY0FmLJvDpUh+UOxUBaFaHqQReEaHYqEaOaHNHQWIRogbY2r+7oCjLmTHLMgP68IsWgOLkpUhQUAoEVBAIPkYibeLoqFZKzG4jtTiZqimSlKNN0GZMvV8gITTi0RldnsTOLzVLPOYsI8skoqLcswjYJZIYMABYBhTlbSIew0qEhAUpS1MXUfEd438qeUeLLqSlyz1VCMeEZHb3YwolpyqS7lwEBIFviJUol+J9IzP+kzEnwqB6KBsRoeBIj03bSiwDXfyZorpUl9H1Z26uYFJorFMwfczkm6w3NQ+HJ/2lulIKnaGITadMH95/CEf9ob9axt5aG+2EZPtmhSp0hCSQ7M1N5S8r08ouMrZMkkrBp7R4sf8AVVron8OUG9xccFVvEpPbbF6hBuzoa4AB3bsQ/NzyjT4rDpBIYEAkWGh6RGXsyUboT5BvlCzDEr9nducWqalKZYWSSAhIU9SCw6JCr8X0j0jCheRPeZc7b2V8r8n0jIbC2dKTiZZSkAueP4TxjbNHofFdps4fkqmkNaEaHtHR2HJQ1oRodHNAA1oRoe0I0FgNaEaHNCNCsBrQhEOjiILGDaFhzQkFioZCwgip7T44S5BFyvdYXI+JI/qojrMEZSlirNlG3Q1O1O+QqbLJASWIzG1wWGuUhbcFNCfvqw1TQj4lGoow5KG8CdQzw3ZWEMrDpQAlU1OZSmP+5MW5UHDsMwDUpSkY9XbNaTlmS0ggrChZwXypZRoEqYXJpcWjzc5PdnoYx4N9KxalmswgADQcfF4XahBGjQSZtKYVMhbVNMoLjhYVB51DMI8/Hb0t4EgsmrtvC6mBq6afnBJHb0BSSZQKQt2zGifhAqag1fyDQ85exYx9HoYxawkd4tJNLA63IY15el4YvErYFISpLcSDU6cm96UjML7ViYxSkFJAqFWU+9RrEVZ78IfN7XIS0tKFKUc/M08JL0rY8rvFd2a8k9uL8GgTtNX4R8WpsGa41fyIYw//AFEi6GrxNmv4aVpyik/1+WCN0hRUkkeTLIq5YUH4hQxBX2wkpO+hYKR4WF3sC5DZag+VbQ+9P2T2o+jVnaQFx7/Z5Q5ONCh4SHpofOhoKfKMqntphwWYs5FhYB0qIBavAVGjWg6e1uGFQpT7p0oSWKaG6Xc2vSDvzapj7UfCL7OkuGKfLMW4sDYQTC4DupKADmSwZQs548LxQjtXhnqs0fQvSjJbUg0tUaay8J2ykof+IlaXIY2NMwq3haxL1BArWOekjfngF2hX4Nanm/5/pFWm36xbY/aWExOVaZndhILj4bA01FKMeB6lEYvBoAdQVau8SedmaJaKT0QMOCTSsCx3Y5c2bLnO3dFJy0rlWFM6iL2i2V2nwwYgubMBrqXJaO/9VylNlC1OWsCdSd13o121EC0D2COzVqUSwDkmpe5s6QePtBBsQ6qANLAktQtDZvaMJUlJlTG1LGgo5LigFT/YrhEXH9tpSPElWZgcpGpGqnYtrQ1po0CQrLbAbJCFhQJKg5bjRrX14RYDFu9UAC9Xbq1AfSPPMT2txExsiEyw2pe+ozNqaUivTs+bN8S1Lo7A5uXpWNoOcVSZlNQe3s3e0O2mHlEgzcxdmQnMXF6Ehm5q8opZf7RwZj91MSGq6gof1BIAbyfxVtFbsnsYtS0hWUOfiqWfQCoLRp1diMPlShWZRrqUt5PxrFKUvf8ApDSWqLDZnaeTPS6VNpXiLxbAxgdpdhlymXh5jkZaK3V6GihcU19IrsJ2mxOGUETQr+/xHoScqvbpG8fkNfuMpdCL4PT46KHZvbORNopWRX4SCCb2DcA9CYuE4tJsb8ib9I3XWg/Jg+lJeAphIREwG336wsWpJ8EuLXIhEIRCwhh2ISEhYSCwBAwDHSkqRvAHKQsPopJofKKeT2iWoqCZaVZbkLpbNqOEFlbYUshJRlembM7c2ato5ZdaFVZ1R6U27S4LDDpISFOXYN5EPTkwpGB7VbFSufMmKJCyshi2Wmn6xvEgla0ktSWE5tN1T3D8PT0zO2JZJmEZfGoVYEVuHva0caZ0tGEmbImAWBS9KjiQ/trwgY2VMAIIABL1KasOsaJeHmJNVISSBdSEs16l1EtSnoI5E0pG8oDgA55AkjlW3zeHbEUuE2FPIISmhuygNbVN+UWkvAKkyc0uWVE5hmo26opOtQFA9YtdmScxJAVVgS19fiYaDXSFkSx3Wc0dU26Mz/xZlKUhgVGytmrQ86ak7woFJLg6H5UEOkbOM1SgZK6pYLJNBUWZhX5RPnYsqKcxoLEhme7MKmv+Wi0kT1LUJMugpmU5cGzildHMKxmN/wBDnOpKUrIBbN0pTjAjg1hGYZylQDGoFbe0ei4XBmU6WEzKQC2j1AZqUitVhUJlSVpASkoT4jlIJGbjc70C2J6MR3cwpYBVS+appwAaHzlHKkMQQ5KuIbj5j0jW5CbhnYO5rT0Jc2056tSgggsSwrQ+2nDXWDYWS+xOzgvDz1pVNSAqUGSpsxIVmNi9Cn1jSzey0pR/3FkkpUreS4NSUvlJpTm4EReyKjkmpsStOrANTQczXpwjUqkFWUhmOWgJ49KedoguyowPYySonxqoGJnLcMS75Rzt/LErD9lpSsysqiEVIVOnHmNdQL/zRMCxlOYB6sGBv4a1rBu+lEhOXeLuWADh9Cz0HDWHH7ZMn6KhXZmQymw9SKOtRZw43s1KRSbb7JyQlByBKg+ZQUVmgFDnJa4PnGxn4xCcoTLAJ1YCwamU/OIO0ZJmFOfKxukgkMClwXNi0Ot2iW9GIk7Nw6TRGbR1EHrQUEWP74hIACWYEEMAHJBfd8+EXGMl5SkmWhWYtciujjIwDPaMyvs5MCmKkHoo0YXbKOX5CB6KjRbJmoZlSwpzcBP1gyMahgjJVgGATb1c9ecQ8LscoDKCVGtflVomysIqgCUAkcBowrqTXhxiOHob3ySZc2XVpZpcBI1fT2paKvF4MLGWakkVDFmoWPXSsEm4MAlPChY7tLaWhkhObNQPZsoaur0p+Rh/u5FxwUWM2LIwzTVomKlhQBluCl1OxD1HlxaJEn9ociy5UxIoKMQPDo40zenOC9raYPdspSC7NZxx1eM7srZUuahytQUDUPSutrH752oqhOVGll/tAwt/4gcMd21rEK5nT4ecSE9vsNm8am4lCn+9LfnGeV2XGWiy+oZ2+UD/APS7/wDUt/KLnor75xSWPDJcr0zc7L7RScQSJSioi+6ql7khhROrXEWMVHZbB91hkp/mXVmcZj+sWzx3QbrZxyq9HPHQ3NHRdkmGwKVIxZnKlrWgqUVSiggEKBAGe4Z+GgtGhw2Ll0/hqClzCQFrKiEkKIQkABgO7UzglnJIo+Mw22CvIhU6YhJIqk1AFWDCqjoOJEa3A4cl5ym3qITmJGWgWsHV8gQDqmWlXxR5OZ6MWpLS/JZJlZc1HzZKEcAfxWv84rZs2Wpas0lGZxmUQQ4UfGS9iXSfw9IuU1D0B4cN5rWYgmK3bWANVJDm7BmUD4kHjmCflWkS7XBtDF6YEzJagAZNKnKFKBcUy7pumhr4tDAxhZP4VfDaYp9d9zUguz6ajWI0sUocwbMKgKMsG9SHWjWz6vBQUsWIYAksxCSfjSli6D8Q5OwhNv2XivRJGHlADcmVJvMLuLJrrV+ehhkvZ8hCMoQop1OYWWSVF8tlKUW4O0CQQCePhylVOSXrSxQrSocPCpVxubaEn4gBotrpsoWhXL2LFevyKvZchQbIoNRswbNo4yk0HOr0eC4HCYZNRLVwosWOgoL3B+sAWsAFTptStG5EkOjnRSSDeDGYXDU47yXrx0Lt/SrrBlL2PGL/AOSTg9n4cPMT36S7lOYCoLEs1uD2esHlYFC2TkmJCAzFQcAXHhqcv51iElYAvrboCKNWn/IcxEg4rcyBkgF6DQmlQWAJrdlE3SYeb9k9tevydO2PhVlKQlTg7pCwS5chzcvV61rqWgB7OykKy5ZinN8wPSgAo514cYnAIQHIGaoHC1dHdr0c/EFUMKioJW9TYFiCQwcvr78WpDc5ewjCPr8jsJgpUlBSncLlW+cyVEaZ1DdUGN+haLNEspId0uBZw3OKVc1ajV2AoWzJawzNw9rDLaJ+H2pkVkUMyQ+7ZSWocuYCjaECjWvBnrYn0t/p/olKwjKG+b0G7p/bxbXWFIQmYp1E5QTUhhYaNoSY7EyswExJCkOCVAAmigSFUoeXSDYaejKpykUsb+GKxMb+iV/o6VgKVmOoq2vIcoqu0alIspjVna5UABUH7ESRJlfCU2FjThoamKbaSnmM1n92t7n1i1JEtEHF9+psywWUCC7AF2BomtveGiWtCt5RURmGjVynUOS4d/nFhgpCGUMiQXDskOWsTT7rCY/CjLZ94aB+F7mJelbGt6QyVNJFVh62Tap58G9YiSNoqICsySKVy8W0fg+sJhlywVZkZ2UdAWSws9BUH1MdiUyyoOju7/Ckux6GgY6awk/I2vATbAKHVXfNwR4i7UJFHa3E9CkrZr3mgENuu1WBY5VhwCecS8GUgodaWpV0cWfdFqiJWIxEtmKkl7OxfpQ052ilsRltr4SYsBCSlQTNSu4IOUsaEk1GhpCfu6XLCtvCBdtW9vlF1jsShIG+BVrip4Ct3+cMMtCzUEPV2c35/dIyzcHTNV081aKwBwaaXvoTp5Q0zLDKpROobiBorr7xLmYJvC5a4ao1+vvEfuyDvA/bnURopqRi4SjyS8JNmhG6CBW9akvetfOHrEw3c/fWI0rEKGdIUMhDFKmoaPcOAzwHDYJT1TKUBXwS+dLCnzaE34tk9pPbTJOTkfeOhiJUwACtOg+VI6Mv5I7L+/6Z5udsBRUQpaQbOpSiAWpztR49U2dWSkmqcqKG7ZUhNuQ99I8c2ZjEJzCZLBcMlTMUE6hzXzPzj2PZtJMtxTKinRIoaecb9SPk26fo7Z+1RNnz5KQR3LF9SMpUq/AhuNYtZ+GCkqKGsBvUG6AXJYnxGvSM/wBn8C2PnL//AGd4DrQn8o06JyjMlhhlD9KhyXD6UFP0jk0ejyzF7QxEqYpExQSZcxSiMrbzMrQ8zT8RMBkbWxCQjKsjKlYSQlv9wkk0HP2F2jT9rCmYogJTmcB6UPBwlma4e/vSy9hrZ8wDgFksdeYAsdIaUScpEMbQnhOULU2Tu2b4XcafYh42tOKmMyY5KVGhugMk2ppFthuzKlK/3GHAs4NKFk1pz9YlJ7LAOorUo2oACxoLuL10p0h4xDKRQHaM4HxzHdRspgVXsOHzMINozSKLmVARQmockDpGoV2elJcKUqqgCSpI1SLNwgKNiYcOkVOYFgsmgPhIGhBP5w8UGTKZGNnj45jvm/uFB1pp0gY2jMKaTJjMoeLRRdr0+7RrZeysKp2Q+WliDXeerVbWK44KVLzMhL1Z3NWOjszGxeIdeh2/ZWSNrTUzAVLWQ4VVRZwMqSzsaG3yiRhtoTZsxiteUJIyitMwNS/Fv8UiYcFKTkdCS6UpYE5nJSBvElr3vzhcLhZcohXduTapNLF3++EP9ItkKdt/EZ3StYAKuAO9RTkqGmnyjsXj1lYUiapzlsagpon4qU06Ropq0zUZZcmUglaamhc7qT4eJueEImSJCAMicxytQAUql3TQD6mCTiuRrLwQ+zCZwmPMUsS1SlMkq8bKACil7B1sTyjWIlliySSbRBwayucEEJYSLgG6lA/rE5E69Cwu3zgjtEvnYs+SnIlmcM+g5xmNt4FJWMyU5WmJqAXBVZyGLACnONN3hMsFQ3nejkXJBDsbaNrfWKTa09lJqXYuMpBGZRIYsxsfSKVElcrCICElg6kJLDSlgKfYiuKh3lCWcO3k7c4uwvKUKUCQeD2okCo5mMvt/HhGCmTCoCaSQAFVTnLCjAUDmjtEtWNAtuftARh/4WHSJqgClSi4QH0GUuSIh7O/aBMmsJiUnKCN1wpjcgkkH2jBpESMCWmp5lvWn1jRrVCPYMDOT3YmJ3kKvpydjZQq/SJH7zuhkFwFByw00cmnpaI+ztnGXhEEii0Bf/J/o0RtqY1aZaEiUZhId0HTKLun7YxmkNlb2vJWlNKEg1PAG/NzFHITNL5VKsKOouzAa8Ep9BF52llqSiUFZSxNve/PpFLgNpKkzkrT8IYh2cEVDxVDuhZ06eACpcznVZFX1dviPrGvweEEsMVLWRqou+vQQOXiROSlYLAvSpIa4LmtvTSDSfD7aV9BEfwDI0iUpU+cAQyRLLEVqn9BEmXh1BdRT26xRbNx+Xaa6ne3COJCQz8t0xr5idR/iGophHqNaII2oE071m0OV/cPHRJKTxPtHQ8EX3fo8/Th5uUuS9G3i78Mz0F3j1HYstpKAreJSLWLISfW1ecYnIGtHpGw8LmkS6kEJSW1YpT/AOIDREZOXJlFkPDrlGYUpDTEqGahB3gS4NjvfbQGWuqsyiLs38rEGzGmYPzgOHSf3ycgO+752B16xPmYR0LUlnAbhTeoRwce8NI0loy+15A78liwUfxsB5GzE1gwlsAkZmFKvRjausB2nKSZ92qBUDUClRV/yhZmH/ilgpilnCVM4UoPa1SfIRVEjkqUFoP8QheV1AgBnABqQ9FGv6RYYrBGie8Id7l3d6MpwejNSKeaNwJzKej0I1FBR7CIkjEFUycXLiaHfNQd1LJAdmGYq9YQy9wxEsd2692xCUs2UFycvifM5oIjYhBQpGVU1ikgjOUjTLZze7MS94HJURl8IJUGe4c5N65F/nBMRMUZdCAQKG54qdzEtjSAYZKnrlZmev8AbVSVcTqDUXpEnBlWZXdZN0kEP4TlTusGY5ctIaJSkihOXMGZrghiph/KKcoj7HxcxIxIBH/uF1yv4pcnmAKCGgZbzy8sMqzPahZzECYkreoIFDwq1A1zX5QydiikutSMylcCGchk1VUs+nCkR5iw4JYkHk5ZoiTZSLPA4XKolNkhJDMAFA0vwyn0gkzbAXkfeQvKQSGorwmwNi/nETAzAx3mChZ2+Il2+6NELCD+HKC6ZZUkEUcES0uOLgpPpGc21EuCVmqw84makISw7hLnztFzKkEAlwAXpfWMzs7FNPlgGvcJJHk1X9IvZ3dqnIIAC/CDV2IWopc6EoduIHWN4PSOeQLHqzMJaiC2VnITQ1NAWNYq9oKOVCKghyxUVl6uoqVXrF8JLLCswfmAHfp0iv2sHUFFICg7VvUasfsxdXyK/RWYib3gCUg2FTlpUcCbfWMr247PhOCWvPVCkKajFzkbl4npG0w8ghIdIqGL+VqcoyX7T1tghpmmpDMx3Qo9NHgS2O9HliRFr2ZwSZuMkIWTlVMSDlBKqnQJDk9Iq0Rqf2cyM208P/KpSv8AihZHvFsR6tjVoOWWlZy0S1iEpFKKSDRgKxBxeBJSlIUGBZ2csL3p7RcbVW5BCjQ0q7CvGIWIwveJYlRyqOpfziRGK7cTMqZKQXJUoUamVIuOrxk1qu941X7QcGmV+7lLZsqyU1d1BO9fytcRkTMfiH+sMCy2XtpUosHyEMR9RwMafYe1O+lAkgqAZQsx49CPrwjDAxL2JtDu5gNWPiHFP5wOPoLLHZIQdozO8UtCQZxdBZVHAAJB46xoNomWMPmRiJxUUE5cwVq2XwBiRqDpGF2spX73NGHKmKtDd2JubObRrNiLlpw8tMwpM0PmzO4cmxS9Mre8S6j5JTp0U8rFFQzBUyvGYt46L4oliwR/8x/5R0PuRFZJOzZtd0f8kivrG92RPZAoW7qWFVsQkhw39OkZ5SGNn8/0i22XixmAVSgAr8oyxrg1ikiRLwzYpRNXCGNc3wag11iyXKylZUAr0pW9dD63FYpCT++zRUjI/NJCUMxF7xYScaVpUljVyXL6OwPClH5xomDRm5s1AnE6hauLgZVAaUFRWFOMQp8q6sXISWDk6tXwkeRis2iQJisyVivw5nt1a/0hmHUUFZyqrugE1ZJLXVrSusABp+IHeKVXK7hTaUS9+KX+6wUScveELP8AFVmNUhnSlO7TgkX4RNnTlrl5SggipJy1JezE8/TWI8sEJQp9EtV7gDXqPeJpjFJcEEEB0/ERZQIrRVCOMEmJJJexcXIFTRw/PpDUzCf6QBz4V8h18mgwC1MMtBXqxBuejesQ0ykwE1SlMFEsFAqYlO6KkAjj11h0tYAIZIFVEANU8TrRgH0A4QqpWahpxDga0u7U+ccqSE8+dLlq0HSKJBTZnxUA1b5P5CvKGompNqexq35Q6YXJAS5IDAC5005+0DQLs4fi79WNYTSGmGkIrVz6kfdBEqal0BSaOkggPe0MwZVlZuVrQ+ehQQRyPzf5mM2irLfDTSZsq9JLtzJGnlF1Klh00cgvwYhw/VlKH90UGzQe+Q+klL68I0imSCpTBPEtQGgcm1aekNPYvBzBRAWLEEE1cpch4rcbKUZ4/Cl+l24RMKmoCWpxLO/6axWbRmlKgnvEgEUNC4B/PnwjdSRm4sn53ygCjn0BKXr0MYj9rWAJwyMqXaaLCoBSt/p6RqpeKMuWyFBZu5AZyS9gGY0Z+HKMr22nTBIlrnLSwWS4BTXKwepBBBLdIaex1o8mRG3/AGVyH2hJLC63etBLWSGjNfuC5ylLSlkqLhy0ab9n8tUnHSs4Z1FIrR1IWHfqRBMcUen4+USpPr5MREdU2VLGVZSGBOXlzGkTdoYCWoJz5wqpOVakualiAbehiHh8EiUlSUpAUpSi5OY7xdKSVVYD6wEGE/aHjpa+6CPEHJDEEJYAUNqxkkEnR+saz9o0tIXKUzHKoUawKSLf1H1jJpxSW19tIpKwuhVpIuwvEaWttAYnrmAi2h1rEKWgaoJ6kj5RaRLYCdhcyiXFTqKQWTsOavwJKv6QfyaLXZklJUDnTJbVWZXoyT7xvdkkkD/8iXO5JSAfZX0hTkkKMLMBL7K45gyFgf1pHtmjo9S7rr7/AJR0YZ/Rp2UGYMXI9DSCpw1ixbRgWPC0QUEwSVi1JGhHEi3TlAmW0WGDmZVqKhUpbNZRtQvE/D4ZOZ0/Fe3+b6dYqZudQajcrH2g+z8cZJ3wSnzp5kOz/OCQkZPb0z+MsWJo7a+sBkzASQ7a/lEjb2Q4qaagZszZmozgU5NELCqGbNLDlVHDktcDeJo4EZ5lUixRlAerjppRveDTpKAhweYrqNG+7RFzTCRuLP8AafZhWJSdl4lQcSZjVuhQ+Yir0K0V0yfRgLtx9/vSDJllVn5sD92eJK9gzyBuV6gNVquR684INg4hvhB//on1LPEVJjySIAlgUc0NeoYROVOTlYU8/wBecAPZqcxzTZSW1KlN7JpBpfZsfFiUO2gJ53cQ6oTnYGTiyldAlmOrWI5XrEdMneqUsVc3qedzFiNhy0qDziTUBgn8y1olS9iSAN5U4l+KfokN6wWGyFhk5BUj09neExk4ENmryEWAwWHSCVJWW5k+2dLROwczBs4w2etyPdlLL+0O7FTK3BYkiaKuO6Tpe0aXvUqQymIpeI8xEg1TLSGo6CQpI4NZvJoiT55SNwhQ4Fkq8q1hJYuwbssLAtYaPTjSKraI/iJzB6exP36QyZtlAAzOk2bnxPKJawFkZw7Jo36RaoTbIGKFAUsLD/NoyX7RVZ5MgrNO+DjSqVOfb3jcYhcoJLga3J4czGX7Z7J/e5SJcsIQUzMyi4CUBiliqtyqwGloaasowG1py8wQlwlgzany4WaNt+z7AFZQmaAVDOsZqsQKX1DwTYnYhKUjvcQqYG8MqWtRH95RX0jY7E2BKw572WmdmysM/BTEhlEJBoIJNPgI65DYnDEJBYgClB93doiqIAbKo1/DSg4luEW82etZDoACSCMykjUF90mzQBezZii4yAGzlX0T9YETaPMf2lLDyElCmZZzAir5XDCoZh6xighP4T6mPbNsdi0Yko7+YgCXm8DOXahKqi3CCYLstg5I3EgkfESlZcc1ZgPJo1UqRDVs8i2fsadNG5KURxsn1UwjS4HsIogd7NCeSQSfVTAe8egTpKWFczWp+kCylqOOpHzjOXUfgtdNFPgOy2HQA0sLPFe8X6eEekWaZAGjdAIVYP2BDa/dIzbb5LpLgRv5jCw04xqfRP8A9Y6EMjIU44+kFSeH5e0RSgEcQ/3UVhRQMNPvjdvlF0IlSsQRYlrjly6fdYfMxvX19NKe0RMz1cejVFwzw0rFt0vpT5Q98CpEsrD+FL6mhPsIPLxqhQED1H1EQkrzCgduXDyhe4ULA89R84mmGid+/rZnDtqP1hyNpzLBRTbgx9oh90vUMOobzYwWVhlGm6PN/YPBUg/SPXilE1JJ5kP68YAtGYMXuOYfoYMcBWqxXr9W9YbMXLSN+YlPGz9RWDFhkgKZRGuavxO/r+cETO5EciwhoxuG1nA+f5CkIva2ESfGVdCopHpBiLJII6VXA+cMTKCfAw+Q9ekWeGQhQzJyEHgx96uIHO2Y7lBD8DVMPB+B5IrSrj98Lwn7wRr8h6VeCTJCkEBYa9yCD0NOMCVML1SBVq2PM1vEYlWOOLKRR+rh+Pl+kPkT1GuUKBOt2sWOttfaCII5jkP8fbwJc1Romj61f+1g3nAkDJZxCASGRxYgkt5AwI4lFNwKrwUzebNAglksC97+5J1MJwNz78IvJk4omIny3/2k/wDFF+t4InHF2SkAcv0aK2aWFHD6hn+RB1gappFCxbUUI8vWFbHSLU41RZm8/q/0gsrEj4qV0Zutf8xUy5pNiNLP9KRJly1kMUn5fP8AzAmxNIusIAXYueD/AG0E7p6kENzp84qk4FXTqqvseMTEz1hs6hl6E+8bqT8ozaXhhFYLOp6p59Iiz9nLHMDVmPvT3iQva6HypUB6fnSAYvtBIkp/iTQ50ufaE4xYsmiIpCk3JHUOL8R+cMVOy3Y9C3z/ADhg7TyyHQhahxykfOK6d2waiJIfmw9k1eMnGPsvuFuiYDYE+RjlSzwP31jPq7WYg0EtA9T8jEZW3MSbqCeiU/MxNRDuP0abuTwPrHRjc8w1M1Tn+ZUdCtfYs2aLD7Qw5yjM5JAAc0JLVal/lCbQ2hh0JVk3yhs6TwOUWJod9NCBduLYwFSVJKXBBBvqNeoLV5ROn7TXMSEqCcpZ6GoDfzUFBQMKCm6GvufRNs0eI2qhEhE7u6rKdxgFJCgooUaHxBCiBwAOohuz9smdLUtMqZlSpKdxPeKdQWSSAU5QAmpf4kxQYjbcxYUlagpCilWQ5sqcoUAJYdkBIUQAPwp4VB357sS7JzlYpUlSUglzyAo2p4wdxiL6XMnrQpQSgZSnKCRmZSVTHVvbgEtGbe/EIjzZ+LCVl0J7vxDMhwCzEAlyCCGZ3Foir7SzBohOY7zBQK3SEEkpIILD4ctXOpgU/aapsspUlNVFZICkqzHUsrKWTuhxQO1y8udhsnnDYiZISrPO/iOyZcsFNFlASqZmDZlA6G44wL9zxS6Z1L8LHvU5VZlFCEhWZlEqQpLCrgxDlYoiZKWmipIQlFLBJJD8y5PNzE1e1l0VR0lCk+I1QFBL51ZmAmKNSTm14K7Fsjq2PiFMciVOQKLSsnMoSwQQq2c5Xs7iGTdmrQgqUEgAAuFoUWKsuZkknLm3Xs8GlbYmpRLADZMuUl6BD5XdWXdUoFwAaByQIAcSpSO7ACQUpQVMcxQg5kJLlmFDQPQOS0ToCNKmF+nkPfR4cZxJsOusNmygBUPZvXkIYlwHYvzHKunX2iWGyZhccZZcLUnWhFeNCOntGk2b2qQogLGUn4i4H6RlJaS1udvd/X1MERlDDXq3s9YuMnEez0ZOIlrBTmQeIdx6RFxOz0hyhV9C7eSj50PrGN2fjJks0cprum1Ls8S8V2km2CUp9VRvnGS2UrXBoP3MkVCRQEuoeVneCnZpI8QvzdvqeUZBG1Z6mAW3AhPKzudX0gc3FzCCDOUa1ALCnIGsTcfQ8pG1GzWFT/8AFmbqfeBzjKQLgkU8QB8/yjEM4GZRPV/aH5AFOL8hx6n6wsl6Fbfk069sSUihSegJPk5/SIyu00v4UKPRIB9YoFzd7dAH0jlIUKhn++MGYi6mdopgNEP5uPT2iOrtLiFUSkIbkVfWK4TFH4m6cLVhUyAdfV36xOb9iJa+0E5mMwDocvyiBitsTl/9VL81Exx2WP1vDU4KpYCgqw96RPJLTGyFKCgrMSdaOG6n7rFhgUIXMzEZiA4ez6W4RG/c0gnnyLnjWCSx3ZcUgCg0zaiypkgCrcT73gm0VkFJsSK7orCy8eWfKATqKesBxmGW4K2L+j8G0gHsGvFKIqS3t7CApVXr96xPlbOpmWco0jpmCSBmzZk+pfnBQ9vyQxLPB46JQWjn6H84WEXS9op8QN0dB9YCgf8Aa/myawsdDIBTVV84fNWWFTc/IwsdEghFq3vNMTZf+0erfKOjoY1yGw5v/So+bKr7D0iTiRRf9KT5kJc9Y6OgfA0Q0ioGhNebWfjDpar/ANKvZ46OgABKmF7m/wBDBJgfL5fWOjoSBDSN7+76xaFIY01THR0Ui4gEqJmVr4vZCj84EFOsA24aawkdCY5DR4k/1j6wNCQ4p9sISOhGDHSRby+cSJQ+X0jo6GNEYnfPl84Kbx0dDAVZ+nzhZQ+cdHQhEtaRnWGoCaaQLDDeT1hI6GaeCXiEtLpwMOwSAXcPQXjo6J8F+SFMv98YepTkPXrCR0UZslbW8SfP5wFP/tl+f0hY6KZBTSzSOjo6EQf/2Q==">
            <a:extLst>
              <a:ext uri="{FF2B5EF4-FFF2-40B4-BE49-F238E27FC236}">
                <a16:creationId xmlns:a16="http://schemas.microsoft.com/office/drawing/2014/main" id="{9EB1EDAB-6FC7-4AC9-BD94-714BC60D6D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s-ES" altLang="es-ES" sz="3200"/>
          </a:p>
        </p:txBody>
      </p:sp>
      <p:sp>
        <p:nvSpPr>
          <p:cNvPr id="12292" name="AutoShape 6" descr="data:image/jpeg;base64,/9j/4AAQSkZJRgABAQAAAQABAAD/2wCEAAkGBhQSEBUUEhQWFBUWFxcYGRcYGRkYFRcYFxsbGBcWFxgXHCYeGRsjGhgXIi8gJScpLCwsGB4xNTAqNSYrLCkBCQoKDgwOGg8PGiwlHyQsLCksLCwsKSkpLCkpKSwpLCksKSwsLCkpKSksKSkpKSwpLCksKSwsLCwpLCwsLCkpLP/AABEIAMIBAwMBIgACEQEDEQH/xAAbAAABBQEBAAAAAAAAAAAAAAADAQIEBQYAB//EAEMQAAECBAMFBgQDBwMDBAMAAAECEQADITEEEkEFIlFhcQYTMoGRoUKxwfBS0eEHFCNicoLxFTOSQ7LCFjSi0iRTc//EABkBAAMBAQEAAAAAAAAAAAAAAAABAgMEBf/EACcRAAICAgEEAgEFAQAAAAAAAAABAhESITEDE0FRBGGxIjKBkaFC/9oADAMBAAIRAxEAPwC7ywuWDGSWdqQ0Jj1TgGZYUJh+WFywCGZYXLD8sK0AhmWOywTLC5YYweWOywRoXLAIHljssECYXLAAPLHZYJljmgAHlhcsEaOaAAeWOywklT5r0URUNzpxFb8X4UK0AA8sdlgjRzQCB5Y5oI0c0AA2jssEaOywADywmWCZY7LAAMphMsFaEaAAeWEywVoQiAAWWEywVoQiEALLCQTLCwWBKlKJdSrDTSBJw5NWaDCeAkAB4MpBIYm9zwjO6NaIDRzRK7tJ3U1PGBKQxaKsloGBCtDmhWgsKEaOaHARzQWIa0K0OaFaHYDcsc0PaOaCwGZYXLD2hsxYSHUQBxNBCckuQSsRo5orsX2ikoIHeIJL/GkAMHJJJegrQEwFO0VLUR3ssC2WUQpTkZg6jY5asAKai8c8/kwjxs3j8ebLKQ28Boov51grRAkJCBulib1cngSTe9OtKQcYoi7H25X6xnD5ceJFy+NLmJIaOaGIxAN3HuPUQULBsR98o6o9WEuGc8unKPKGtHND2jmizMY0c0PaOaABmWOyw9o5oYA8sI0EaEaFYDGhGgjQhEAA2hCII0I0AwbQkEaFhANEEVMJuYY0LEGhKw0tkvqflCoQkAm/Pj0iNmo2kSe/SAGhDA9wWdoY0FmLJvDpUh+UOxUBaFaHqQReEaHYqEaOaHNHQWIRogbY2r+7oCjLmTHLMgP68IsWgOLkpUhQUAoEVBAIPkYibeLoqFZKzG4jtTiZqimSlKNN0GZMvV8gITTi0RldnsTOLzVLPOYsI8skoqLcswjYJZIYMABYBhTlbSIew0qEhAUpS1MXUfEd438qeUeLLqSlyz1VCMeEZHb3YwolpyqS7lwEBIFviJUol+J9IzP+kzEnwqB6KBsRoeBIj03bSiwDXfyZorpUl9H1Z26uYFJorFMwfczkm6w3NQ+HJ/2lulIKnaGITadMH95/CEf9ob9axt5aG+2EZPtmhSp0hCSQ7M1N5S8r08ouMrZMkkrBp7R4sf8AVVron8OUG9xccFVvEpPbbF6hBuzoa4AB3bsQ/NzyjT4rDpBIYEAkWGh6RGXsyUboT5BvlCzDEr9nducWqalKZYWSSAhIU9SCw6JCr8X0j0jCheRPeZc7b2V8r8n0jIbC2dKTiZZSkAueP4TxjbNHofFdps4fkqmkNaEaHtHR2HJQ1oRodHNAA1oRoe0I0FgNaEaHNCNCsBrQhEOjiILGDaFhzQkFioZCwgip7T44S5BFyvdYXI+JI/qojrMEZSlirNlG3Q1O1O+QqbLJASWIzG1wWGuUhbcFNCfvqw1TQj4lGoow5KG8CdQzw3ZWEMrDpQAlU1OZSmP+5MW5UHDsMwDUpSkY9XbNaTlmS0ggrChZwXypZRoEqYXJpcWjzc5PdnoYx4N9KxalmswgADQcfF4XahBGjQSZtKYVMhbVNMoLjhYVB51DMI8/Hb0t4EgsmrtvC6mBq6afnBJHb0BSSZQKQt2zGifhAqag1fyDQ85exYx9HoYxawkd4tJNLA63IY15el4YvErYFISpLcSDU6cm96UjML7ViYxSkFJAqFWU+9RrEVZ78IfN7XIS0tKFKUc/M08JL0rY8rvFd2a8k9uL8GgTtNX4R8WpsGa41fyIYw//AFEi6GrxNmv4aVpyik/1+WCN0hRUkkeTLIq5YUH4hQxBX2wkpO+hYKR4WF3sC5DZag+VbQ+9P2T2o+jVnaQFx7/Z5Q5ONCh4SHpofOhoKfKMqntphwWYs5FhYB0qIBavAVGjWg6e1uGFQpT7p0oSWKaG6Xc2vSDvzapj7UfCL7OkuGKfLMW4sDYQTC4DupKADmSwZQs548LxQjtXhnqs0fQvSjJbUg0tUaay8J2ykof+IlaXIY2NMwq3haxL1BArWOekjfngF2hX4Nanm/5/pFWm36xbY/aWExOVaZndhILj4bA01FKMeB6lEYvBoAdQVau8SedmaJaKT0QMOCTSsCx3Y5c2bLnO3dFJy0rlWFM6iL2i2V2nwwYgubMBrqXJaO/9VylNlC1OWsCdSd13o121EC0D2COzVqUSwDkmpe5s6QePtBBsQ6qANLAktQtDZvaMJUlJlTG1LGgo5LigFT/YrhEXH9tpSPElWZgcpGpGqnYtrQ1po0CQrLbAbJCFhQJKg5bjRrX14RYDFu9UAC9Xbq1AfSPPMT2txExsiEyw2pe+ozNqaUivTs+bN8S1Lo7A5uXpWNoOcVSZlNQe3s3e0O2mHlEgzcxdmQnMXF6Ehm5q8opZf7RwZj91MSGq6gof1BIAbyfxVtFbsnsYtS0hWUOfiqWfQCoLRp1diMPlShWZRrqUt5PxrFKUvf8ApDSWqLDZnaeTPS6VNpXiLxbAxgdpdhlymXh5jkZaK3V6GihcU19IrsJ2mxOGUETQr+/xHoScqvbpG8fkNfuMpdCL4PT46KHZvbORNopWRX4SCCb2DcA9CYuE4tJsb8ib9I3XWg/Jg+lJeAphIREwG336wsWpJ8EuLXIhEIRCwhh2ISEhYSCwBAwDHSkqRvAHKQsPopJofKKeT2iWoqCZaVZbkLpbNqOEFlbYUshJRlembM7c2ato5ZdaFVZ1R6U27S4LDDpISFOXYN5EPTkwpGB7VbFSufMmKJCyshi2Wmn6xvEgla0ktSWE5tN1T3D8PT0zO2JZJmEZfGoVYEVuHva0caZ0tGEmbImAWBS9KjiQ/trwgY2VMAIIABL1KasOsaJeHmJNVISSBdSEs16l1EtSnoI5E0pG8oDgA55AkjlW3zeHbEUuE2FPIISmhuygNbVN+UWkvAKkyc0uWVE5hmo26opOtQFA9YtdmScxJAVVgS19fiYaDXSFkSx3Wc0dU26Mz/xZlKUhgVGytmrQ86ak7woFJLg6H5UEOkbOM1SgZK6pYLJNBUWZhX5RPnYsqKcxoLEhme7MKmv+Wi0kT1LUJMugpmU5cGzildHMKxmN/wBDnOpKUrIBbN0pTjAjg1hGYZylQDGoFbe0ei4XBmU6WEzKQC2j1AZqUitVhUJlSVpASkoT4jlIJGbjc70C2J6MR3cwpYBVS+appwAaHzlHKkMQQ5KuIbj5j0jW5CbhnYO5rT0Jc2056tSgggsSwrQ+2nDXWDYWS+xOzgvDz1pVNSAqUGSpsxIVmNi9Cn1jSzey0pR/3FkkpUreS4NSUvlJpTm4EReyKjkmpsStOrANTQczXpwjUqkFWUhmOWgJ49KedoguyowPYySonxqoGJnLcMS75Rzt/LErD9lpSsysqiEVIVOnHmNdQL/zRMCxlOYB6sGBv4a1rBu+lEhOXeLuWADh9Cz0HDWHH7ZMn6KhXZmQymw9SKOtRZw43s1KRSbb7JyQlByBKg+ZQUVmgFDnJa4PnGxn4xCcoTLAJ1YCwamU/OIO0ZJmFOfKxukgkMClwXNi0Ot2iW9GIk7Nw6TRGbR1EHrQUEWP74hIACWYEEMAHJBfd8+EXGMl5SkmWhWYtciujjIwDPaMyvs5MCmKkHoo0YXbKOX5CB6KjRbJmoZlSwpzcBP1gyMahgjJVgGATb1c9ecQ8LscoDKCVGtflVomysIqgCUAkcBowrqTXhxiOHob3ySZc2XVpZpcBI1fT2paKvF4MLGWakkVDFmoWPXSsEm4MAlPChY7tLaWhkhObNQPZsoaur0p+Rh/u5FxwUWM2LIwzTVomKlhQBluCl1OxD1HlxaJEn9ociy5UxIoKMQPDo40zenOC9raYPdspSC7NZxx1eM7srZUuahytQUDUPSutrH752oqhOVGll/tAwt/4gcMd21rEK5nT4ecSE9vsNm8am4lCn+9LfnGeV2XGWiy+oZ2+UD/APS7/wDUt/KLnor75xSWPDJcr0zc7L7RScQSJSioi+6ql7khhROrXEWMVHZbB91hkp/mXVmcZj+sWzx3QbrZxyq9HPHQ3NHRdkmGwKVIxZnKlrWgqUVSiggEKBAGe4Z+GgtGhw2Ll0/hqClzCQFrKiEkKIQkABgO7UzglnJIo+Mw22CvIhU6YhJIqk1AFWDCqjoOJEa3A4cl5ym3qITmJGWgWsHV8gQDqmWlXxR5OZ6MWpLS/JZJlZc1HzZKEcAfxWv84rZs2Wpas0lGZxmUQQ4UfGS9iXSfw9IuU1D0B4cN5rWYgmK3bWANVJDm7BmUD4kHjmCflWkS7XBtDF6YEzJagAZNKnKFKBcUy7pumhr4tDAxhZP4VfDaYp9d9zUguz6ajWI0sUocwbMKgKMsG9SHWjWz6vBQUsWIYAksxCSfjSli6D8Q5OwhNv2XivRJGHlADcmVJvMLuLJrrV+ehhkvZ8hCMoQop1OYWWSVF8tlKUW4O0CQQCePhylVOSXrSxQrSocPCpVxubaEn4gBotrpsoWhXL2LFevyKvZchQbIoNRswbNo4yk0HOr0eC4HCYZNRLVwosWOgoL3B+sAWsAFTptStG5EkOjnRSSDeDGYXDU47yXrx0Lt/SrrBlL2PGL/AOSTg9n4cPMT36S7lOYCoLEs1uD2esHlYFC2TkmJCAzFQcAXHhqcv51iElYAvrboCKNWn/IcxEg4rcyBkgF6DQmlQWAJrdlE3SYeb9k9tevydO2PhVlKQlTg7pCwS5chzcvV61rqWgB7OykKy5ZinN8wPSgAo514cYnAIQHIGaoHC1dHdr0c/EFUMKioJW9TYFiCQwcvr78WpDc5ewjCPr8jsJgpUlBSncLlW+cyVEaZ1DdUGN+haLNEspId0uBZw3OKVc1ajV2AoWzJawzNw9rDLaJ+H2pkVkUMyQ+7ZSWocuYCjaECjWvBnrYn0t/p/olKwjKG+b0G7p/bxbXWFIQmYp1E5QTUhhYaNoSY7EyswExJCkOCVAAmigSFUoeXSDYaejKpykUsb+GKxMb+iV/o6VgKVmOoq2vIcoqu0alIspjVna5UABUH7ESRJlfCU2FjThoamKbaSnmM1n92t7n1i1JEtEHF9+psywWUCC7AF2BomtveGiWtCt5RURmGjVynUOS4d/nFhgpCGUMiQXDskOWsTT7rCY/CjLZ94aB+F7mJelbGt6QyVNJFVh62Tap58G9YiSNoqICsySKVy8W0fg+sJhlywVZkZ2UdAWSws9BUH1MdiUyyoOju7/Ckux6GgY6awk/I2vATbAKHVXfNwR4i7UJFHa3E9CkrZr3mgENuu1WBY5VhwCecS8GUgodaWpV0cWfdFqiJWIxEtmKkl7OxfpQ052ilsRltr4SYsBCSlQTNSu4IOUsaEk1GhpCfu6XLCtvCBdtW9vlF1jsShIG+BVrip4Ct3+cMMtCzUEPV2c35/dIyzcHTNV081aKwBwaaXvoTp5Q0zLDKpROobiBorr7xLmYJvC5a4ao1+vvEfuyDvA/bnURopqRi4SjyS8JNmhG6CBW9akvetfOHrEw3c/fWI0rEKGdIUMhDFKmoaPcOAzwHDYJT1TKUBXwS+dLCnzaE34tk9pPbTJOTkfeOhiJUwACtOg+VI6Mv5I7L+/6Z5udsBRUQpaQbOpSiAWpztR49U2dWSkmqcqKG7ZUhNuQ99I8c2ZjEJzCZLBcMlTMUE6hzXzPzj2PZtJMtxTKinRIoaecb9SPk26fo7Z+1RNnz5KQR3LF9SMpUq/AhuNYtZ+GCkqKGsBvUG6AXJYnxGvSM/wBn8C2PnL//AGd4DrQn8o06JyjMlhhlD9KhyXD6UFP0jk0ejyzF7QxEqYpExQSZcxSiMrbzMrQ8zT8RMBkbWxCQjKsjKlYSQlv9wkk0HP2F2jT9rCmYogJTmcB6UPBwlma4e/vSy9hrZ8wDgFksdeYAsdIaUScpEMbQnhOULU2Tu2b4XcafYh42tOKmMyY5KVGhugMk2ppFthuzKlK/3GHAs4NKFk1pz9YlJ7LAOorUo2oACxoLuL10p0h4xDKRQHaM4HxzHdRspgVXsOHzMINozSKLmVARQmockDpGoV2elJcKUqqgCSpI1SLNwgKNiYcOkVOYFgsmgPhIGhBP5w8UGTKZGNnj45jvm/uFB1pp0gY2jMKaTJjMoeLRRdr0+7RrZeysKp2Q+WliDXeerVbWK44KVLzMhL1Z3NWOjszGxeIdeh2/ZWSNrTUzAVLWQ4VVRZwMqSzsaG3yiRhtoTZsxiteUJIyitMwNS/Fv8UiYcFKTkdCS6UpYE5nJSBvElr3vzhcLhZcohXduTapNLF3++EP9ItkKdt/EZ3StYAKuAO9RTkqGmnyjsXj1lYUiapzlsagpon4qU06Ropq0zUZZcmUglaamhc7qT4eJueEImSJCAMicxytQAUql3TQD6mCTiuRrLwQ+zCZwmPMUsS1SlMkq8bKACil7B1sTyjWIlliySSbRBwayucEEJYSLgG6lA/rE5E69Cwu3zgjtEvnYs+SnIlmcM+g5xmNt4FJWMyU5WmJqAXBVZyGLACnONN3hMsFQ3nejkXJBDsbaNrfWKTa09lJqXYuMpBGZRIYsxsfSKVElcrCICElg6kJLDSlgKfYiuKh3lCWcO3k7c4uwvKUKUCQeD2okCo5mMvt/HhGCmTCoCaSQAFVTnLCjAUDmjtEtWNAtuftARh/4WHSJqgClSi4QH0GUuSIh7O/aBMmsJiUnKCN1wpjcgkkH2jBpESMCWmp5lvWn1jRrVCPYMDOT3YmJ3kKvpydjZQq/SJH7zuhkFwFByw00cmnpaI+ztnGXhEEii0Bf/J/o0RtqY1aZaEiUZhId0HTKLun7YxmkNlb2vJWlNKEg1PAG/NzFHITNL5VKsKOouzAa8Ep9BF52llqSiUFZSxNve/PpFLgNpKkzkrT8IYh2cEVDxVDuhZ06eACpcznVZFX1dviPrGvweEEsMVLWRqou+vQQOXiROSlYLAvSpIa4LmtvTSDSfD7aV9BEfwDI0iUpU+cAQyRLLEVqn9BEmXh1BdRT26xRbNx+Xaa6ne3COJCQz8t0xr5idR/iGophHqNaII2oE071m0OV/cPHRJKTxPtHQ8EX3fo8/Th5uUuS9G3i78Mz0F3j1HYstpKAreJSLWLISfW1ecYnIGtHpGw8LmkS6kEJSW1YpT/AOIDREZOXJlFkPDrlGYUpDTEqGahB3gS4NjvfbQGWuqsyiLs38rEGzGmYPzgOHSf3ycgO+752B16xPmYR0LUlnAbhTeoRwce8NI0loy+15A78liwUfxsB5GzE1gwlsAkZmFKvRjausB2nKSZ92qBUDUClRV/yhZmH/ilgpilnCVM4UoPa1SfIRVEjkqUFoP8QheV1AgBnABqQ9FGv6RYYrBGie8Id7l3d6MpwejNSKeaNwJzKej0I1FBR7CIkjEFUycXLiaHfNQd1LJAdmGYq9YQy9wxEsd2692xCUs2UFycvifM5oIjYhBQpGVU1ikgjOUjTLZze7MS94HJURl8IJUGe4c5N65F/nBMRMUZdCAQKG54qdzEtjSAYZKnrlZmev8AbVSVcTqDUXpEnBlWZXdZN0kEP4TlTusGY5ctIaJSkihOXMGZrghiph/KKcoj7HxcxIxIBH/uF1yv4pcnmAKCGgZbzy8sMqzPahZzECYkreoIFDwq1A1zX5QydiikutSMylcCGchk1VUs+nCkR5iw4JYkHk5ZoiTZSLPA4XKolNkhJDMAFA0vwyn0gkzbAXkfeQvKQSGorwmwNi/nETAzAx3mChZ2+Il2+6NELCD+HKC6ZZUkEUcES0uOLgpPpGc21EuCVmqw84makISw7hLnztFzKkEAlwAXpfWMzs7FNPlgGvcJJHk1X9IvZ3dqnIIAC/CDV2IWopc6EoduIHWN4PSOeQLHqzMJaiC2VnITQ1NAWNYq9oKOVCKghyxUVl6uoqVXrF8JLLCswfmAHfp0iv2sHUFFICg7VvUasfsxdXyK/RWYib3gCUg2FTlpUcCbfWMr247PhOCWvPVCkKajFzkbl4npG0w8ghIdIqGL+VqcoyX7T1tghpmmpDMx3Qo9NHgS2O9HliRFr2ZwSZuMkIWTlVMSDlBKqnQJDk9Iq0Rqf2cyM208P/KpSv8AihZHvFsR6tjVoOWWlZy0S1iEpFKKSDRgKxBxeBJSlIUGBZ2csL3p7RcbVW5BCjQ0q7CvGIWIwveJYlRyqOpfziRGK7cTMqZKQXJUoUamVIuOrxk1qu941X7QcGmV+7lLZsqyU1d1BO9fytcRkTMfiH+sMCy2XtpUosHyEMR9RwMafYe1O+lAkgqAZQsx49CPrwjDAxL2JtDu5gNWPiHFP5wOPoLLHZIQdozO8UtCQZxdBZVHAAJB46xoNomWMPmRiJxUUE5cwVq2XwBiRqDpGF2spX73NGHKmKtDd2JubObRrNiLlpw8tMwpM0PmzO4cmxS9Mre8S6j5JTp0U8rFFQzBUyvGYt46L4oliwR/8x/5R0PuRFZJOzZtd0f8kivrG92RPZAoW7qWFVsQkhw39OkZ5SGNn8/0i22XixmAVSgAr8oyxrg1ikiRLwzYpRNXCGNc3wag11iyXKylZUAr0pW9dD63FYpCT++zRUjI/NJCUMxF7xYScaVpUljVyXL6OwPClH5xomDRm5s1AnE6hauLgZVAaUFRWFOMQp8q6sXISWDk6tXwkeRis2iQJisyVivw5nt1a/0hmHUUFZyqrugE1ZJLXVrSusABp+IHeKVXK7hTaUS9+KX+6wUScveELP8AFVmNUhnSlO7TgkX4RNnTlrl5SggipJy1JezE8/TWI8sEJQp9EtV7gDXqPeJpjFJcEEEB0/ERZQIrRVCOMEmJJJexcXIFTRw/PpDUzCf6QBz4V8h18mgwC1MMtBXqxBuejesQ0ykwE1SlMFEsFAqYlO6KkAjj11h0tYAIZIFVEANU8TrRgH0A4QqpWahpxDga0u7U+ccqSE8+dLlq0HSKJBTZnxUA1b5P5CvKGompNqexq35Q6YXJAS5IDAC5005+0DQLs4fi79WNYTSGmGkIrVz6kfdBEqal0BSaOkggPe0MwZVlZuVrQ+ehQQRyPzf5mM2irLfDTSZsq9JLtzJGnlF1Klh00cgvwYhw/VlKH90UGzQe+Q+klL68I0imSCpTBPEtQGgcm1aekNPYvBzBRAWLEEE1cpch4rcbKUZ4/Cl+l24RMKmoCWpxLO/6axWbRmlKgnvEgEUNC4B/PnwjdSRm4sn53ygCjn0BKXr0MYj9rWAJwyMqXaaLCoBSt/p6RqpeKMuWyFBZu5AZyS9gGY0Z+HKMr22nTBIlrnLSwWS4BTXKwepBBBLdIaex1o8mRG3/AGVyH2hJLC63etBLWSGjNfuC5ylLSlkqLhy0ab9n8tUnHSs4Z1FIrR1IWHfqRBMcUen4+USpPr5MREdU2VLGVZSGBOXlzGkTdoYCWoJz5wqpOVakualiAbehiHh8EiUlSUpAUpSi5OY7xdKSVVYD6wEGE/aHjpa+6CPEHJDEEJYAUNqxkkEnR+saz9o0tIXKUzHKoUawKSLf1H1jJpxSW19tIpKwuhVpIuwvEaWttAYnrmAi2h1rEKWgaoJ6kj5RaRLYCdhcyiXFTqKQWTsOavwJKv6QfyaLXZklJUDnTJbVWZXoyT7xvdkkkD/8iXO5JSAfZX0hTkkKMLMBL7K45gyFgf1pHtmjo9S7rr7/AJR0YZ/Rp2UGYMXI9DSCpw1ixbRgWPC0QUEwSVi1JGhHEi3TlAmW0WGDmZVqKhUpbNZRtQvE/D4ZOZ0/Fe3+b6dYqZudQajcrH2g+z8cZJ3wSnzp5kOz/OCQkZPb0z+MsWJo7a+sBkzASQ7a/lEjb2Q4qaagZszZmozgU5NELCqGbNLDlVHDktcDeJo4EZ5lUixRlAerjppRveDTpKAhweYrqNG+7RFzTCRuLP8AafZhWJSdl4lQcSZjVuhQ+Yir0K0V0yfRgLtx9/vSDJllVn5sD92eJK9gzyBuV6gNVquR684INg4hvhB//on1LPEVJjySIAlgUc0NeoYROVOTlYU8/wBecAPZqcxzTZSW1KlN7JpBpfZsfFiUO2gJ53cQ6oTnYGTiyldAlmOrWI5XrEdMneqUsVc3qedzFiNhy0qDziTUBgn8y1olS9iSAN5U4l+KfokN6wWGyFhk5BUj09neExk4ENmryEWAwWHSCVJWW5k+2dLROwczBs4w2etyPdlLL+0O7FTK3BYkiaKuO6Tpe0aXvUqQymIpeI8xEg1TLSGo6CQpI4NZvJoiT55SNwhQ4Fkq8q1hJYuwbssLAtYaPTjSKraI/iJzB6exP36QyZtlAAzOk2bnxPKJawFkZw7Jo36RaoTbIGKFAUsLD/NoyX7RVZ5MgrNO+DjSqVOfb3jcYhcoJLga3J4czGX7Z7J/e5SJcsIQUzMyi4CUBiliqtyqwGloaasowG1py8wQlwlgzany4WaNt+z7AFZQmaAVDOsZqsQKX1DwTYnYhKUjvcQqYG8MqWtRH95RX0jY7E2BKw572WmdmysM/BTEhlEJBoIJNPgI65DYnDEJBYgClB93doiqIAbKo1/DSg4luEW82etZDoACSCMykjUF90mzQBezZii4yAGzlX0T9YETaPMf2lLDyElCmZZzAir5XDCoZh6xighP4T6mPbNsdi0Yko7+YgCXm8DOXahKqi3CCYLstg5I3EgkfESlZcc1ZgPJo1UqRDVs8i2fsadNG5KURxsn1UwjS4HsIogd7NCeSQSfVTAe8egTpKWFczWp+kCylqOOpHzjOXUfgtdNFPgOy2HQA0sLPFe8X6eEekWaZAGjdAIVYP2BDa/dIzbb5LpLgRv5jCw04xqfRP8A9Y6EMjIU44+kFSeH5e0RSgEcQ/3UVhRQMNPvjdvlF0IlSsQRYlrjly6fdYfMxvX19NKe0RMz1cejVFwzw0rFt0vpT5Q98CpEsrD+FL6mhPsIPLxqhQED1H1EQkrzCgduXDyhe4ULA89R84mmGid+/rZnDtqP1hyNpzLBRTbgx9oh90vUMOobzYwWVhlGm6PN/YPBUg/SPXilE1JJ5kP68YAtGYMXuOYfoYMcBWqxXr9W9YbMXLSN+YlPGz9RWDFhkgKZRGuavxO/r+cETO5EciwhoxuG1nA+f5CkIva2ESfGVdCopHpBiLJII6VXA+cMTKCfAw+Q9ekWeGQhQzJyEHgx96uIHO2Y7lBD8DVMPB+B5IrSrj98Lwn7wRr8h6VeCTJCkEBYa9yCD0NOMCVML1SBVq2PM1vEYlWOOLKRR+rh+Pl+kPkT1GuUKBOt2sWOttfaCII5jkP8fbwJc1Romj61f+1g3nAkDJZxCASGRxYgkt5AwI4lFNwKrwUzebNAglksC97+5J1MJwNz78IvJk4omIny3/2k/wDFF+t4InHF2SkAcv0aK2aWFHD6hn+RB1gappFCxbUUI8vWFbHSLU41RZm8/q/0gsrEj4qV0Zutf8xUy5pNiNLP9KRJly1kMUn5fP8AzAmxNIusIAXYueD/AG0E7p6kENzp84qk4FXTqqvseMTEz1hs6hl6E+8bqT8ozaXhhFYLOp6p59Iiz9nLHMDVmPvT3iQva6HypUB6fnSAYvtBIkp/iTQ50ufaE4xYsmiIpCk3JHUOL8R+cMVOy3Y9C3z/ADhg7TyyHQhahxykfOK6d2waiJIfmw9k1eMnGPsvuFuiYDYE+RjlSzwP31jPq7WYg0EtA9T8jEZW3MSbqCeiU/MxNRDuP0abuTwPrHRjc8w1M1Tn+ZUdCtfYs2aLD7Qw5yjM5JAAc0JLVal/lCbQ2hh0JVk3yhs6TwOUWJod9NCBduLYwFSVJKXBBBvqNeoLV5ROn7TXMSEqCcpZ6GoDfzUFBQMKCm6GvufRNs0eI2qhEhE7u6rKdxgFJCgooUaHxBCiBwAOohuz9smdLUtMqZlSpKdxPeKdQWSSAU5QAmpf4kxQYjbcxYUlagpCilWQ5sqcoUAJYdkBIUQAPwp4VB357sS7JzlYpUlSUglzyAo2p4wdxiL6XMnrQpQSgZSnKCRmZSVTHVvbgEtGbe/EIjzZ+LCVl0J7vxDMhwCzEAlyCCGZ3Foir7SzBohOY7zBQK3SEEkpIILD4ctXOpgU/aapsspUlNVFZICkqzHUsrKWTuhxQO1y8udhsnnDYiZISrPO/iOyZcsFNFlASqZmDZlA6G44wL9zxS6Z1L8LHvU5VZlFCEhWZlEqQpLCrgxDlYoiZKWmipIQlFLBJJD8y5PNzE1e1l0VR0lCk+I1QFBL51ZmAmKNSTm14K7Fsjq2PiFMciVOQKLSsnMoSwQQq2c5Xs7iGTdmrQgqUEgAAuFoUWKsuZkknLm3Xs8GlbYmpRLADZMuUl6BD5XdWXdUoFwAaByQIAcSpSO7ACQUpQVMcxQg5kJLlmFDQPQOS0ToCNKmF+nkPfR4cZxJsOusNmygBUPZvXkIYlwHYvzHKunX2iWGyZhccZZcLUnWhFeNCOntGk2b2qQogLGUn4i4H6RlJaS1udvd/X1MERlDDXq3s9YuMnEez0ZOIlrBTmQeIdx6RFxOz0hyhV9C7eSj50PrGN2fjJks0cprum1Ls8S8V2km2CUp9VRvnGS2UrXBoP3MkVCRQEuoeVneCnZpI8QvzdvqeUZBG1Z6mAW3AhPKzudX0gc3FzCCDOUa1ALCnIGsTcfQ8pG1GzWFT/8AFmbqfeBzjKQLgkU8QB8/yjEM4GZRPV/aH5AFOL8hx6n6wsl6Fbfk069sSUihSegJPk5/SIyu00v4UKPRIB9YoFzd7dAH0jlIUKhn++MGYi6mdopgNEP5uPT2iOrtLiFUSkIbkVfWK4TFH4m6cLVhUyAdfV36xOb9iJa+0E5mMwDocvyiBitsTl/9VL81Exx2WP1vDU4KpYCgqw96RPJLTGyFKCgrMSdaOG6n7rFhgUIXMzEZiA4ez6W4RG/c0gnnyLnjWCSx3ZcUgCg0zaiypkgCrcT73gm0VkFJsSK7orCy8eWfKATqKesBxmGW4K2L+j8G0gHsGvFKIqS3t7CApVXr96xPlbOpmWco0jpmCSBmzZk+pfnBQ9vyQxLPB46JQWjn6H84WEXS9op8QN0dB9YCgf8Aa/myawsdDIBTVV84fNWWFTc/IwsdEghFq3vNMTZf+0erfKOjoY1yGw5v/So+bKr7D0iTiRRf9KT5kJc9Y6OgfA0Q0ioGhNebWfjDpar/ANKvZ46OgABKmF7m/wBDBJgfL5fWOjoSBDSN7+76xaFIY01THR0Ui4gEqJmVr4vZCj84EFOsA24aawkdCY5DR4k/1j6wNCQ4p9sISOhGDHSRby+cSJQ+X0jo6GNEYnfPl84Kbx0dDAVZ+nzhZQ+cdHQhEtaRnWGoCaaQLDDeT1hI6GaeCXiEtLpwMOwSAXcPQXjo6J8F+SFMv98YepTkPXrCR0UZslbW8SfP5wFP/tl+f0hY6KZBTSzSOjo6EQf/2Q==">
            <a:extLst>
              <a:ext uri="{FF2B5EF4-FFF2-40B4-BE49-F238E27FC236}">
                <a16:creationId xmlns:a16="http://schemas.microsoft.com/office/drawing/2014/main" id="{6B721AAA-2330-4A84-BA24-D4CED0777A1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s-ES" altLang="es-ES" sz="3200"/>
          </a:p>
        </p:txBody>
      </p:sp>
      <p:pic>
        <p:nvPicPr>
          <p:cNvPr id="12293" name="Picture 2" descr="00004211">
            <a:extLst>
              <a:ext uri="{FF2B5EF4-FFF2-40B4-BE49-F238E27FC236}">
                <a16:creationId xmlns:a16="http://schemas.microsoft.com/office/drawing/2014/main" id="{3D53C4D7-B05A-4190-9F4E-6D8D2F9ED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447800"/>
            <a:ext cx="5915025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7 Conector recto de flecha">
            <a:extLst>
              <a:ext uri="{FF2B5EF4-FFF2-40B4-BE49-F238E27FC236}">
                <a16:creationId xmlns:a16="http://schemas.microsoft.com/office/drawing/2014/main" id="{D910A894-6901-4412-8D1D-54BDDDA28193}"/>
              </a:ext>
            </a:extLst>
          </p:cNvPr>
          <p:cNvCxnSpPr/>
          <p:nvPr/>
        </p:nvCxnSpPr>
        <p:spPr>
          <a:xfrm flipH="1" flipV="1">
            <a:off x="1692275" y="1196975"/>
            <a:ext cx="1509713" cy="122396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>
            <a:extLst>
              <a:ext uri="{FF2B5EF4-FFF2-40B4-BE49-F238E27FC236}">
                <a16:creationId xmlns:a16="http://schemas.microsoft.com/office/drawing/2014/main" id="{B9F69120-E9B3-4FE2-AAF4-B1839BECB7CC}"/>
              </a:ext>
            </a:extLst>
          </p:cNvPr>
          <p:cNvCxnSpPr/>
          <p:nvPr/>
        </p:nvCxnSpPr>
        <p:spPr>
          <a:xfrm flipH="1">
            <a:off x="1619250" y="3284538"/>
            <a:ext cx="1512888" cy="72072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>
            <a:extLst>
              <a:ext uri="{FF2B5EF4-FFF2-40B4-BE49-F238E27FC236}">
                <a16:creationId xmlns:a16="http://schemas.microsoft.com/office/drawing/2014/main" id="{DCD50781-6A6F-46E7-BA23-8AF1CC5173FF}"/>
              </a:ext>
            </a:extLst>
          </p:cNvPr>
          <p:cNvCxnSpPr/>
          <p:nvPr/>
        </p:nvCxnSpPr>
        <p:spPr>
          <a:xfrm flipH="1">
            <a:off x="3498850" y="2708275"/>
            <a:ext cx="1792288" cy="25923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>
            <a:extLst>
              <a:ext uri="{FF2B5EF4-FFF2-40B4-BE49-F238E27FC236}">
                <a16:creationId xmlns:a16="http://schemas.microsoft.com/office/drawing/2014/main" id="{894E1574-5F72-4761-97CF-3308D62CB7D7}"/>
              </a:ext>
            </a:extLst>
          </p:cNvPr>
          <p:cNvCxnSpPr/>
          <p:nvPr/>
        </p:nvCxnSpPr>
        <p:spPr>
          <a:xfrm>
            <a:off x="6588125" y="3284538"/>
            <a:ext cx="1584325" cy="129698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>
            <a:extLst>
              <a:ext uri="{FF2B5EF4-FFF2-40B4-BE49-F238E27FC236}">
                <a16:creationId xmlns:a16="http://schemas.microsoft.com/office/drawing/2014/main" id="{37AC2AAB-A2B6-4CB4-96DB-2B63625F2EFF}"/>
              </a:ext>
            </a:extLst>
          </p:cNvPr>
          <p:cNvCxnSpPr/>
          <p:nvPr/>
        </p:nvCxnSpPr>
        <p:spPr>
          <a:xfrm flipV="1">
            <a:off x="6526213" y="1773238"/>
            <a:ext cx="1081087" cy="863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>
            <a:extLst>
              <a:ext uri="{FF2B5EF4-FFF2-40B4-BE49-F238E27FC236}">
                <a16:creationId xmlns:a16="http://schemas.microsoft.com/office/drawing/2014/main" id="{10D578D8-32A2-4653-901E-4E0C0B2B1BE5}"/>
              </a:ext>
            </a:extLst>
          </p:cNvPr>
          <p:cNvCxnSpPr/>
          <p:nvPr/>
        </p:nvCxnSpPr>
        <p:spPr>
          <a:xfrm flipV="1">
            <a:off x="5292725" y="1341438"/>
            <a:ext cx="863600" cy="115252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00" name="23 Conector recto de flecha">
            <a:extLst>
              <a:ext uri="{FF2B5EF4-FFF2-40B4-BE49-F238E27FC236}">
                <a16:creationId xmlns:a16="http://schemas.microsoft.com/office/drawing/2014/main" id="{860FE6C5-05B7-4D7B-AB1B-3F4C87FB79E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24525" y="3357563"/>
            <a:ext cx="252413" cy="2087562"/>
          </a:xfrm>
          <a:prstGeom prst="straightConnector1">
            <a:avLst/>
          </a:prstGeom>
          <a:noFill/>
          <a:ln w="28575" algn="ctr">
            <a:solidFill>
              <a:srgbClr val="4A7EBB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24 Rectángulo redondeado">
            <a:extLst>
              <a:ext uri="{FF2B5EF4-FFF2-40B4-BE49-F238E27FC236}">
                <a16:creationId xmlns:a16="http://schemas.microsoft.com/office/drawing/2014/main" id="{1EC5A7B2-7E65-4266-AA67-5A125B9F53B9}"/>
              </a:ext>
            </a:extLst>
          </p:cNvPr>
          <p:cNvSpPr/>
          <p:nvPr/>
        </p:nvSpPr>
        <p:spPr>
          <a:xfrm>
            <a:off x="4643438" y="5589588"/>
            <a:ext cx="2808287" cy="6540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dirty="0"/>
              <a:t>Arco de medio punto</a:t>
            </a:r>
          </a:p>
        </p:txBody>
      </p:sp>
      <p:sp>
        <p:nvSpPr>
          <p:cNvPr id="26" name="25 Rectángulo redondeado">
            <a:extLst>
              <a:ext uri="{FF2B5EF4-FFF2-40B4-BE49-F238E27FC236}">
                <a16:creationId xmlns:a16="http://schemas.microsoft.com/office/drawing/2014/main" id="{A14B338A-418C-4C8D-8F51-358A8EE67353}"/>
              </a:ext>
            </a:extLst>
          </p:cNvPr>
          <p:cNvSpPr/>
          <p:nvPr/>
        </p:nvSpPr>
        <p:spPr>
          <a:xfrm>
            <a:off x="2201863" y="5518150"/>
            <a:ext cx="1296987" cy="431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dirty="0"/>
              <a:t>Pórtico</a:t>
            </a:r>
          </a:p>
        </p:txBody>
      </p:sp>
      <p:sp>
        <p:nvSpPr>
          <p:cNvPr id="27" name="26 Rectángulo redondeado">
            <a:extLst>
              <a:ext uri="{FF2B5EF4-FFF2-40B4-BE49-F238E27FC236}">
                <a16:creationId xmlns:a16="http://schemas.microsoft.com/office/drawing/2014/main" id="{5ED9DE3B-6CF2-421D-87F1-D5D4FD80275B}"/>
              </a:ext>
            </a:extLst>
          </p:cNvPr>
          <p:cNvSpPr/>
          <p:nvPr/>
        </p:nvSpPr>
        <p:spPr>
          <a:xfrm>
            <a:off x="122238" y="3716338"/>
            <a:ext cx="1403350" cy="649287"/>
          </a:xfrm>
          <a:prstGeom prst="roundRect">
            <a:avLst>
              <a:gd name="adj" fmla="val 50000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2000" dirty="0"/>
              <a:t>Nave lateral</a:t>
            </a:r>
          </a:p>
        </p:txBody>
      </p:sp>
      <p:sp>
        <p:nvSpPr>
          <p:cNvPr id="29" name="28 Rectángulo redondeado">
            <a:extLst>
              <a:ext uri="{FF2B5EF4-FFF2-40B4-BE49-F238E27FC236}">
                <a16:creationId xmlns:a16="http://schemas.microsoft.com/office/drawing/2014/main" id="{5ABE69A9-C1AE-4806-9A8B-33DC2959C493}"/>
              </a:ext>
            </a:extLst>
          </p:cNvPr>
          <p:cNvSpPr/>
          <p:nvPr/>
        </p:nvSpPr>
        <p:spPr>
          <a:xfrm>
            <a:off x="323850" y="404813"/>
            <a:ext cx="1201738" cy="914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2000" dirty="0"/>
              <a:t>Nave central</a:t>
            </a:r>
            <a:endParaRPr lang="es-ES" sz="3200" dirty="0"/>
          </a:p>
        </p:txBody>
      </p:sp>
      <p:sp>
        <p:nvSpPr>
          <p:cNvPr id="30" name="29 Rectángulo redondeado">
            <a:extLst>
              <a:ext uri="{FF2B5EF4-FFF2-40B4-BE49-F238E27FC236}">
                <a16:creationId xmlns:a16="http://schemas.microsoft.com/office/drawing/2014/main" id="{34013D63-E5C3-4410-ABE9-6C9572C6592A}"/>
              </a:ext>
            </a:extLst>
          </p:cNvPr>
          <p:cNvSpPr/>
          <p:nvPr/>
        </p:nvSpPr>
        <p:spPr>
          <a:xfrm>
            <a:off x="3059113" y="404813"/>
            <a:ext cx="1655762" cy="431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2000" dirty="0"/>
              <a:t>Cimborrio</a:t>
            </a:r>
          </a:p>
        </p:txBody>
      </p:sp>
      <p:sp>
        <p:nvSpPr>
          <p:cNvPr id="32" name="31 Rectángulo redondeado">
            <a:extLst>
              <a:ext uri="{FF2B5EF4-FFF2-40B4-BE49-F238E27FC236}">
                <a16:creationId xmlns:a16="http://schemas.microsoft.com/office/drawing/2014/main" id="{E30084D1-B76E-49F7-8E1A-C83589188863}"/>
              </a:ext>
            </a:extLst>
          </p:cNvPr>
          <p:cNvSpPr/>
          <p:nvPr/>
        </p:nvSpPr>
        <p:spPr>
          <a:xfrm>
            <a:off x="7885113" y="1341438"/>
            <a:ext cx="1079500" cy="50323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2000" dirty="0"/>
              <a:t>Ábside</a:t>
            </a:r>
          </a:p>
        </p:txBody>
      </p:sp>
      <p:sp>
        <p:nvSpPr>
          <p:cNvPr id="33" name="32 Rectángulo redondeado">
            <a:extLst>
              <a:ext uri="{FF2B5EF4-FFF2-40B4-BE49-F238E27FC236}">
                <a16:creationId xmlns:a16="http://schemas.microsoft.com/office/drawing/2014/main" id="{16B62150-78F2-41B6-82D2-F5195DEA8CB7}"/>
              </a:ext>
            </a:extLst>
          </p:cNvPr>
          <p:cNvSpPr/>
          <p:nvPr/>
        </p:nvSpPr>
        <p:spPr>
          <a:xfrm>
            <a:off x="7308850" y="4724400"/>
            <a:ext cx="1547813" cy="5762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2000" dirty="0"/>
              <a:t>Capilla lateral</a:t>
            </a:r>
          </a:p>
        </p:txBody>
      </p:sp>
      <p:cxnSp>
        <p:nvCxnSpPr>
          <p:cNvPr id="35" name="34 Conector recto de flecha">
            <a:extLst>
              <a:ext uri="{FF2B5EF4-FFF2-40B4-BE49-F238E27FC236}">
                <a16:creationId xmlns:a16="http://schemas.microsoft.com/office/drawing/2014/main" id="{887433B6-EF95-4D62-A116-1B37A613E737}"/>
              </a:ext>
            </a:extLst>
          </p:cNvPr>
          <p:cNvCxnSpPr/>
          <p:nvPr/>
        </p:nvCxnSpPr>
        <p:spPr>
          <a:xfrm flipH="1" flipV="1">
            <a:off x="3563938" y="908050"/>
            <a:ext cx="895350" cy="100806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35 Rectángulo redondeado">
            <a:extLst>
              <a:ext uri="{FF2B5EF4-FFF2-40B4-BE49-F238E27FC236}">
                <a16:creationId xmlns:a16="http://schemas.microsoft.com/office/drawing/2014/main" id="{60482D6F-CD47-4CDE-BCFA-3D27D35D40AE}"/>
              </a:ext>
            </a:extLst>
          </p:cNvPr>
          <p:cNvSpPr/>
          <p:nvPr/>
        </p:nvSpPr>
        <p:spPr>
          <a:xfrm>
            <a:off x="5508625" y="404813"/>
            <a:ext cx="1800225" cy="83661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2000" dirty="0"/>
              <a:t>Tejado a doble vertiente</a:t>
            </a:r>
          </a:p>
        </p:txBody>
      </p:sp>
    </p:spTree>
  </p:cSld>
  <p:clrMapOvr>
    <a:masterClrMapping/>
  </p:clrMapOvr>
  <p:transition spd="slow">
    <p:plus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3 Diagrama">
            <a:extLst>
              <a:ext uri="{FF2B5EF4-FFF2-40B4-BE49-F238E27FC236}">
                <a16:creationId xmlns:a16="http://schemas.microsoft.com/office/drawing/2014/main" id="{B4E9105B-FA3B-4808-AE48-D959F155EF8A}"/>
              </a:ext>
            </a:extLst>
          </p:cNvPr>
          <p:cNvGraphicFramePr/>
          <p:nvPr/>
        </p:nvGraphicFramePr>
        <p:xfrm>
          <a:off x="179512" y="44624"/>
          <a:ext cx="8964488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spli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>
            <a:extLst>
              <a:ext uri="{FF2B5EF4-FFF2-40B4-BE49-F238E27FC236}">
                <a16:creationId xmlns:a16="http://schemas.microsoft.com/office/drawing/2014/main" id="{1423D840-7B01-441A-8F1F-4372D4F77AAA}"/>
              </a:ext>
            </a:extLst>
          </p:cNvPr>
          <p:cNvGraphicFramePr/>
          <p:nvPr/>
        </p:nvGraphicFramePr>
        <p:xfrm>
          <a:off x="-402902" y="2990602"/>
          <a:ext cx="9540552" cy="3861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339" name="Picture 2" descr="http://www.jdiezarnal.com/sanpedrodelanaveventana04.jpg">
            <a:extLst>
              <a:ext uri="{FF2B5EF4-FFF2-40B4-BE49-F238E27FC236}">
                <a16:creationId xmlns:a16="http://schemas.microsoft.com/office/drawing/2014/main" id="{4699F894-6F7C-498D-96E9-376DCB5FD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33375"/>
            <a:ext cx="3686175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5" descr="http://www.jdiezarnal.com/sanpedrodelanaveventana03.jpg">
            <a:extLst>
              <a:ext uri="{FF2B5EF4-FFF2-40B4-BE49-F238E27FC236}">
                <a16:creationId xmlns:a16="http://schemas.microsoft.com/office/drawing/2014/main" id="{BE987D2F-1801-4264-8004-C32F5E318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813" y="1371600"/>
            <a:ext cx="411480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Llamada de flecha hacia abajo">
            <a:extLst>
              <a:ext uri="{FF2B5EF4-FFF2-40B4-BE49-F238E27FC236}">
                <a16:creationId xmlns:a16="http://schemas.microsoft.com/office/drawing/2014/main" id="{74BEC0BF-A880-46EE-B6E4-69B5FA474D5D}"/>
              </a:ext>
            </a:extLst>
          </p:cNvPr>
          <p:cNvSpPr/>
          <p:nvPr/>
        </p:nvSpPr>
        <p:spPr>
          <a:xfrm>
            <a:off x="5508625" y="115888"/>
            <a:ext cx="3024188" cy="1152525"/>
          </a:xfrm>
          <a:prstGeom prst="downArrowCallou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dirty="0"/>
              <a:t>Vanos del exterior del templo</a:t>
            </a:r>
          </a:p>
        </p:txBody>
      </p:sp>
    </p:spTree>
  </p:cSld>
  <p:clrMapOvr>
    <a:masterClrMapping/>
  </p:clrMapOvr>
  <p:transition spd="slow">
    <p:pull dir="r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8950" y="0"/>
            <a:ext cx="6118093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5902" y="1839884"/>
            <a:ext cx="6118095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190134" y="832294"/>
            <a:ext cx="6857999" cy="5192552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9" name="Picture 5" descr="sanpedrodelanaveiglesia03">
            <a:extLst>
              <a:ext uri="{FF2B5EF4-FFF2-40B4-BE49-F238E27FC236}">
                <a16:creationId xmlns:a16="http://schemas.microsoft.com/office/drawing/2014/main" id="{52AF96A9-4261-4A89-8EB9-3F0DA3B20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457200"/>
            <a:ext cx="7924800" cy="5943600"/>
          </a:xfrm>
          <a:prstGeom prst="rect">
            <a:avLst/>
          </a:prstGeom>
        </p:spPr>
      </p:pic>
      <p:graphicFrame>
        <p:nvGraphicFramePr>
          <p:cNvPr id="4" name="3 Diagrama">
            <a:extLst>
              <a:ext uri="{FF2B5EF4-FFF2-40B4-BE49-F238E27FC236}">
                <a16:creationId xmlns:a16="http://schemas.microsoft.com/office/drawing/2014/main" id="{50BA0DB9-26E3-4FD7-90DA-9BFE6E200C77}"/>
              </a:ext>
            </a:extLst>
          </p:cNvPr>
          <p:cNvGraphicFramePr/>
          <p:nvPr/>
        </p:nvGraphicFramePr>
        <p:xfrm>
          <a:off x="-972616" y="229096"/>
          <a:ext cx="5760640" cy="6152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spd="slow">
    <p:pull dir="l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9BB2A4F8-0203-45C6-A490-C3C5178CC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/>
              <a:t>PLANTA:  cruciforme y basilical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8BD9D8B-1082-4A3B-AE7B-266C877A1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288" y="1782763"/>
            <a:ext cx="8229600" cy="4525962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s-ES" altLang="es-ES" sz="2400"/>
              <a:t>Es </a:t>
            </a:r>
            <a:r>
              <a:rPr lang="es-ES" altLang="es-ES" sz="2400" b="1"/>
              <a:t>decir de cruz griega inscrita en un rectángulo</a:t>
            </a:r>
          </a:p>
          <a:p>
            <a:endParaRPr lang="es-ES" altLang="es-ES" sz="2400" b="1"/>
          </a:p>
          <a:p>
            <a:endParaRPr lang="es-ES" altLang="es-ES" sz="2400" b="1"/>
          </a:p>
          <a:p>
            <a:endParaRPr lang="es-ES" altLang="es-ES" sz="2400" b="1"/>
          </a:p>
          <a:p>
            <a:endParaRPr lang="es-ES" altLang="es-ES" sz="2400" b="1"/>
          </a:p>
          <a:p>
            <a:endParaRPr lang="es-ES" altLang="es-ES" sz="2400" b="1"/>
          </a:p>
          <a:p>
            <a:endParaRPr lang="es-ES" altLang="es-ES" sz="2400" b="1"/>
          </a:p>
          <a:p>
            <a:pPr lvl="4"/>
            <a:r>
              <a:rPr lang="es-ES" altLang="es-ES" sz="2400"/>
              <a:t>Viviendas de los frailes </a:t>
            </a:r>
            <a:r>
              <a:rPr lang="es-ES" altLang="es-ES" sz="2400" b="1"/>
              <a:t>“</a:t>
            </a:r>
            <a:r>
              <a:rPr lang="es-ES" altLang="es-ES" sz="2400"/>
              <a:t>Ergastulae" o capillas. Fue iglesia monasterial.</a:t>
            </a:r>
            <a:br>
              <a:rPr lang="es-ES" altLang="es-ES" sz="2400"/>
            </a:br>
            <a:r>
              <a:rPr lang="es-ES" altLang="es-ES" sz="1200"/>
              <a:t> </a:t>
            </a:r>
            <a:endParaRPr lang="es-ES" altLang="es-ES" sz="1200" b="1"/>
          </a:p>
          <a:p>
            <a:pPr lvl="4"/>
            <a:endParaRPr lang="es-ES" altLang="es-ES" sz="1200" b="1"/>
          </a:p>
        </p:txBody>
      </p:sp>
      <p:pic>
        <p:nvPicPr>
          <p:cNvPr id="16388" name="Picture 5" descr="ANd9GcRf56mEmF_VNBgkVbC7el-fraYSK7JFkWGECOdseXVDrp9QlGbcig">
            <a:extLst>
              <a:ext uri="{FF2B5EF4-FFF2-40B4-BE49-F238E27FC236}">
                <a16:creationId xmlns:a16="http://schemas.microsoft.com/office/drawing/2014/main" id="{C17600CB-DF1C-40CE-BBE1-63C4FFE8A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205038"/>
            <a:ext cx="1943100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Line 6">
            <a:extLst>
              <a:ext uri="{FF2B5EF4-FFF2-40B4-BE49-F238E27FC236}">
                <a16:creationId xmlns:a16="http://schemas.microsoft.com/office/drawing/2014/main" id="{B39BB79C-1AA5-4C62-8EC6-9558632B1A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24075" y="2708275"/>
            <a:ext cx="1511300" cy="1204913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6390" name="Rectangle 7">
            <a:extLst>
              <a:ext uri="{FF2B5EF4-FFF2-40B4-BE49-F238E27FC236}">
                <a16:creationId xmlns:a16="http://schemas.microsoft.com/office/drawing/2014/main" id="{EF1E6DEA-C223-4A59-9E52-AC46FE8925F2}"/>
              </a:ext>
            </a:extLst>
          </p:cNvPr>
          <p:cNvSpPr>
            <a:spLocks noChangeArrowheads="1"/>
          </p:cNvSpPr>
          <p:nvPr/>
        </p:nvSpPr>
        <p:spPr bwMode="auto">
          <a:xfrm rot="10771708" flipV="1">
            <a:off x="3276600" y="2349500"/>
            <a:ext cx="5654675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s-ES" altLang="es-ES"/>
              <a:t>Se añade dos naves de la misma longitud que la central.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s-ES" altLang="es-ES"/>
              <a:t>separadas de esta por columnas, unidas por arcos de herradura.  </a:t>
            </a:r>
          </a:p>
        </p:txBody>
      </p:sp>
      <p:sp>
        <p:nvSpPr>
          <p:cNvPr id="16391" name="Line 9">
            <a:extLst>
              <a:ext uri="{FF2B5EF4-FFF2-40B4-BE49-F238E27FC236}">
                <a16:creationId xmlns:a16="http://schemas.microsoft.com/office/drawing/2014/main" id="{7E14B8AA-D58C-4A4D-9EDB-D52EFCE770C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79613" y="3500438"/>
            <a:ext cx="1584325" cy="433387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6392" name="Oval 10">
            <a:extLst>
              <a:ext uri="{FF2B5EF4-FFF2-40B4-BE49-F238E27FC236}">
                <a16:creationId xmlns:a16="http://schemas.microsoft.com/office/drawing/2014/main" id="{DDE94247-3164-4314-B81A-DB4289804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4797425"/>
            <a:ext cx="914400" cy="9144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s-ES" altLang="es-ES"/>
          </a:p>
        </p:txBody>
      </p:sp>
      <p:cxnSp>
        <p:nvCxnSpPr>
          <p:cNvPr id="3" name="2 Conector recto de flecha">
            <a:extLst>
              <a:ext uri="{FF2B5EF4-FFF2-40B4-BE49-F238E27FC236}">
                <a16:creationId xmlns:a16="http://schemas.microsoft.com/office/drawing/2014/main" id="{5D0B880A-46B9-48DF-8E68-12F774CCF1E5}"/>
              </a:ext>
            </a:extLst>
          </p:cNvPr>
          <p:cNvCxnSpPr/>
          <p:nvPr/>
        </p:nvCxnSpPr>
        <p:spPr>
          <a:xfrm>
            <a:off x="2124075" y="3068638"/>
            <a:ext cx="574675" cy="17287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strips dir="l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http://www.arquivoltas.com/23-Zamora/SPedroNave%20G07.jpg">
            <a:extLst>
              <a:ext uri="{FF2B5EF4-FFF2-40B4-BE49-F238E27FC236}">
                <a16:creationId xmlns:a16="http://schemas.microsoft.com/office/drawing/2014/main" id="{897000B4-E179-480E-87A8-675B4D756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692150"/>
            <a:ext cx="4443412" cy="54737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Line 5">
            <a:extLst>
              <a:ext uri="{FF2B5EF4-FFF2-40B4-BE49-F238E27FC236}">
                <a16:creationId xmlns:a16="http://schemas.microsoft.com/office/drawing/2014/main" id="{32319972-B256-4ED7-A2D8-A1CE56AC721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32138" y="1052513"/>
            <a:ext cx="1511300" cy="5048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12" name="Line 10">
            <a:extLst>
              <a:ext uri="{FF2B5EF4-FFF2-40B4-BE49-F238E27FC236}">
                <a16:creationId xmlns:a16="http://schemas.microsoft.com/office/drawing/2014/main" id="{A54F188B-CBCD-41E6-B065-8F61F9A6CB82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2138" y="981075"/>
            <a:ext cx="1584325" cy="5762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13" name="Line 11">
            <a:extLst>
              <a:ext uri="{FF2B5EF4-FFF2-40B4-BE49-F238E27FC236}">
                <a16:creationId xmlns:a16="http://schemas.microsoft.com/office/drawing/2014/main" id="{5883FCDB-0687-4E5C-8E46-4A03C9EDD32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32138" y="981075"/>
            <a:ext cx="1584325" cy="5762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14" name="Line 13">
            <a:extLst>
              <a:ext uri="{FF2B5EF4-FFF2-40B4-BE49-F238E27FC236}">
                <a16:creationId xmlns:a16="http://schemas.microsoft.com/office/drawing/2014/main" id="{EF0658ED-5DDE-4E7B-8E4C-51641D7A6ED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356100" y="1341438"/>
            <a:ext cx="360363" cy="2159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15" name="Line 15">
            <a:extLst>
              <a:ext uri="{FF2B5EF4-FFF2-40B4-BE49-F238E27FC236}">
                <a16:creationId xmlns:a16="http://schemas.microsoft.com/office/drawing/2014/main" id="{E1B7B3EE-6E94-4001-8625-09C4B1DE819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348038" y="981075"/>
            <a:ext cx="1368425" cy="6477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16" name="Line 19">
            <a:extLst>
              <a:ext uri="{FF2B5EF4-FFF2-40B4-BE49-F238E27FC236}">
                <a16:creationId xmlns:a16="http://schemas.microsoft.com/office/drawing/2014/main" id="{4278B81C-CA46-47C0-8D7B-3148EB8D4E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90805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17" name="Oval 20">
            <a:extLst>
              <a:ext uri="{FF2B5EF4-FFF2-40B4-BE49-F238E27FC236}">
                <a16:creationId xmlns:a16="http://schemas.microsoft.com/office/drawing/2014/main" id="{BAECDD57-DA91-4C85-98DE-C2E9851A3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404813"/>
            <a:ext cx="1008062" cy="4318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s-ES" altLang="es-ES"/>
          </a:p>
        </p:txBody>
      </p:sp>
      <p:sp>
        <p:nvSpPr>
          <p:cNvPr id="17418" name="Rectangle 22">
            <a:extLst>
              <a:ext uri="{FF2B5EF4-FFF2-40B4-BE49-F238E27FC236}">
                <a16:creationId xmlns:a16="http://schemas.microsoft.com/office/drawing/2014/main" id="{17922F2A-1A78-443E-B735-6DA0C896E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6413" y="2420938"/>
            <a:ext cx="12747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ES"/>
              <a:t>Cámara?</a:t>
            </a:r>
          </a:p>
        </p:txBody>
      </p:sp>
      <p:sp>
        <p:nvSpPr>
          <p:cNvPr id="17419" name="Oval 23">
            <a:extLst>
              <a:ext uri="{FF2B5EF4-FFF2-40B4-BE49-F238E27FC236}">
                <a16:creationId xmlns:a16="http://schemas.microsoft.com/office/drawing/2014/main" id="{8A664933-BE7D-4140-8532-BACE96485A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288" y="3429000"/>
            <a:ext cx="71437" cy="7143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ES"/>
              <a:t>pórtico</a:t>
            </a:r>
          </a:p>
        </p:txBody>
      </p:sp>
      <p:sp>
        <p:nvSpPr>
          <p:cNvPr id="17420" name="Oval 24">
            <a:extLst>
              <a:ext uri="{FF2B5EF4-FFF2-40B4-BE49-F238E27FC236}">
                <a16:creationId xmlns:a16="http://schemas.microsoft.com/office/drawing/2014/main" id="{887A7816-6BA1-4BF4-802F-FBFBEDFCD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638" y="6237288"/>
            <a:ext cx="1296987" cy="620712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ES" sz="2000"/>
              <a:t>puerta</a:t>
            </a:r>
          </a:p>
        </p:txBody>
      </p:sp>
      <p:sp>
        <p:nvSpPr>
          <p:cNvPr id="17421" name="Oval 25">
            <a:extLst>
              <a:ext uri="{FF2B5EF4-FFF2-40B4-BE49-F238E27FC236}">
                <a16:creationId xmlns:a16="http://schemas.microsoft.com/office/drawing/2014/main" id="{90500015-C1FC-4970-8E25-7E6816C2CE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6524625"/>
            <a:ext cx="914400" cy="9144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es-ES" altLang="es-ES"/>
          </a:p>
        </p:txBody>
      </p:sp>
      <p:sp>
        <p:nvSpPr>
          <p:cNvPr id="17422" name="Line 26">
            <a:extLst>
              <a:ext uri="{FF2B5EF4-FFF2-40B4-BE49-F238E27FC236}">
                <a16:creationId xmlns:a16="http://schemas.microsoft.com/office/drawing/2014/main" id="{1367D9CD-5FBA-4633-AA48-DFAF08714A7B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0063" y="2565400"/>
            <a:ext cx="1223962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23" name="Line 27">
            <a:extLst>
              <a:ext uri="{FF2B5EF4-FFF2-40B4-BE49-F238E27FC236}">
                <a16:creationId xmlns:a16="http://schemas.microsoft.com/office/drawing/2014/main" id="{8AA16FCB-1EB9-4383-B42B-9079AB5063C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27763" y="3551238"/>
            <a:ext cx="720725" cy="93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24" name="Line 28">
            <a:extLst>
              <a:ext uri="{FF2B5EF4-FFF2-40B4-BE49-F238E27FC236}">
                <a16:creationId xmlns:a16="http://schemas.microsoft.com/office/drawing/2014/main" id="{BB6F537F-B705-4A50-B9E3-D27E6E1455BA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3438" y="5805488"/>
            <a:ext cx="73025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25" name="Line 29">
            <a:extLst>
              <a:ext uri="{FF2B5EF4-FFF2-40B4-BE49-F238E27FC236}">
                <a16:creationId xmlns:a16="http://schemas.microsoft.com/office/drawing/2014/main" id="{07B3404E-E420-451A-A984-6B3FA7C995D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763713" y="2492375"/>
            <a:ext cx="2376487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26" name="Oval 30">
            <a:extLst>
              <a:ext uri="{FF2B5EF4-FFF2-40B4-BE49-F238E27FC236}">
                <a16:creationId xmlns:a16="http://schemas.microsoft.com/office/drawing/2014/main" id="{DD5EA5FA-6DF0-4E35-9A9A-FBDD45E0A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2636838"/>
            <a:ext cx="914400" cy="9144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s-ES" altLang="es-ES"/>
          </a:p>
        </p:txBody>
      </p:sp>
      <p:sp>
        <p:nvSpPr>
          <p:cNvPr id="17427" name="Oval 31">
            <a:extLst>
              <a:ext uri="{FF2B5EF4-FFF2-40B4-BE49-F238E27FC236}">
                <a16:creationId xmlns:a16="http://schemas.microsoft.com/office/drawing/2014/main" id="{3D87DE23-8BF2-4ED4-9E60-8713D7F31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00213"/>
            <a:ext cx="1511300" cy="792162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s-ES" altLang="es-ES"/>
          </a:p>
        </p:txBody>
      </p:sp>
      <p:sp>
        <p:nvSpPr>
          <p:cNvPr id="17428" name="Oval 32">
            <a:extLst>
              <a:ext uri="{FF2B5EF4-FFF2-40B4-BE49-F238E27FC236}">
                <a16:creationId xmlns:a16="http://schemas.microsoft.com/office/drawing/2014/main" id="{AE1C4641-669B-4964-945F-088941A4C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2133600"/>
            <a:ext cx="792162" cy="35877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ES"/>
              <a:t>ventanal</a:t>
            </a:r>
          </a:p>
        </p:txBody>
      </p:sp>
      <p:sp>
        <p:nvSpPr>
          <p:cNvPr id="17429" name="Oval 34">
            <a:extLst>
              <a:ext uri="{FF2B5EF4-FFF2-40B4-BE49-F238E27FC236}">
                <a16:creationId xmlns:a16="http://schemas.microsoft.com/office/drawing/2014/main" id="{9313F353-ECBA-44FE-92D3-DD8CFC8D3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08050"/>
            <a:ext cx="1081088" cy="57626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ES"/>
              <a:t>acceso</a:t>
            </a:r>
          </a:p>
        </p:txBody>
      </p:sp>
      <p:sp>
        <p:nvSpPr>
          <p:cNvPr id="17430" name="Oval 35">
            <a:extLst>
              <a:ext uri="{FF2B5EF4-FFF2-40B4-BE49-F238E27FC236}">
                <a16:creationId xmlns:a16="http://schemas.microsoft.com/office/drawing/2014/main" id="{5588B04E-943B-4400-9D6A-98E863A36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1341438"/>
            <a:ext cx="914400" cy="9144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s-ES" altLang="es-ES"/>
          </a:p>
        </p:txBody>
      </p:sp>
      <p:sp>
        <p:nvSpPr>
          <p:cNvPr id="17431" name="Line 36">
            <a:extLst>
              <a:ext uri="{FF2B5EF4-FFF2-40B4-BE49-F238E27FC236}">
                <a16:creationId xmlns:a16="http://schemas.microsoft.com/office/drawing/2014/main" id="{705605D4-2C2B-4F59-8C18-3F3AD48D7B3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47813" y="3644900"/>
            <a:ext cx="316865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32" name="Oval 37">
            <a:extLst>
              <a:ext uri="{FF2B5EF4-FFF2-40B4-BE49-F238E27FC236}">
                <a16:creationId xmlns:a16="http://schemas.microsoft.com/office/drawing/2014/main" id="{837B4B17-D3B9-4FC1-91F5-4668FA9E7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3860800"/>
            <a:ext cx="1223963" cy="36036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s-ES" altLang="es-ES"/>
          </a:p>
        </p:txBody>
      </p:sp>
      <p:sp>
        <p:nvSpPr>
          <p:cNvPr id="17433" name="Oval 38">
            <a:extLst>
              <a:ext uri="{FF2B5EF4-FFF2-40B4-BE49-F238E27FC236}">
                <a16:creationId xmlns:a16="http://schemas.microsoft.com/office/drawing/2014/main" id="{12523298-2008-4E46-B342-EC7CE4D26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3716338"/>
            <a:ext cx="1152525" cy="6492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s-ES" altLang="es-ES"/>
          </a:p>
        </p:txBody>
      </p:sp>
      <p:sp>
        <p:nvSpPr>
          <p:cNvPr id="17434" name="Oval 39">
            <a:extLst>
              <a:ext uri="{FF2B5EF4-FFF2-40B4-BE49-F238E27FC236}">
                <a16:creationId xmlns:a16="http://schemas.microsoft.com/office/drawing/2014/main" id="{971DE29E-7180-4AD9-902E-7A9750CFD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4149725"/>
            <a:ext cx="914400" cy="9144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s-ES" altLang="es-ES"/>
          </a:p>
        </p:txBody>
      </p:sp>
      <p:sp>
        <p:nvSpPr>
          <p:cNvPr id="17435" name="Oval 40">
            <a:extLst>
              <a:ext uri="{FF2B5EF4-FFF2-40B4-BE49-F238E27FC236}">
                <a16:creationId xmlns:a16="http://schemas.microsoft.com/office/drawing/2014/main" id="{9EF3742A-D294-4E46-9D74-7B450F8B0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3644900"/>
            <a:ext cx="1225550" cy="79216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ES"/>
              <a:t>crucero</a:t>
            </a:r>
          </a:p>
        </p:txBody>
      </p:sp>
      <p:sp>
        <p:nvSpPr>
          <p:cNvPr id="17436" name="Oval 41">
            <a:extLst>
              <a:ext uri="{FF2B5EF4-FFF2-40B4-BE49-F238E27FC236}">
                <a16:creationId xmlns:a16="http://schemas.microsoft.com/office/drawing/2014/main" id="{FA2FA4D9-BCB1-43F6-9419-F586FC0A7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404813"/>
            <a:ext cx="1152525" cy="50323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s-ES" altLang="es-ES"/>
          </a:p>
        </p:txBody>
      </p:sp>
      <p:sp>
        <p:nvSpPr>
          <p:cNvPr id="17437" name="Oval 42">
            <a:extLst>
              <a:ext uri="{FF2B5EF4-FFF2-40B4-BE49-F238E27FC236}">
                <a16:creationId xmlns:a16="http://schemas.microsoft.com/office/drawing/2014/main" id="{0B94D8C7-EB66-44BC-B893-3A2E040F4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260350"/>
            <a:ext cx="2211387" cy="7207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ES"/>
              <a:t>Ábside rectangular</a:t>
            </a:r>
          </a:p>
        </p:txBody>
      </p:sp>
      <p:sp>
        <p:nvSpPr>
          <p:cNvPr id="17438" name="Line 43">
            <a:extLst>
              <a:ext uri="{FF2B5EF4-FFF2-40B4-BE49-F238E27FC236}">
                <a16:creationId xmlns:a16="http://schemas.microsoft.com/office/drawing/2014/main" id="{F93D01B5-A2FC-4923-81AF-00F2E0ED04A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08625" y="5084763"/>
            <a:ext cx="107950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39" name="Oval 44">
            <a:extLst>
              <a:ext uri="{FF2B5EF4-FFF2-40B4-BE49-F238E27FC236}">
                <a16:creationId xmlns:a16="http://schemas.microsoft.com/office/drawing/2014/main" id="{2A0926E0-89C1-4309-B740-3452898368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4025" y="5084763"/>
            <a:ext cx="914400" cy="2889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ES"/>
              <a:t>Nave lateral</a:t>
            </a:r>
          </a:p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s-ES" altLang="es-ES"/>
          </a:p>
        </p:txBody>
      </p:sp>
      <p:sp>
        <p:nvSpPr>
          <p:cNvPr id="17440" name="Line 35">
            <a:extLst>
              <a:ext uri="{FF2B5EF4-FFF2-40B4-BE49-F238E27FC236}">
                <a16:creationId xmlns:a16="http://schemas.microsoft.com/office/drawing/2014/main" id="{B82CB7F3-B0B8-46BD-8FEB-B75A601A8A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43438" y="692150"/>
            <a:ext cx="1296987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41" name="Oval 36">
            <a:extLst>
              <a:ext uri="{FF2B5EF4-FFF2-40B4-BE49-F238E27FC236}">
                <a16:creationId xmlns:a16="http://schemas.microsoft.com/office/drawing/2014/main" id="{70E4EADD-8CEE-45B1-A532-F14F4793D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260350"/>
            <a:ext cx="1512888" cy="7207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/>
              <a:t>prebisterio</a:t>
            </a:r>
          </a:p>
        </p:txBody>
      </p:sp>
      <p:sp>
        <p:nvSpPr>
          <p:cNvPr id="17442" name="Oval 38">
            <a:extLst>
              <a:ext uri="{FF2B5EF4-FFF2-40B4-BE49-F238E27FC236}">
                <a16:creationId xmlns:a16="http://schemas.microsoft.com/office/drawing/2014/main" id="{C739297E-0A44-40C6-9A2C-08F0B4F11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908050"/>
            <a:ext cx="1800225" cy="9366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/>
              <a:t>Horologium *</a:t>
            </a:r>
          </a:p>
        </p:txBody>
      </p:sp>
      <p:sp>
        <p:nvSpPr>
          <p:cNvPr id="17443" name="Oval 39">
            <a:extLst>
              <a:ext uri="{FF2B5EF4-FFF2-40B4-BE49-F238E27FC236}">
                <a16:creationId xmlns:a16="http://schemas.microsoft.com/office/drawing/2014/main" id="{0598F1D7-8A01-47FB-A3BC-A4C00E64D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4025" y="2420938"/>
            <a:ext cx="1439863" cy="5032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7444" name="Line 33">
            <a:extLst>
              <a:ext uri="{FF2B5EF4-FFF2-40B4-BE49-F238E27FC236}">
                <a16:creationId xmlns:a16="http://schemas.microsoft.com/office/drawing/2014/main" id="{B8F7AB02-D6B0-4BA6-B4DC-91F5DE228D9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331913" y="1196975"/>
            <a:ext cx="2808287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45" name="Line 16">
            <a:extLst>
              <a:ext uri="{FF2B5EF4-FFF2-40B4-BE49-F238E27FC236}">
                <a16:creationId xmlns:a16="http://schemas.microsoft.com/office/drawing/2014/main" id="{B84E72A9-A9DA-417C-A105-B71324592B7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276600" y="908050"/>
            <a:ext cx="13684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7446" name="Line 37">
            <a:extLst>
              <a:ext uri="{FF2B5EF4-FFF2-40B4-BE49-F238E27FC236}">
                <a16:creationId xmlns:a16="http://schemas.microsoft.com/office/drawing/2014/main" id="{99CA0E8A-7853-43B9-A8E2-3C2D3B57A81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08400" y="1557338"/>
            <a:ext cx="503238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slow">
    <p:strips dir="r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3 Título">
            <a:extLst>
              <a:ext uri="{FF2B5EF4-FFF2-40B4-BE49-F238E27FC236}">
                <a16:creationId xmlns:a16="http://schemas.microsoft.com/office/drawing/2014/main" id="{4A8AE4A6-F98D-4165-BB3B-7A01E4340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/>
              <a:t>				* CURIOSIDAD</a:t>
            </a:r>
          </a:p>
        </p:txBody>
      </p:sp>
      <p:sp>
        <p:nvSpPr>
          <p:cNvPr id="18435" name="5 Marcador de contenido">
            <a:extLst>
              <a:ext uri="{FF2B5EF4-FFF2-40B4-BE49-F238E27FC236}">
                <a16:creationId xmlns:a16="http://schemas.microsoft.com/office/drawing/2014/main" id="{E2B0C2D3-77DD-4051-8D1C-353623FBED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4171950" cy="5589587"/>
          </a:xfrm>
        </p:spPr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es-ES" altLang="es-ES" b="1"/>
              <a:t>Junto al arco toral en la zona de la cabecera podemos encontrar un </a:t>
            </a:r>
            <a:r>
              <a:rPr lang="es-ES" altLang="es-ES" b="1" i="1"/>
              <a:t>horoligium</a:t>
            </a:r>
            <a:r>
              <a:rPr lang="es-ES" altLang="es-ES" b="1"/>
              <a:t> visigodo.</a:t>
            </a:r>
          </a:p>
          <a:p>
            <a:pPr algn="ctr">
              <a:buFont typeface="Arial" panose="020B0604020202020204" pitchFamily="34" charset="0"/>
              <a:buNone/>
            </a:pPr>
            <a:endParaRPr lang="es-ES" altLang="es-ES" b="1"/>
          </a:p>
          <a:p>
            <a:pPr algn="ctr">
              <a:buFont typeface="Arial" panose="020B0604020202020204" pitchFamily="34" charset="0"/>
              <a:buNone/>
            </a:pPr>
            <a:r>
              <a:rPr lang="es-ES" altLang="es-ES" b="1"/>
              <a:t> Es un "reloj" de la época que marcaba el horario. 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es-ES" altLang="es-ES" b="1"/>
              <a:t>No está completo y sólo podemos contemplar los meses que van de noviembre a marzo.</a:t>
            </a:r>
            <a:endParaRPr lang="es-ES" altLang="es-ES"/>
          </a:p>
        </p:txBody>
      </p:sp>
      <p:pic>
        <p:nvPicPr>
          <p:cNvPr id="18436" name="Picture 2">
            <a:extLst>
              <a:ext uri="{FF2B5EF4-FFF2-40B4-BE49-F238E27FC236}">
                <a16:creationId xmlns:a16="http://schemas.microsoft.com/office/drawing/2014/main" id="{70C5E881-32D1-4F88-9BBD-2C027E45B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429000"/>
            <a:ext cx="4276725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4">
            <a:extLst>
              <a:ext uri="{FF2B5EF4-FFF2-40B4-BE49-F238E27FC236}">
                <a16:creationId xmlns:a16="http://schemas.microsoft.com/office/drawing/2014/main" id="{DB19D719-64FC-4FB1-94D0-D93A78B9F63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050" y="333375"/>
            <a:ext cx="4178300" cy="2879725"/>
          </a:xfrm>
          <a:noFill/>
        </p:spPr>
      </p:pic>
      <p:cxnSp>
        <p:nvCxnSpPr>
          <p:cNvPr id="12" name="11 Conector recto">
            <a:extLst>
              <a:ext uri="{FF2B5EF4-FFF2-40B4-BE49-F238E27FC236}">
                <a16:creationId xmlns:a16="http://schemas.microsoft.com/office/drawing/2014/main" id="{D47EDFF9-3056-4D1A-B4AA-9FB413102D2A}"/>
              </a:ext>
            </a:extLst>
          </p:cNvPr>
          <p:cNvCxnSpPr/>
          <p:nvPr/>
        </p:nvCxnSpPr>
        <p:spPr>
          <a:xfrm>
            <a:off x="395288" y="333375"/>
            <a:ext cx="41052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9323E48B-EF71-4D52-B464-8DBB39FDC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sz="2400"/>
              <a:t>El santuario es pequeño, normal a partir de época visigoda, tanto en parroquias rurales como en las monásticas. </a:t>
            </a:r>
            <a:endParaRPr lang="es-ES" altLang="es-E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4DA2EA16-E898-4222-929E-54AC6D3D4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es-ES" altLang="es-ES" sz="2400"/>
              <a:t>Las dos habitaciones delanteras plantean un problema para los historiadores</a:t>
            </a:r>
          </a:p>
        </p:txBody>
      </p:sp>
      <p:pic>
        <p:nvPicPr>
          <p:cNvPr id="19460" name="Picture 5" descr="San Pedro da La Nave (Interior)">
            <a:extLst>
              <a:ext uri="{FF2B5EF4-FFF2-40B4-BE49-F238E27FC236}">
                <a16:creationId xmlns:a16="http://schemas.microsoft.com/office/drawing/2014/main" id="{3CBD2362-FBED-4059-B4C1-CF6A0F0B6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205038"/>
            <a:ext cx="2819400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Oval 6">
            <a:extLst>
              <a:ext uri="{FF2B5EF4-FFF2-40B4-BE49-F238E27FC236}">
                <a16:creationId xmlns:a16="http://schemas.microsoft.com/office/drawing/2014/main" id="{1672CEB4-E97C-4D33-A85C-68DBF25DD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888" y="2349500"/>
            <a:ext cx="2808287" cy="40322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/>
              <a:t>  </a:t>
            </a:r>
          </a:p>
        </p:txBody>
      </p:sp>
      <p:sp>
        <p:nvSpPr>
          <p:cNvPr id="19462" name="Oval 7">
            <a:extLst>
              <a:ext uri="{FF2B5EF4-FFF2-40B4-BE49-F238E27FC236}">
                <a16:creationId xmlns:a16="http://schemas.microsoft.com/office/drawing/2014/main" id="{123800B3-E981-4620-9448-C60F58638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852738"/>
            <a:ext cx="2700338" cy="2952750"/>
          </a:xfrm>
          <a:prstGeom prst="ellips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 sz="2000" b="1">
                <a:solidFill>
                  <a:srgbClr val="FF6600"/>
                </a:solidFill>
              </a:rPr>
              <a:t>Puig</a:t>
            </a:r>
            <a:r>
              <a:rPr lang="es-ES" altLang="es-ES" sz="2000">
                <a:solidFill>
                  <a:srgbClr val="FF6600"/>
                </a:solidFill>
              </a:rPr>
              <a:t> piensa  </a:t>
            </a:r>
          </a:p>
          <a:p>
            <a:pPr algn="ctr" eaLnBrk="1" hangingPunct="1"/>
            <a:r>
              <a:rPr lang="es-ES" altLang="es-ES" sz="2000">
                <a:solidFill>
                  <a:srgbClr val="FF6600"/>
                </a:solidFill>
              </a:rPr>
              <a:t>que serían sacristías</a:t>
            </a:r>
          </a:p>
          <a:p>
            <a:pPr algn="ctr" eaLnBrk="1" hangingPunct="1"/>
            <a:r>
              <a:rPr lang="es-ES" altLang="es-ES" sz="2000">
                <a:solidFill>
                  <a:srgbClr val="FF6600"/>
                </a:solidFill>
              </a:rPr>
              <a:t>preparatorio o sagrario</a:t>
            </a:r>
            <a:r>
              <a:rPr lang="es-ES" altLang="es-ES" sz="2000"/>
              <a:t>.</a:t>
            </a:r>
            <a:r>
              <a:rPr lang="es-ES" altLang="es-ES" sz="1600"/>
              <a:t>  </a:t>
            </a:r>
          </a:p>
          <a:p>
            <a:pPr algn="ctr" eaLnBrk="1" hangingPunct="1"/>
            <a:r>
              <a:rPr lang="es-ES" altLang="es-ES"/>
              <a:t>  </a:t>
            </a:r>
          </a:p>
        </p:txBody>
      </p:sp>
      <p:sp>
        <p:nvSpPr>
          <p:cNvPr id="19463" name="Rectangle 8">
            <a:extLst>
              <a:ext uri="{FF2B5EF4-FFF2-40B4-BE49-F238E27FC236}">
                <a16:creationId xmlns:a16="http://schemas.microsoft.com/office/drawing/2014/main" id="{0B8D4A11-ECA8-480B-92A1-C9E911CEF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3663" y="2781300"/>
            <a:ext cx="2087562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 sz="2000" b="1">
                <a:solidFill>
                  <a:schemeClr val="accent1"/>
                </a:solidFill>
              </a:rPr>
              <a:t>Gómez Moreno</a:t>
            </a:r>
            <a:r>
              <a:rPr lang="es-ES" altLang="es-ES" sz="2000">
                <a:solidFill>
                  <a:schemeClr val="accent1"/>
                </a:solidFill>
              </a:rPr>
              <a:t> pensó que podrían ser </a:t>
            </a:r>
            <a:r>
              <a:rPr lang="es-ES" altLang="es-ES" sz="2000" b="1" i="1">
                <a:solidFill>
                  <a:schemeClr val="accent1"/>
                </a:solidFill>
              </a:rPr>
              <a:t>inclusae</a:t>
            </a:r>
            <a:r>
              <a:rPr lang="es-ES" altLang="es-ES" sz="2000">
                <a:solidFill>
                  <a:schemeClr val="accent1"/>
                </a:solidFill>
              </a:rPr>
              <a:t> oergastuase ( celdas) para monjes dada la existencia de puertas y  ventanas.</a:t>
            </a:r>
          </a:p>
        </p:txBody>
      </p:sp>
    </p:spTree>
  </p:cSld>
  <p:clrMapOvr>
    <a:masterClrMapping/>
  </p:clrMapOvr>
  <p:transition spd="slow">
    <p:split dir="in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etalle de la ventana del ábside">
            <a:extLst>
              <a:ext uri="{FF2B5EF4-FFF2-40B4-BE49-F238E27FC236}">
                <a16:creationId xmlns:a16="http://schemas.microsoft.com/office/drawing/2014/main" id="{11623192-E186-49B9-8F7A-C268044F7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322638"/>
            <a:ext cx="5127625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5 Rectángulo">
            <a:extLst>
              <a:ext uri="{FF2B5EF4-FFF2-40B4-BE49-F238E27FC236}">
                <a16:creationId xmlns:a16="http://schemas.microsoft.com/office/drawing/2014/main" id="{FC744CE9-2755-4706-8AE5-60FBF8023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476250"/>
            <a:ext cx="3455988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ES" b="1">
                <a:solidFill>
                  <a:srgbClr val="00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Se pueden estudiar</a:t>
            </a:r>
          </a:p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ES" b="1">
                <a:solidFill>
                  <a:srgbClr val="00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 dos edificios distintos</a:t>
            </a:r>
            <a:endParaRPr lang="es-ES" altLang="es-ES"/>
          </a:p>
        </p:txBody>
      </p:sp>
      <p:grpSp>
        <p:nvGrpSpPr>
          <p:cNvPr id="20484" name="9 Grupo">
            <a:extLst>
              <a:ext uri="{FF2B5EF4-FFF2-40B4-BE49-F238E27FC236}">
                <a16:creationId xmlns:a16="http://schemas.microsoft.com/office/drawing/2014/main" id="{E376369D-A9F2-4DC3-BAE5-0BAC665CEA27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188913"/>
            <a:ext cx="4681538" cy="2592387"/>
            <a:chOff x="323528" y="4005064"/>
            <a:chExt cx="4680520" cy="2592288"/>
          </a:xfrm>
        </p:grpSpPr>
        <p:sp>
          <p:nvSpPr>
            <p:cNvPr id="9" name="8 Proceso alternativo">
              <a:extLst>
                <a:ext uri="{FF2B5EF4-FFF2-40B4-BE49-F238E27FC236}">
                  <a16:creationId xmlns:a16="http://schemas.microsoft.com/office/drawing/2014/main" id="{D64EC3F0-5281-4EFD-8777-76F822B29AAA}"/>
                </a:ext>
              </a:extLst>
            </p:cNvPr>
            <p:cNvSpPr/>
            <p:nvPr/>
          </p:nvSpPr>
          <p:spPr>
            <a:xfrm>
              <a:off x="323528" y="4005064"/>
              <a:ext cx="4680520" cy="2592288"/>
            </a:xfrm>
            <a:prstGeom prst="flowChartAlternateProcess">
              <a:avLst/>
            </a:prstGeom>
            <a:noFill/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20000"/>
                </a:spcBef>
                <a:buFont typeface="Arial" charset="0"/>
                <a:buChar char="•"/>
                <a:defRPr/>
              </a:pPr>
              <a:endParaRPr lang="es-ES"/>
            </a:p>
          </p:txBody>
        </p:sp>
        <p:sp>
          <p:nvSpPr>
            <p:cNvPr id="20493" name="10 Rectángulo">
              <a:extLst>
                <a:ext uri="{FF2B5EF4-FFF2-40B4-BE49-F238E27FC236}">
                  <a16:creationId xmlns:a16="http://schemas.microsoft.com/office/drawing/2014/main" id="{72C6E238-7CEE-4426-BDE2-961243CBF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750" y="4365625"/>
              <a:ext cx="4392613" cy="1175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s-ES" altLang="es-ES" sz="1600" b="1">
                  <a:solidFill>
                    <a:srgbClr val="000000"/>
                  </a:solidFill>
                  <a:latin typeface="Verdana" panose="020B0604030504040204" pitchFamily="34" charset="0"/>
                  <a:cs typeface="Times New Roman" panose="02020603050405020304" pitchFamily="18" charset="0"/>
                </a:rPr>
                <a:t>Planta central en forma de cruz griega.</a:t>
              </a:r>
            </a:p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endParaRPr lang="es-ES" altLang="es-ES" sz="1600" b="1">
                <a:solidFill>
                  <a:srgbClr val="000000"/>
                </a:solidFill>
                <a:latin typeface="Verdana" panose="020B0604030504040204" pitchFamily="34" charset="0"/>
                <a:cs typeface="Times New Roman" panose="02020603050405020304" pitchFamily="18" charset="0"/>
              </a:endParaRPr>
            </a:p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endParaRPr lang="es-ES" altLang="es-ES" sz="1600"/>
            </a:p>
          </p:txBody>
        </p:sp>
        <p:sp>
          <p:nvSpPr>
            <p:cNvPr id="20494" name="11 Rectángulo">
              <a:extLst>
                <a:ext uri="{FF2B5EF4-FFF2-40B4-BE49-F238E27FC236}">
                  <a16:creationId xmlns:a16="http://schemas.microsoft.com/office/drawing/2014/main" id="{F5DC9237-659D-4C07-B129-973845F01A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52" y="4941168"/>
              <a:ext cx="4176712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s-ES" altLang="es-ES" sz="1600" b="1">
                  <a:solidFill>
                    <a:srgbClr val="000000"/>
                  </a:solidFill>
                  <a:latin typeface="Verdana" panose="020B0604030504040204" pitchFamily="34" charset="0"/>
                  <a:cs typeface="Times New Roman" panose="02020603050405020304" pitchFamily="18" charset="0"/>
                </a:rPr>
                <a:t>De comunidad mon</a:t>
              </a:r>
              <a:r>
                <a:rPr lang="es-ES" altLang="es-ES" sz="16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á</a:t>
              </a:r>
              <a:r>
                <a:rPr lang="es-ES" altLang="es-ES" sz="1600" b="1">
                  <a:solidFill>
                    <a:srgbClr val="000000"/>
                  </a:solidFill>
                  <a:latin typeface="Verdana" panose="020B0604030504040204" pitchFamily="34" charset="0"/>
                  <a:cs typeface="Times New Roman" panose="02020603050405020304" pitchFamily="18" charset="0"/>
                </a:rPr>
                <a:t>stica </a:t>
              </a:r>
              <a:endParaRPr lang="es-ES" altLang="es-ES" sz="1600"/>
            </a:p>
          </p:txBody>
        </p:sp>
        <p:sp>
          <p:nvSpPr>
            <p:cNvPr id="20495" name="12 Rectángulo">
              <a:extLst>
                <a:ext uri="{FF2B5EF4-FFF2-40B4-BE49-F238E27FC236}">
                  <a16:creationId xmlns:a16="http://schemas.microsoft.com/office/drawing/2014/main" id="{EA44CC4A-AD33-4B84-8D26-30DE16BCEB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52" y="5445224"/>
              <a:ext cx="4392613" cy="830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just"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s-ES" altLang="es-ES" sz="1600" b="1">
                  <a:solidFill>
                    <a:srgbClr val="000000"/>
                  </a:solidFill>
                  <a:latin typeface="Verdana" panose="020B0604030504040204" pitchFamily="34" charset="0"/>
                  <a:cs typeface="Times New Roman" panose="02020603050405020304" pitchFamily="18" charset="0"/>
                </a:rPr>
                <a:t>Se realiza un gran friso que recorre todo el edificio y se amplía a capiteles y huecos de ventanas. </a:t>
              </a:r>
              <a:endParaRPr lang="es-ES" altLang="es-ES" sz="1600"/>
            </a:p>
          </p:txBody>
        </p:sp>
      </p:grpSp>
      <p:grpSp>
        <p:nvGrpSpPr>
          <p:cNvPr id="20485" name="10 Grupo">
            <a:extLst>
              <a:ext uri="{FF2B5EF4-FFF2-40B4-BE49-F238E27FC236}">
                <a16:creationId xmlns:a16="http://schemas.microsoft.com/office/drawing/2014/main" id="{F5CAAF35-C26F-42B7-96FF-3AD3757B0D1A}"/>
              </a:ext>
            </a:extLst>
          </p:cNvPr>
          <p:cNvGrpSpPr>
            <a:grpSpLocks/>
          </p:cNvGrpSpPr>
          <p:nvPr/>
        </p:nvGrpSpPr>
        <p:grpSpPr bwMode="auto">
          <a:xfrm>
            <a:off x="5292725" y="2636838"/>
            <a:ext cx="3730625" cy="2592387"/>
            <a:chOff x="5090160" y="2893159"/>
            <a:chExt cx="3931920" cy="1719244"/>
          </a:xfrm>
        </p:grpSpPr>
        <p:sp>
          <p:nvSpPr>
            <p:cNvPr id="16" name="15 Proceso alternativo">
              <a:extLst>
                <a:ext uri="{FF2B5EF4-FFF2-40B4-BE49-F238E27FC236}">
                  <a16:creationId xmlns:a16="http://schemas.microsoft.com/office/drawing/2014/main" id="{C559FD4E-CBCB-4E0A-BDCE-31026F3098AC}"/>
                </a:ext>
              </a:extLst>
            </p:cNvPr>
            <p:cNvSpPr/>
            <p:nvPr/>
          </p:nvSpPr>
          <p:spPr>
            <a:xfrm>
              <a:off x="5220072" y="2996952"/>
              <a:ext cx="3672408" cy="1512168"/>
            </a:xfrm>
            <a:prstGeom prst="flowChartAlternateProcess">
              <a:avLst/>
            </a:prstGeom>
            <a:noFill/>
            <a:effectLst>
              <a:glow rad="101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20000"/>
                </a:spcBef>
                <a:buFont typeface="Arial" charset="0"/>
                <a:buChar char="•"/>
                <a:defRPr/>
              </a:pPr>
              <a:endParaRPr lang="es-ES"/>
            </a:p>
          </p:txBody>
        </p:sp>
        <p:sp>
          <p:nvSpPr>
            <p:cNvPr id="20489" name="16 Rectángulo">
              <a:extLst>
                <a:ext uri="{FF2B5EF4-FFF2-40B4-BE49-F238E27FC236}">
                  <a16:creationId xmlns:a16="http://schemas.microsoft.com/office/drawing/2014/main" id="{BC6EDDE7-130D-4AEC-8F90-1A66CC52E3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4493" y="3141466"/>
              <a:ext cx="3383566" cy="1138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s-ES" altLang="es-ES" sz="1600" b="1">
                  <a:solidFill>
                    <a:srgbClr val="000000"/>
                  </a:solidFill>
                  <a:latin typeface="Verdana" panose="020B0604030504040204" pitchFamily="34" charset="0"/>
                  <a:cs typeface="Times New Roman" panose="02020603050405020304" pitchFamily="18" charset="0"/>
                </a:rPr>
                <a:t>Se le a</a:t>
              </a:r>
              <a:r>
                <a:rPr lang="es-ES" altLang="es-ES" sz="16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ñ</a:t>
              </a:r>
              <a:r>
                <a:rPr lang="es-ES" altLang="es-ES" sz="1600" b="1">
                  <a:solidFill>
                    <a:srgbClr val="000000"/>
                  </a:solidFill>
                  <a:latin typeface="Verdana" panose="020B0604030504040204" pitchFamily="34" charset="0"/>
                  <a:cs typeface="Times New Roman" panose="02020603050405020304" pitchFamily="18" charset="0"/>
                </a:rPr>
                <a:t>ade naves y forma planta basilical </a:t>
              </a:r>
            </a:p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s-ES" altLang="es-ES" sz="1600" b="1">
                  <a:solidFill>
                    <a:srgbClr val="000000"/>
                  </a:solidFill>
                  <a:latin typeface="Verdana" panose="020B0604030504040204" pitchFamily="34" charset="0"/>
                  <a:cs typeface="Times New Roman" panose="02020603050405020304" pitchFamily="18" charset="0"/>
                </a:rPr>
                <a:t>tiene</a:t>
              </a:r>
            </a:p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s-ES" altLang="es-ES" sz="1600" b="1">
                  <a:solidFill>
                    <a:srgbClr val="000000"/>
                  </a:solidFill>
                  <a:latin typeface="Verdana" panose="020B0604030504040204" pitchFamily="34" charset="0"/>
                  <a:cs typeface="Times New Roman" panose="02020603050405020304" pitchFamily="18" charset="0"/>
                </a:rPr>
                <a:t>Una decoraci</a:t>
              </a:r>
              <a:r>
                <a:rPr lang="es-ES" altLang="es-ES" sz="16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ó</a:t>
              </a:r>
              <a:r>
                <a:rPr lang="es-ES" altLang="es-ES" sz="1600" b="1">
                  <a:solidFill>
                    <a:srgbClr val="000000"/>
                  </a:solidFill>
                  <a:latin typeface="Verdana" panose="020B0604030504040204" pitchFamily="34" charset="0"/>
                  <a:cs typeface="Times New Roman" panose="02020603050405020304" pitchFamily="18" charset="0"/>
                </a:rPr>
                <a:t>n figurada mucho m</a:t>
              </a:r>
              <a:r>
                <a:rPr lang="es-ES" altLang="es-ES" sz="16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á</a:t>
              </a:r>
              <a:r>
                <a:rPr lang="es-ES" altLang="es-ES" sz="1600" b="1">
                  <a:solidFill>
                    <a:srgbClr val="000000"/>
                  </a:solidFill>
                  <a:latin typeface="Verdana" panose="020B0604030504040204" pitchFamily="34" charset="0"/>
                  <a:cs typeface="Times New Roman" panose="02020603050405020304" pitchFamily="18" charset="0"/>
                </a:rPr>
                <a:t>s compleja.</a:t>
              </a:r>
              <a:endParaRPr lang="es-ES" altLang="es-ES" sz="1600"/>
            </a:p>
          </p:txBody>
        </p:sp>
      </p:grpSp>
    </p:spTree>
  </p:cSld>
  <p:clrMapOvr>
    <a:masterClrMapping/>
  </p:clrMapOvr>
  <p:transition spd="slow">
    <p:newsfla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DA90ECE-5CE5-4103-8F5D-45B2EA02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7538" y="765175"/>
            <a:ext cx="3600450" cy="935038"/>
          </a:xfrm>
        </p:spPr>
        <p:txBody>
          <a:bodyPr/>
          <a:lstStyle/>
          <a:p>
            <a:r>
              <a:rPr lang="es-ES" altLang="es-ES" sz="1800">
                <a:solidFill>
                  <a:srgbClr val="000000"/>
                </a:solidFill>
              </a:rPr>
              <a:t>  </a:t>
            </a:r>
            <a:br>
              <a:rPr lang="es-ES" altLang="es-ES" sz="1800">
                <a:solidFill>
                  <a:srgbClr val="000000"/>
                </a:solidFill>
              </a:rPr>
            </a:br>
            <a:r>
              <a:rPr lang="es-ES" altLang="es-ES" sz="2000">
                <a:solidFill>
                  <a:srgbClr val="000000"/>
                </a:solidFill>
              </a:rPr>
              <a:t>Las cámaras laterales están comunicadas por arcos de medio punto, o ventanas con tres arquillos con columnas pequeñas, </a:t>
            </a:r>
            <a:r>
              <a:rPr lang="es-ES" altLang="es-ES" sz="2000"/>
              <a:t>estas cámaras son celdas para monje o ergastulae.</a:t>
            </a:r>
            <a:br>
              <a:rPr lang="es-ES" altLang="es-ES" sz="2000"/>
            </a:br>
            <a:endParaRPr lang="es-ES" altLang="es-ES" sz="2000"/>
          </a:p>
        </p:txBody>
      </p:sp>
      <p:pic>
        <p:nvPicPr>
          <p:cNvPr id="21507" name="Picture 5" descr="sanpedrodelanavearquillos02">
            <a:extLst>
              <a:ext uri="{FF2B5EF4-FFF2-40B4-BE49-F238E27FC236}">
                <a16:creationId xmlns:a16="http://schemas.microsoft.com/office/drawing/2014/main" id="{CB164ABF-94F6-4051-9735-A11C69208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63938" cy="295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Rectangle 6">
            <a:extLst>
              <a:ext uri="{FF2B5EF4-FFF2-40B4-BE49-F238E27FC236}">
                <a16:creationId xmlns:a16="http://schemas.microsoft.com/office/drawing/2014/main" id="{F4550330-A783-4D16-B759-E2EDF54C2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20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s-ES" altLang="es-ES"/>
          </a:p>
        </p:txBody>
      </p:sp>
      <p:graphicFrame>
        <p:nvGraphicFramePr>
          <p:cNvPr id="80919" name="Group 23">
            <a:extLst>
              <a:ext uri="{FF2B5EF4-FFF2-40B4-BE49-F238E27FC236}">
                <a16:creationId xmlns:a16="http://schemas.microsoft.com/office/drawing/2014/main" id="{E574740B-8A61-48ED-A27C-0224530118F2}"/>
              </a:ext>
            </a:extLst>
          </p:cNvPr>
          <p:cNvGraphicFramePr>
            <a:graphicFrameLocks noGrp="1"/>
          </p:cNvGraphicFramePr>
          <p:nvPr/>
        </p:nvGraphicFramePr>
        <p:xfrm>
          <a:off x="468313" y="8005763"/>
          <a:ext cx="208000" cy="396875"/>
        </p:xfrm>
        <a:graphic>
          <a:graphicData uri="http://schemas.openxmlformats.org/drawingml/2006/table">
            <a:tbl>
              <a:tblPr/>
              <a:tblGrid>
                <a:gridCol w="2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6875">
                <a:tc>
                  <a:txBody>
                    <a:bodyPr/>
                    <a:lstStyle/>
                    <a:p>
                      <a:pPr marL="457200" marR="0" lvl="1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es-E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300" marR="91300" marT="45793" marB="45793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511" name="Rectangle 17">
            <a:extLst>
              <a:ext uri="{FF2B5EF4-FFF2-40B4-BE49-F238E27FC236}">
                <a16:creationId xmlns:a16="http://schemas.microsoft.com/office/drawing/2014/main" id="{3844CF92-74D9-4BF6-8580-3EBFEC9E04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8175" y="3368675"/>
            <a:ext cx="246063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s-ES" altLang="es-ES" sz="1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altLang="es-ES"/>
          </a:p>
        </p:txBody>
      </p:sp>
      <p:pic>
        <p:nvPicPr>
          <p:cNvPr id="21512" name="Picture 19" descr="sanpedrodelanavedetalle03">
            <a:extLst>
              <a:ext uri="{FF2B5EF4-FFF2-40B4-BE49-F238E27FC236}">
                <a16:creationId xmlns:a16="http://schemas.microsoft.com/office/drawing/2014/main" id="{5458BD2A-8C45-49F4-9443-641562D96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2832100"/>
            <a:ext cx="5364162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3" name="Oval 20">
            <a:extLst>
              <a:ext uri="{FF2B5EF4-FFF2-40B4-BE49-F238E27FC236}">
                <a16:creationId xmlns:a16="http://schemas.microsoft.com/office/drawing/2014/main" id="{513FA2BE-0EB9-42A4-B86C-FF74FB86D6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838" y="0"/>
            <a:ext cx="5113337" cy="2492375"/>
          </a:xfrm>
          <a:prstGeom prst="ellipse">
            <a:avLst/>
          </a:prstGeom>
          <a:noFill/>
          <a:ln w="57150">
            <a:solidFill>
              <a:srgbClr val="FF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/>
          </a:p>
        </p:txBody>
      </p:sp>
      <p:sp>
        <p:nvSpPr>
          <p:cNvPr id="21514" name="Oval 21">
            <a:extLst>
              <a:ext uri="{FF2B5EF4-FFF2-40B4-BE49-F238E27FC236}">
                <a16:creationId xmlns:a16="http://schemas.microsoft.com/office/drawing/2014/main" id="{BFFEF828-94C0-4B06-B181-F289E3ABD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997200"/>
            <a:ext cx="3313113" cy="3789363"/>
          </a:xfrm>
          <a:prstGeom prst="ellipse">
            <a:avLst/>
          </a:prstGeom>
          <a:solidFill>
            <a:srgbClr val="66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b="1"/>
          </a:p>
        </p:txBody>
      </p:sp>
      <p:sp>
        <p:nvSpPr>
          <p:cNvPr id="21515" name="Rectangle 24">
            <a:extLst>
              <a:ext uri="{FF2B5EF4-FFF2-40B4-BE49-F238E27FC236}">
                <a16:creationId xmlns:a16="http://schemas.microsoft.com/office/drawing/2014/main" id="{BD05CA89-058C-4CFB-8C60-9D7689C2B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3284538"/>
            <a:ext cx="2016125" cy="308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 sz="2800" b="1">
                <a:solidFill>
                  <a:schemeClr val="bg1"/>
                </a:solidFill>
              </a:rPr>
              <a:t>La zona basilical está organizado sobre dos hileras de pilares.</a:t>
            </a:r>
          </a:p>
        </p:txBody>
      </p:sp>
      <p:pic>
        <p:nvPicPr>
          <p:cNvPr id="21516" name="Picture 26" descr="82px-Campillo%2C_Iglesia_de_San_Pedro_de_la_Nave-PM_17882">
            <a:extLst>
              <a:ext uri="{FF2B5EF4-FFF2-40B4-BE49-F238E27FC236}">
                <a16:creationId xmlns:a16="http://schemas.microsoft.com/office/drawing/2014/main" id="{863CE6DE-D30C-41DC-94DD-69E199033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133600"/>
            <a:ext cx="132715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edg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encrypted-tbn2.gstatic.com/images?q=tbn:ANd9GcQ5SRDUru9jJdA9zxUqEEje74ryqUaB9Co9mlsQZWWXBcJQ21Rm">
            <a:extLst>
              <a:ext uri="{FF2B5EF4-FFF2-40B4-BE49-F238E27FC236}">
                <a16:creationId xmlns:a16="http://schemas.microsoft.com/office/drawing/2014/main" id="{250A6E25-E493-4546-BEAB-19FBDDA2A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86025"/>
            <a:ext cx="4572000" cy="437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5 Título">
            <a:extLst>
              <a:ext uri="{FF2B5EF4-FFF2-40B4-BE49-F238E27FC236}">
                <a16:creationId xmlns:a16="http://schemas.microsoft.com/office/drawing/2014/main" id="{29458ECF-F014-4000-B908-FCA265C8E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188913"/>
            <a:ext cx="8589963" cy="2087562"/>
          </a:xfrm>
        </p:spPr>
        <p:txBody>
          <a:bodyPr/>
          <a:lstStyle/>
          <a:p>
            <a:pPr eaLnBrk="1" hangingPunct="1"/>
            <a:br>
              <a:rPr lang="es-ES" altLang="es-ES" sz="2400"/>
            </a:br>
            <a:r>
              <a:rPr lang="es-ES" altLang="es-ES" sz="2400"/>
              <a:t>Fue una iglesia monasterial.</a:t>
            </a:r>
            <a:br>
              <a:rPr lang="es-ES" altLang="es-ES" sz="2400"/>
            </a:br>
            <a:br>
              <a:rPr lang="es-ES" altLang="es-ES" sz="2400"/>
            </a:br>
            <a:r>
              <a:rPr lang="es-ES" altLang="es-ES" sz="2400"/>
              <a:t>Las columnas son monolíticas, de mármol y hechas para esta construcción. </a:t>
            </a:r>
            <a:br>
              <a:rPr lang="es-ES" altLang="es-ES" sz="2400"/>
            </a:br>
            <a:r>
              <a:rPr lang="es-ES" altLang="es-ES" sz="2400"/>
              <a:t>En </a:t>
            </a:r>
            <a:r>
              <a:rPr lang="es-ES" altLang="es-ES" sz="2400" i="1"/>
              <a:t>San Pedro de la Nave</a:t>
            </a:r>
            <a:r>
              <a:rPr lang="es-ES" altLang="es-ES" sz="2400"/>
              <a:t> se encuentran los más bellos capiteles visigodos.</a:t>
            </a:r>
            <a:br>
              <a:rPr lang="es-ES" altLang="es-ES" sz="2400"/>
            </a:br>
            <a:endParaRPr lang="es-ES" altLang="es-ES" sz="2400"/>
          </a:p>
        </p:txBody>
      </p:sp>
      <p:sp>
        <p:nvSpPr>
          <p:cNvPr id="22532" name="6 Marcador de contenido">
            <a:extLst>
              <a:ext uri="{FF2B5EF4-FFF2-40B4-BE49-F238E27FC236}">
                <a16:creationId xmlns:a16="http://schemas.microsoft.com/office/drawing/2014/main" id="{DEB0689B-EB9C-4E41-A7C5-54FBECDD9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6825" y="2205038"/>
            <a:ext cx="4067175" cy="424815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es-ES" altLang="es-ES"/>
          </a:p>
          <a:p>
            <a:pPr eaLnBrk="1" hangingPunct="1">
              <a:buFont typeface="Arial" panose="020B0604020202020204" pitchFamily="34" charset="0"/>
              <a:buNone/>
            </a:pPr>
            <a:endParaRPr lang="es-ES" altLang="es-ES"/>
          </a:p>
          <a:p>
            <a:pPr eaLnBrk="1" hangingPunct="1">
              <a:buFont typeface="Arial" panose="020B0604020202020204" pitchFamily="34" charset="0"/>
              <a:buNone/>
            </a:pPr>
            <a:endParaRPr lang="es-ES" altLang="es-ES"/>
          </a:p>
          <a:p>
            <a:pPr eaLnBrk="1" hangingPunct="1">
              <a:buFont typeface="Arial" panose="020B0604020202020204" pitchFamily="34" charset="0"/>
              <a:buNone/>
            </a:pPr>
            <a:endParaRPr lang="es-ES" altLang="es-ES"/>
          </a:p>
          <a:p>
            <a:pPr eaLnBrk="1" hangingPunct="1">
              <a:buFont typeface="Arial" panose="020B0604020202020204" pitchFamily="34" charset="0"/>
              <a:buNone/>
            </a:pPr>
            <a:endParaRPr lang="es-ES" altLang="es-ES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s-ES" altLang="es-ES" sz="2000"/>
              <a:t>DANIEL EN EL FOSO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s-ES" altLang="es-ES" sz="2000"/>
              <a:t> DE LOS LEONES				                          SACRIFICIO 		                      DE ISAAC</a:t>
            </a:r>
          </a:p>
        </p:txBody>
      </p:sp>
      <p:cxnSp>
        <p:nvCxnSpPr>
          <p:cNvPr id="9" name="8 Conector recto de flecha">
            <a:extLst>
              <a:ext uri="{FF2B5EF4-FFF2-40B4-BE49-F238E27FC236}">
                <a16:creationId xmlns:a16="http://schemas.microsoft.com/office/drawing/2014/main" id="{EFBD4E3E-9368-4D3C-B6C0-7F2BCCAF8C2F}"/>
              </a:ext>
            </a:extLst>
          </p:cNvPr>
          <p:cNvCxnSpPr/>
          <p:nvPr/>
        </p:nvCxnSpPr>
        <p:spPr>
          <a:xfrm flipH="1">
            <a:off x="1331913" y="1268413"/>
            <a:ext cx="250825" cy="4464050"/>
          </a:xfrm>
          <a:prstGeom prst="straightConnector1">
            <a:avLst/>
          </a:prstGeom>
          <a:ln w="28575">
            <a:solidFill>
              <a:srgbClr val="66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>
            <a:extLst>
              <a:ext uri="{FF2B5EF4-FFF2-40B4-BE49-F238E27FC236}">
                <a16:creationId xmlns:a16="http://schemas.microsoft.com/office/drawing/2014/main" id="{12D491B7-02B4-4563-A884-F330FECB028F}"/>
              </a:ext>
            </a:extLst>
          </p:cNvPr>
          <p:cNvCxnSpPr/>
          <p:nvPr/>
        </p:nvCxnSpPr>
        <p:spPr>
          <a:xfrm flipH="1">
            <a:off x="3276600" y="2060575"/>
            <a:ext cx="3959225" cy="2952750"/>
          </a:xfrm>
          <a:prstGeom prst="straightConnector1">
            <a:avLst/>
          </a:prstGeom>
          <a:ln w="28575">
            <a:solidFill>
              <a:srgbClr val="66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5" name="15 Rectángulo">
            <a:extLst>
              <a:ext uri="{FF2B5EF4-FFF2-40B4-BE49-F238E27FC236}">
                <a16:creationId xmlns:a16="http://schemas.microsoft.com/office/drawing/2014/main" id="{9DE805F6-3FB1-4C60-A035-506538852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2781300"/>
            <a:ext cx="2952750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es-ES" altLang="es-ES"/>
          </a:p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ES"/>
              <a:t>Se representan escenas sacadas del Antiguo Testamento.</a:t>
            </a:r>
          </a:p>
        </p:txBody>
      </p:sp>
      <p:cxnSp>
        <p:nvCxnSpPr>
          <p:cNvPr id="22" name="21 Conector recto de flecha">
            <a:extLst>
              <a:ext uri="{FF2B5EF4-FFF2-40B4-BE49-F238E27FC236}">
                <a16:creationId xmlns:a16="http://schemas.microsoft.com/office/drawing/2014/main" id="{19172C15-98FE-4287-B345-1D7E583F599C}"/>
              </a:ext>
            </a:extLst>
          </p:cNvPr>
          <p:cNvCxnSpPr/>
          <p:nvPr/>
        </p:nvCxnSpPr>
        <p:spPr>
          <a:xfrm flipH="1">
            <a:off x="7488238" y="2060575"/>
            <a:ext cx="252412" cy="1081088"/>
          </a:xfrm>
          <a:prstGeom prst="straightConnector1">
            <a:avLst/>
          </a:prstGeom>
          <a:ln w="28575">
            <a:solidFill>
              <a:srgbClr val="66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>
            <a:extLst>
              <a:ext uri="{FF2B5EF4-FFF2-40B4-BE49-F238E27FC236}">
                <a16:creationId xmlns:a16="http://schemas.microsoft.com/office/drawing/2014/main" id="{A6C2D89F-9217-4207-AF76-B4AFC46E40E2}"/>
              </a:ext>
            </a:extLst>
          </p:cNvPr>
          <p:cNvCxnSpPr/>
          <p:nvPr/>
        </p:nvCxnSpPr>
        <p:spPr>
          <a:xfrm flipH="1">
            <a:off x="6372225" y="4437063"/>
            <a:ext cx="288925" cy="647700"/>
          </a:xfrm>
          <a:prstGeom prst="straightConnector1">
            <a:avLst/>
          </a:prstGeom>
          <a:ln w="28575">
            <a:solidFill>
              <a:srgbClr val="66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 de flecha">
            <a:extLst>
              <a:ext uri="{FF2B5EF4-FFF2-40B4-BE49-F238E27FC236}">
                <a16:creationId xmlns:a16="http://schemas.microsoft.com/office/drawing/2014/main" id="{8B504432-7EF0-4C99-AAFB-2820F8D343B3}"/>
              </a:ext>
            </a:extLst>
          </p:cNvPr>
          <p:cNvCxnSpPr/>
          <p:nvPr/>
        </p:nvCxnSpPr>
        <p:spPr>
          <a:xfrm>
            <a:off x="8054975" y="4437063"/>
            <a:ext cx="0" cy="1295400"/>
          </a:xfrm>
          <a:prstGeom prst="straightConnector1">
            <a:avLst/>
          </a:prstGeom>
          <a:ln w="28575">
            <a:solidFill>
              <a:srgbClr val="66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zoom dir="in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ANd9GcRf56mEmF_VNBgkVbC7el-fraYSK7JFkWGECOdseXVDrp9QlGbcig">
            <a:extLst>
              <a:ext uri="{FF2B5EF4-FFF2-40B4-BE49-F238E27FC236}">
                <a16:creationId xmlns:a16="http://schemas.microsoft.com/office/drawing/2014/main" id="{8B6B231F-B5CA-4558-B2F1-EFA844B11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2" t="19702" r="18204" b="26709"/>
          <a:stretch>
            <a:fillRect/>
          </a:stretch>
        </p:blipFill>
        <p:spPr bwMode="auto">
          <a:xfrm>
            <a:off x="6156325" y="1125538"/>
            <a:ext cx="2725738" cy="2951162"/>
          </a:xfrm>
          <a:prstGeom prst="rect">
            <a:avLst/>
          </a:prstGeom>
          <a:solidFill>
            <a:srgbClr val="66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2 Conector recto de flecha">
            <a:extLst>
              <a:ext uri="{FF2B5EF4-FFF2-40B4-BE49-F238E27FC236}">
                <a16:creationId xmlns:a16="http://schemas.microsoft.com/office/drawing/2014/main" id="{DF7085A0-944A-4EED-8D61-CAFCD4C95C82}"/>
              </a:ext>
            </a:extLst>
          </p:cNvPr>
          <p:cNvCxnSpPr/>
          <p:nvPr/>
        </p:nvCxnSpPr>
        <p:spPr>
          <a:xfrm flipH="1">
            <a:off x="4751388" y="3500438"/>
            <a:ext cx="2268537" cy="1584325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Elipse">
            <a:extLst>
              <a:ext uri="{FF2B5EF4-FFF2-40B4-BE49-F238E27FC236}">
                <a16:creationId xmlns:a16="http://schemas.microsoft.com/office/drawing/2014/main" id="{DD8AAF7C-7A14-47DA-94D6-4D6D7064B5A2}"/>
              </a:ext>
            </a:extLst>
          </p:cNvPr>
          <p:cNvSpPr/>
          <p:nvPr/>
        </p:nvSpPr>
        <p:spPr>
          <a:xfrm>
            <a:off x="3348038" y="5084763"/>
            <a:ext cx="2559050" cy="122396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dirty="0"/>
              <a:t>DANIEL EN EL FOSO DE LOS LEONES</a:t>
            </a:r>
          </a:p>
        </p:txBody>
      </p:sp>
      <p:cxnSp>
        <p:nvCxnSpPr>
          <p:cNvPr id="11" name="10 Conector recto de flecha">
            <a:extLst>
              <a:ext uri="{FF2B5EF4-FFF2-40B4-BE49-F238E27FC236}">
                <a16:creationId xmlns:a16="http://schemas.microsoft.com/office/drawing/2014/main" id="{290019C4-20FA-4FC4-A7B7-51D2A7D227CA}"/>
              </a:ext>
            </a:extLst>
          </p:cNvPr>
          <p:cNvCxnSpPr/>
          <p:nvPr/>
        </p:nvCxnSpPr>
        <p:spPr>
          <a:xfrm>
            <a:off x="3563938" y="1125538"/>
            <a:ext cx="3744912" cy="1798637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>
            <a:extLst>
              <a:ext uri="{FF2B5EF4-FFF2-40B4-BE49-F238E27FC236}">
                <a16:creationId xmlns:a16="http://schemas.microsoft.com/office/drawing/2014/main" id="{84809063-4DF4-4EB5-B5DA-5AB56D2EA3B2}"/>
              </a:ext>
            </a:extLst>
          </p:cNvPr>
          <p:cNvCxnSpPr/>
          <p:nvPr/>
        </p:nvCxnSpPr>
        <p:spPr>
          <a:xfrm flipH="1">
            <a:off x="7518400" y="3500438"/>
            <a:ext cx="222250" cy="1584325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>
            <a:extLst>
              <a:ext uri="{FF2B5EF4-FFF2-40B4-BE49-F238E27FC236}">
                <a16:creationId xmlns:a16="http://schemas.microsoft.com/office/drawing/2014/main" id="{5A3635A5-7C20-43A4-9B8B-F63EB2180493}"/>
              </a:ext>
            </a:extLst>
          </p:cNvPr>
          <p:cNvCxnSpPr/>
          <p:nvPr/>
        </p:nvCxnSpPr>
        <p:spPr>
          <a:xfrm flipV="1">
            <a:off x="7092950" y="765175"/>
            <a:ext cx="215900" cy="1727200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>
            <a:extLst>
              <a:ext uri="{FF2B5EF4-FFF2-40B4-BE49-F238E27FC236}">
                <a16:creationId xmlns:a16="http://schemas.microsoft.com/office/drawing/2014/main" id="{73019F21-1827-4122-8E93-2C4571BA3F90}"/>
              </a:ext>
            </a:extLst>
          </p:cNvPr>
          <p:cNvCxnSpPr/>
          <p:nvPr/>
        </p:nvCxnSpPr>
        <p:spPr>
          <a:xfrm flipH="1" flipV="1">
            <a:off x="7518400" y="765175"/>
            <a:ext cx="222250" cy="1727200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Elipse">
            <a:extLst>
              <a:ext uri="{FF2B5EF4-FFF2-40B4-BE49-F238E27FC236}">
                <a16:creationId xmlns:a16="http://schemas.microsoft.com/office/drawing/2014/main" id="{A0300237-9FAB-4D0E-8AE0-DC7188730E14}"/>
              </a:ext>
            </a:extLst>
          </p:cNvPr>
          <p:cNvSpPr/>
          <p:nvPr/>
        </p:nvSpPr>
        <p:spPr>
          <a:xfrm>
            <a:off x="6156325" y="5084763"/>
            <a:ext cx="2879725" cy="105886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dirty="0"/>
              <a:t>SACRIFICIO DE ISAAC</a:t>
            </a:r>
          </a:p>
        </p:txBody>
      </p:sp>
      <p:sp>
        <p:nvSpPr>
          <p:cNvPr id="25" name="24 Elipse">
            <a:extLst>
              <a:ext uri="{FF2B5EF4-FFF2-40B4-BE49-F238E27FC236}">
                <a16:creationId xmlns:a16="http://schemas.microsoft.com/office/drawing/2014/main" id="{A80F0C3D-F953-4552-AE60-2E6E98606B2F}"/>
              </a:ext>
            </a:extLst>
          </p:cNvPr>
          <p:cNvSpPr/>
          <p:nvPr/>
        </p:nvSpPr>
        <p:spPr>
          <a:xfrm>
            <a:off x="6227763" y="0"/>
            <a:ext cx="2376487" cy="9144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dirty="0"/>
              <a:t>ÁRBOL DE LA VIDA</a:t>
            </a:r>
          </a:p>
        </p:txBody>
      </p:sp>
      <p:graphicFrame>
        <p:nvGraphicFramePr>
          <p:cNvPr id="12" name="11 Diagrama">
            <a:extLst>
              <a:ext uri="{FF2B5EF4-FFF2-40B4-BE49-F238E27FC236}">
                <a16:creationId xmlns:a16="http://schemas.microsoft.com/office/drawing/2014/main" id="{CC578BD9-8C4E-4749-BA3D-87B6C31C4035}"/>
              </a:ext>
            </a:extLst>
          </p:cNvPr>
          <p:cNvGraphicFramePr/>
          <p:nvPr/>
        </p:nvGraphicFramePr>
        <p:xfrm>
          <a:off x="179512" y="-315416"/>
          <a:ext cx="3168352" cy="6768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spd="slow"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>
            <a:extLst>
              <a:ext uri="{FF2B5EF4-FFF2-40B4-BE49-F238E27FC236}">
                <a16:creationId xmlns:a16="http://schemas.microsoft.com/office/drawing/2014/main" id="{179B73AD-6E62-4BAD-9D35-CB39652DD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275" y="32464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s-ES" altLang="es-ES" sz="1800"/>
          </a:p>
        </p:txBody>
      </p:sp>
      <p:pic>
        <p:nvPicPr>
          <p:cNvPr id="24579" name="Picture 2" descr="http://wa1.www.artehistoria.jcyl.es/histesp/jpg/ALI09063.jpg">
            <a:extLst>
              <a:ext uri="{FF2B5EF4-FFF2-40B4-BE49-F238E27FC236}">
                <a16:creationId xmlns:a16="http://schemas.microsoft.com/office/drawing/2014/main" id="{2C519680-5040-44A4-A532-90592C73E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250"/>
            <a:ext cx="3652838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80" name="7 Grupo">
            <a:extLst>
              <a:ext uri="{FF2B5EF4-FFF2-40B4-BE49-F238E27FC236}">
                <a16:creationId xmlns:a16="http://schemas.microsoft.com/office/drawing/2014/main" id="{5299FA51-7FC1-4C10-B4D3-513A8EC4B5A8}"/>
              </a:ext>
            </a:extLst>
          </p:cNvPr>
          <p:cNvGrpSpPr>
            <a:grpSpLocks/>
          </p:cNvGrpSpPr>
          <p:nvPr/>
        </p:nvGrpSpPr>
        <p:grpSpPr bwMode="auto">
          <a:xfrm>
            <a:off x="3924300" y="3573463"/>
            <a:ext cx="4968875" cy="3060700"/>
            <a:chOff x="2374619" y="176250"/>
            <a:chExt cx="2777048" cy="2847402"/>
          </a:xfrm>
        </p:grpSpPr>
        <p:sp>
          <p:nvSpPr>
            <p:cNvPr id="9" name="8 Elipse">
              <a:extLst>
                <a:ext uri="{FF2B5EF4-FFF2-40B4-BE49-F238E27FC236}">
                  <a16:creationId xmlns:a16="http://schemas.microsoft.com/office/drawing/2014/main" id="{1756E4AF-4C6C-47D4-94FB-EFE73F2FE8D9}"/>
                </a:ext>
              </a:extLst>
            </p:cNvPr>
            <p:cNvSpPr/>
            <p:nvPr/>
          </p:nvSpPr>
          <p:spPr>
            <a:xfrm>
              <a:off x="2374619" y="176250"/>
              <a:ext cx="2777048" cy="284740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0" name="Elipse 4">
              <a:extLst>
                <a:ext uri="{FF2B5EF4-FFF2-40B4-BE49-F238E27FC236}">
                  <a16:creationId xmlns:a16="http://schemas.microsoft.com/office/drawing/2014/main" id="{05D9DEBD-5128-4D45-AEC7-B53C38A23183}"/>
                </a:ext>
              </a:extLst>
            </p:cNvPr>
            <p:cNvSpPr/>
            <p:nvPr/>
          </p:nvSpPr>
          <p:spPr>
            <a:xfrm>
              <a:off x="2961969" y="684293"/>
              <a:ext cx="1602348" cy="21754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lIns="0" tIns="0" rIns="0" bIns="0" anchor="ctr"/>
            <a:lstStyle/>
            <a:p>
              <a:pPr algn="ctr" defTabSz="977900">
                <a:lnSpc>
                  <a:spcPct val="90000"/>
                </a:lnSpc>
                <a:spcAft>
                  <a:spcPct val="35000"/>
                </a:spcAft>
                <a:buFont typeface="Arial" charset="0"/>
                <a:buNone/>
                <a:defRPr/>
              </a:pPr>
              <a:r>
                <a:rPr lang="es-ES" sz="2800"/>
                <a:t>El arco Toral, lo forman los cuatro arcos que definen el crucero, sobre ellos se eleva el cimborrio</a:t>
              </a:r>
            </a:p>
            <a:p>
              <a:pPr algn="ctr" defTabSz="977900">
                <a:lnSpc>
                  <a:spcPct val="90000"/>
                </a:lnSpc>
                <a:spcAft>
                  <a:spcPct val="35000"/>
                </a:spcAft>
                <a:buFont typeface="Arial" charset="0"/>
                <a:buNone/>
                <a:defRPr/>
              </a:pPr>
              <a:endParaRPr lang="es-ES" sz="2800">
                <a:solidFill>
                  <a:srgbClr val="0D0D0D"/>
                </a:solidFill>
              </a:endParaRPr>
            </a:p>
          </p:txBody>
        </p:sp>
      </p:grpSp>
      <p:pic>
        <p:nvPicPr>
          <p:cNvPr id="24581" name="Picture 8" descr="ANd9GcQwSIH4fiSBB07boxrKNHpcynk8mFkpteJYLYH6zSpV_Wthzi4V">
            <a:extLst>
              <a:ext uri="{FF2B5EF4-FFF2-40B4-BE49-F238E27FC236}">
                <a16:creationId xmlns:a16="http://schemas.microsoft.com/office/drawing/2014/main" id="{435D4954-7E01-48C1-A778-95F60F026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33375"/>
            <a:ext cx="4319587" cy="287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r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8" descr="http://www.jdiezarnal.com/sanpedrodelanavecapitel51.jpg">
            <a:extLst>
              <a:ext uri="{FF2B5EF4-FFF2-40B4-BE49-F238E27FC236}">
                <a16:creationId xmlns:a16="http://schemas.microsoft.com/office/drawing/2014/main" id="{98ADD9A7-C3D2-4263-8563-47C233825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2">
            <a:extLst>
              <a:ext uri="{FF2B5EF4-FFF2-40B4-BE49-F238E27FC236}">
                <a16:creationId xmlns:a16="http://schemas.microsoft.com/office/drawing/2014/main" id="{AB220314-E3DC-4A40-9C47-1D113136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sz="4000">
                <a:solidFill>
                  <a:schemeClr val="bg1"/>
                </a:solidFill>
              </a:rPr>
              <a:t>Características escultóricas de los visigodos</a:t>
            </a: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D3D9FD52-8514-4947-9160-A545450E1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288" y="1484313"/>
            <a:ext cx="8229600" cy="4525962"/>
          </a:xfrm>
        </p:spPr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s-ES" altLang="es-ES" sz="240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s-ES" altLang="es-ES" sz="240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s-ES" altLang="es-ES" sz="240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s-ES" altLang="es-ES" sz="240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s-ES" altLang="es-ES" sz="240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s-ES" altLang="es-ES" sz="240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s-ES" altLang="es-ES" sz="240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s-ES" altLang="es-ES" sz="240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s-ES" altLang="es-ES" sz="240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s-ES" altLang="es-ES" sz="2800">
                <a:solidFill>
                  <a:schemeClr val="bg1"/>
                </a:solidFill>
              </a:rPr>
              <a:t>Relieves planos en elementos arquitectónicos.</a:t>
            </a:r>
          </a:p>
          <a:p>
            <a:pPr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s-ES" altLang="es-ES" sz="2800">
                <a:solidFill>
                  <a:schemeClr val="bg1"/>
                </a:solidFill>
              </a:rPr>
              <a:t>Temas animales, vegetales y biblícos.</a:t>
            </a:r>
          </a:p>
        </p:txBody>
      </p:sp>
    </p:spTree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jdiezarnal.com/sanpedrodelanavecapitel21.jpg">
            <a:extLst>
              <a:ext uri="{FF2B5EF4-FFF2-40B4-BE49-F238E27FC236}">
                <a16:creationId xmlns:a16="http://schemas.microsoft.com/office/drawing/2014/main" id="{E49B872A-FEAC-4D78-B7AE-1C1E27D5D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2 Conector recto de flecha">
            <a:extLst>
              <a:ext uri="{FF2B5EF4-FFF2-40B4-BE49-F238E27FC236}">
                <a16:creationId xmlns:a16="http://schemas.microsoft.com/office/drawing/2014/main" id="{2B70E517-8B81-439A-A352-92E3E1634E4C}"/>
              </a:ext>
            </a:extLst>
          </p:cNvPr>
          <p:cNvCxnSpPr/>
          <p:nvPr/>
        </p:nvCxnSpPr>
        <p:spPr>
          <a:xfrm flipH="1" flipV="1">
            <a:off x="2195513" y="1773238"/>
            <a:ext cx="2016125" cy="64770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3 Elipse">
            <a:extLst>
              <a:ext uri="{FF2B5EF4-FFF2-40B4-BE49-F238E27FC236}">
                <a16:creationId xmlns:a16="http://schemas.microsoft.com/office/drawing/2014/main" id="{7BE1DD21-3971-4398-8DE5-37685547DF4A}"/>
              </a:ext>
            </a:extLst>
          </p:cNvPr>
          <p:cNvSpPr/>
          <p:nvPr/>
        </p:nvSpPr>
        <p:spPr>
          <a:xfrm>
            <a:off x="438150" y="1196975"/>
            <a:ext cx="2211388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dirty="0">
                <a:solidFill>
                  <a:schemeClr val="bg1"/>
                </a:solidFill>
              </a:rPr>
              <a:t>Cimacio</a:t>
            </a:r>
          </a:p>
        </p:txBody>
      </p:sp>
      <p:cxnSp>
        <p:nvCxnSpPr>
          <p:cNvPr id="8" name="7 Conector recto de flecha">
            <a:extLst>
              <a:ext uri="{FF2B5EF4-FFF2-40B4-BE49-F238E27FC236}">
                <a16:creationId xmlns:a16="http://schemas.microsoft.com/office/drawing/2014/main" id="{2E5260CC-9D96-46A0-8709-06BD85421ECA}"/>
              </a:ext>
            </a:extLst>
          </p:cNvPr>
          <p:cNvCxnSpPr/>
          <p:nvPr/>
        </p:nvCxnSpPr>
        <p:spPr>
          <a:xfrm flipH="1" flipV="1">
            <a:off x="1908175" y="3573463"/>
            <a:ext cx="2586038" cy="792162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Rectángulo redondeado">
            <a:extLst>
              <a:ext uri="{FF2B5EF4-FFF2-40B4-BE49-F238E27FC236}">
                <a16:creationId xmlns:a16="http://schemas.microsoft.com/office/drawing/2014/main" id="{E2820AC8-5D5A-4B2E-8364-C5C6F624696F}"/>
              </a:ext>
            </a:extLst>
          </p:cNvPr>
          <p:cNvSpPr/>
          <p:nvPr/>
        </p:nvSpPr>
        <p:spPr>
          <a:xfrm>
            <a:off x="438150" y="3014663"/>
            <a:ext cx="1470025" cy="7747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algn="ctr">
              <a:spcBef>
                <a:spcPct val="20000"/>
              </a:spcBef>
              <a:buFont typeface="Arial" charset="0"/>
              <a:buNone/>
              <a:defRPr/>
            </a:pP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0" name="9 Rectángulo redondeado">
            <a:extLst>
              <a:ext uri="{FF2B5EF4-FFF2-40B4-BE49-F238E27FC236}">
                <a16:creationId xmlns:a16="http://schemas.microsoft.com/office/drawing/2014/main" id="{8107F84F-8BDC-4C79-BF38-879FBA87C712}"/>
              </a:ext>
            </a:extLst>
          </p:cNvPr>
          <p:cNvSpPr/>
          <p:nvPr/>
        </p:nvSpPr>
        <p:spPr>
          <a:xfrm>
            <a:off x="611188" y="3014663"/>
            <a:ext cx="147955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dirty="0">
                <a:solidFill>
                  <a:schemeClr val="bg1"/>
                </a:solidFill>
              </a:rPr>
              <a:t>Capitel</a:t>
            </a:r>
          </a:p>
        </p:txBody>
      </p:sp>
      <p:cxnSp>
        <p:nvCxnSpPr>
          <p:cNvPr id="12" name="11 Conector recto de flecha">
            <a:extLst>
              <a:ext uri="{FF2B5EF4-FFF2-40B4-BE49-F238E27FC236}">
                <a16:creationId xmlns:a16="http://schemas.microsoft.com/office/drawing/2014/main" id="{401F0BF9-3374-48BB-9D9B-050F92582B83}"/>
              </a:ext>
            </a:extLst>
          </p:cNvPr>
          <p:cNvCxnSpPr/>
          <p:nvPr/>
        </p:nvCxnSpPr>
        <p:spPr>
          <a:xfrm>
            <a:off x="5364163" y="5445125"/>
            <a:ext cx="1944687" cy="55880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Rectángulo redondeado">
            <a:extLst>
              <a:ext uri="{FF2B5EF4-FFF2-40B4-BE49-F238E27FC236}">
                <a16:creationId xmlns:a16="http://schemas.microsoft.com/office/drawing/2014/main" id="{47E5F4EF-42E0-4AD0-AEA9-63B903BB610F}"/>
              </a:ext>
            </a:extLst>
          </p:cNvPr>
          <p:cNvSpPr/>
          <p:nvPr/>
        </p:nvSpPr>
        <p:spPr>
          <a:xfrm>
            <a:off x="7164388" y="5768975"/>
            <a:ext cx="1728787" cy="4683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dirty="0">
                <a:solidFill>
                  <a:schemeClr val="bg1"/>
                </a:solidFill>
              </a:rPr>
              <a:t>Collarín</a:t>
            </a:r>
          </a:p>
        </p:txBody>
      </p:sp>
      <p:sp>
        <p:nvSpPr>
          <p:cNvPr id="16" name="15 Rectángulo redondeado">
            <a:extLst>
              <a:ext uri="{FF2B5EF4-FFF2-40B4-BE49-F238E27FC236}">
                <a16:creationId xmlns:a16="http://schemas.microsoft.com/office/drawing/2014/main" id="{BBCD7DA5-D63B-4B4F-8D00-214A3EC50CE4}"/>
              </a:ext>
            </a:extLst>
          </p:cNvPr>
          <p:cNvSpPr/>
          <p:nvPr/>
        </p:nvSpPr>
        <p:spPr>
          <a:xfrm>
            <a:off x="611188" y="188913"/>
            <a:ext cx="7848600" cy="9366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El relieve visigodo se utilizaba la talla a bisel: se basa en vaciar la  superficie en planos inclinados</a:t>
            </a:r>
          </a:p>
        </p:txBody>
      </p:sp>
    </p:spTree>
  </p:cSld>
  <p:clrMapOvr>
    <a:masterClrMapping/>
  </p:clrMapOvr>
  <p:transition spd="slow">
    <p:cove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jdiezarnal.com/sanpedrodelanavecapitel50.jpg">
            <a:extLst>
              <a:ext uri="{FF2B5EF4-FFF2-40B4-BE49-F238E27FC236}">
                <a16:creationId xmlns:a16="http://schemas.microsoft.com/office/drawing/2014/main" id="{0548542D-DE0F-472C-8D8B-26883D343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113"/>
            <a:ext cx="9153525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Flecha abajo">
            <a:extLst>
              <a:ext uri="{FF2B5EF4-FFF2-40B4-BE49-F238E27FC236}">
                <a16:creationId xmlns:a16="http://schemas.microsoft.com/office/drawing/2014/main" id="{DCC06B59-86C9-4E15-A691-B9FF37ACFD60}"/>
              </a:ext>
            </a:extLst>
          </p:cNvPr>
          <p:cNvSpPr/>
          <p:nvPr/>
        </p:nvSpPr>
        <p:spPr>
          <a:xfrm rot="4273196">
            <a:off x="7317581" y="2805907"/>
            <a:ext cx="1668463" cy="1365250"/>
          </a:xfrm>
          <a:prstGeom prst="downArrow">
            <a:avLst/>
          </a:prstGeom>
          <a:noFill/>
          <a:ln>
            <a:solidFill>
              <a:srgbClr val="66FF6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2000" b="1" dirty="0">
                <a:solidFill>
                  <a:srgbClr val="66FF66"/>
                </a:solidFill>
              </a:rPr>
              <a:t>San Felipe</a:t>
            </a:r>
          </a:p>
        </p:txBody>
      </p:sp>
      <p:sp>
        <p:nvSpPr>
          <p:cNvPr id="6" name="5 Flecha abajo">
            <a:extLst>
              <a:ext uri="{FF2B5EF4-FFF2-40B4-BE49-F238E27FC236}">
                <a16:creationId xmlns:a16="http://schemas.microsoft.com/office/drawing/2014/main" id="{EBEEF466-C550-4583-B88C-1B612097E5E3}"/>
              </a:ext>
            </a:extLst>
          </p:cNvPr>
          <p:cNvSpPr/>
          <p:nvPr/>
        </p:nvSpPr>
        <p:spPr>
          <a:xfrm rot="16514628">
            <a:off x="895350" y="3459163"/>
            <a:ext cx="1809750" cy="1606550"/>
          </a:xfrm>
          <a:prstGeom prst="downArrow">
            <a:avLst>
              <a:gd name="adj1" fmla="val 50000"/>
              <a:gd name="adj2" fmla="val 40103"/>
            </a:avLst>
          </a:prstGeom>
          <a:noFill/>
          <a:ln>
            <a:solidFill>
              <a:srgbClr val="66FF6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2000" b="1" dirty="0">
                <a:solidFill>
                  <a:srgbClr val="66FF66"/>
                </a:solidFill>
              </a:rPr>
              <a:t>San Tomas</a:t>
            </a:r>
          </a:p>
        </p:txBody>
      </p:sp>
      <p:sp>
        <p:nvSpPr>
          <p:cNvPr id="12" name="11 Rectángulo redondeado">
            <a:extLst>
              <a:ext uri="{FF2B5EF4-FFF2-40B4-BE49-F238E27FC236}">
                <a16:creationId xmlns:a16="http://schemas.microsoft.com/office/drawing/2014/main" id="{78F5D8A8-CFC9-434D-A8AC-DC9551CBBDD4}"/>
              </a:ext>
            </a:extLst>
          </p:cNvPr>
          <p:cNvSpPr/>
          <p:nvPr/>
        </p:nvSpPr>
        <p:spPr>
          <a:xfrm>
            <a:off x="2035175" y="6015038"/>
            <a:ext cx="6203950" cy="3984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dirty="0"/>
              <a:t>DANIEL EN EL FOSO DE LOS LEONES</a:t>
            </a:r>
          </a:p>
        </p:txBody>
      </p:sp>
      <p:sp>
        <p:nvSpPr>
          <p:cNvPr id="14" name="13 Elipse">
            <a:extLst>
              <a:ext uri="{FF2B5EF4-FFF2-40B4-BE49-F238E27FC236}">
                <a16:creationId xmlns:a16="http://schemas.microsoft.com/office/drawing/2014/main" id="{0D766192-262F-4827-A3F4-334D90C2E071}"/>
              </a:ext>
            </a:extLst>
          </p:cNvPr>
          <p:cNvSpPr/>
          <p:nvPr/>
        </p:nvSpPr>
        <p:spPr>
          <a:xfrm>
            <a:off x="107950" y="188913"/>
            <a:ext cx="3671888" cy="119697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dirty="0"/>
              <a:t>Aves, perdices y vegetales inscritos en roleos</a:t>
            </a:r>
          </a:p>
        </p:txBody>
      </p:sp>
      <p:cxnSp>
        <p:nvCxnSpPr>
          <p:cNvPr id="21" name="20 Conector recto de flecha">
            <a:extLst>
              <a:ext uri="{FF2B5EF4-FFF2-40B4-BE49-F238E27FC236}">
                <a16:creationId xmlns:a16="http://schemas.microsoft.com/office/drawing/2014/main" id="{A6D8A819-3048-4888-928F-95068107C352}"/>
              </a:ext>
            </a:extLst>
          </p:cNvPr>
          <p:cNvCxnSpPr/>
          <p:nvPr/>
        </p:nvCxnSpPr>
        <p:spPr>
          <a:xfrm>
            <a:off x="2970213" y="1052513"/>
            <a:ext cx="954087" cy="333375"/>
          </a:xfrm>
          <a:prstGeom prst="straightConnector1">
            <a:avLst/>
          </a:prstGeom>
          <a:ln w="28575">
            <a:solidFill>
              <a:srgbClr val="66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>
            <a:extLst>
              <a:ext uri="{FF2B5EF4-FFF2-40B4-BE49-F238E27FC236}">
                <a16:creationId xmlns:a16="http://schemas.microsoft.com/office/drawing/2014/main" id="{1900982B-BE19-40D5-9842-50526C09D51D}"/>
              </a:ext>
            </a:extLst>
          </p:cNvPr>
          <p:cNvGraphicFramePr/>
          <p:nvPr/>
        </p:nvGraphicFramePr>
        <p:xfrm>
          <a:off x="35496" y="144016"/>
          <a:ext cx="7259960" cy="6597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6" descr="Daniel en el foso de los leones">
            <a:extLst>
              <a:ext uri="{FF2B5EF4-FFF2-40B4-BE49-F238E27FC236}">
                <a16:creationId xmlns:a16="http://schemas.microsoft.com/office/drawing/2014/main" id="{28E68E2E-AD9B-49B6-B804-791984DE4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932363" y="2574925"/>
            <a:ext cx="3240087" cy="4094163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</p:cSld>
  <p:clrMapOvr>
    <a:masterClrMapping/>
  </p:clrMapOvr>
  <p:transition spd="slow"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jdiezarnal.com/sanpedrodelanavecapitel26.jpg">
            <a:extLst>
              <a:ext uri="{FF2B5EF4-FFF2-40B4-BE49-F238E27FC236}">
                <a16:creationId xmlns:a16="http://schemas.microsoft.com/office/drawing/2014/main" id="{317A9100-98DB-421B-BF34-DF1AAA767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 redondeado">
            <a:extLst>
              <a:ext uri="{FF2B5EF4-FFF2-40B4-BE49-F238E27FC236}">
                <a16:creationId xmlns:a16="http://schemas.microsoft.com/office/drawing/2014/main" id="{252A60A8-2F0B-45BE-A34E-A54015C20391}"/>
              </a:ext>
            </a:extLst>
          </p:cNvPr>
          <p:cNvSpPr/>
          <p:nvPr/>
        </p:nvSpPr>
        <p:spPr>
          <a:xfrm>
            <a:off x="2484438" y="5805488"/>
            <a:ext cx="4824412" cy="7207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dirty="0"/>
              <a:t>SACRIFICIO DE ISAAC</a:t>
            </a:r>
          </a:p>
        </p:txBody>
      </p:sp>
      <p:sp>
        <p:nvSpPr>
          <p:cNvPr id="3" name="2 Flecha abajo">
            <a:extLst>
              <a:ext uri="{FF2B5EF4-FFF2-40B4-BE49-F238E27FC236}">
                <a16:creationId xmlns:a16="http://schemas.microsoft.com/office/drawing/2014/main" id="{96B9411E-8F3C-4602-82F7-22407E29FEB7}"/>
              </a:ext>
            </a:extLst>
          </p:cNvPr>
          <p:cNvSpPr/>
          <p:nvPr/>
        </p:nvSpPr>
        <p:spPr>
          <a:xfrm rot="3475848">
            <a:off x="7184231" y="2864644"/>
            <a:ext cx="1846263" cy="1749425"/>
          </a:xfrm>
          <a:prstGeom prst="downArrow">
            <a:avLst>
              <a:gd name="adj1" fmla="val 50000"/>
              <a:gd name="adj2" fmla="val 50449"/>
            </a:avLst>
          </a:prstGeom>
          <a:noFill/>
          <a:ln>
            <a:solidFill>
              <a:srgbClr val="66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2000" b="1" dirty="0">
                <a:solidFill>
                  <a:srgbClr val="66FF66"/>
                </a:solidFill>
              </a:rPr>
              <a:t>San Pedro</a:t>
            </a:r>
          </a:p>
        </p:txBody>
      </p:sp>
      <p:sp>
        <p:nvSpPr>
          <p:cNvPr id="4" name="3 Flecha abajo">
            <a:extLst>
              <a:ext uri="{FF2B5EF4-FFF2-40B4-BE49-F238E27FC236}">
                <a16:creationId xmlns:a16="http://schemas.microsoft.com/office/drawing/2014/main" id="{F55E0569-2804-4509-BA6A-5BEE33F01ABF}"/>
              </a:ext>
            </a:extLst>
          </p:cNvPr>
          <p:cNvSpPr/>
          <p:nvPr/>
        </p:nvSpPr>
        <p:spPr>
          <a:xfrm rot="17052219">
            <a:off x="334169" y="2845594"/>
            <a:ext cx="1995487" cy="1787525"/>
          </a:xfrm>
          <a:prstGeom prst="downArrow">
            <a:avLst/>
          </a:prstGeom>
          <a:noFill/>
          <a:ln>
            <a:solidFill>
              <a:srgbClr val="66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2000" b="1" dirty="0">
                <a:solidFill>
                  <a:srgbClr val="66FF66"/>
                </a:solidFill>
              </a:rPr>
              <a:t>San Pablo</a:t>
            </a:r>
          </a:p>
        </p:txBody>
      </p:sp>
    </p:spTree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>
            <a:extLst>
              <a:ext uri="{FF2B5EF4-FFF2-40B4-BE49-F238E27FC236}">
                <a16:creationId xmlns:a16="http://schemas.microsoft.com/office/drawing/2014/main" id="{0EADEDDC-9A7C-4A4D-B5FD-40CCF52E8BE8}"/>
              </a:ext>
            </a:extLst>
          </p:cNvPr>
          <p:cNvGraphicFramePr/>
          <p:nvPr/>
        </p:nvGraphicFramePr>
        <p:xfrm>
          <a:off x="179512" y="-1251520"/>
          <a:ext cx="8472264" cy="7920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23" name="Picture 3" descr="El sacrificio de Isaac">
            <a:extLst>
              <a:ext uri="{FF2B5EF4-FFF2-40B4-BE49-F238E27FC236}">
                <a16:creationId xmlns:a16="http://schemas.microsoft.com/office/drawing/2014/main" id="{D7D9B39B-82C8-4DAE-B0C5-43964EC96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060575"/>
            <a:ext cx="3454400" cy="445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4 Conector recto de flecha">
            <a:extLst>
              <a:ext uri="{FF2B5EF4-FFF2-40B4-BE49-F238E27FC236}">
                <a16:creationId xmlns:a16="http://schemas.microsoft.com/office/drawing/2014/main" id="{EFF5DC96-EC10-44D4-885A-2AC85D4CFE1F}"/>
              </a:ext>
            </a:extLst>
          </p:cNvPr>
          <p:cNvCxnSpPr/>
          <p:nvPr/>
        </p:nvCxnSpPr>
        <p:spPr>
          <a:xfrm flipV="1">
            <a:off x="4356100" y="2852738"/>
            <a:ext cx="1511300" cy="14398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5 Conector recto de flecha">
            <a:extLst>
              <a:ext uri="{FF2B5EF4-FFF2-40B4-BE49-F238E27FC236}">
                <a16:creationId xmlns:a16="http://schemas.microsoft.com/office/drawing/2014/main" id="{900C3742-8A2A-44A9-811F-0C262E3422B7}"/>
              </a:ext>
            </a:extLst>
          </p:cNvPr>
          <p:cNvCxnSpPr/>
          <p:nvPr/>
        </p:nvCxnSpPr>
        <p:spPr>
          <a:xfrm>
            <a:off x="5867400" y="1628775"/>
            <a:ext cx="1944688" cy="20161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7 Conector recto de flecha">
            <a:extLst>
              <a:ext uri="{FF2B5EF4-FFF2-40B4-BE49-F238E27FC236}">
                <a16:creationId xmlns:a16="http://schemas.microsoft.com/office/drawing/2014/main" id="{07B4EA69-D0DE-435C-8142-E1A2A4E8D039}"/>
              </a:ext>
            </a:extLst>
          </p:cNvPr>
          <p:cNvCxnSpPr/>
          <p:nvPr/>
        </p:nvCxnSpPr>
        <p:spPr>
          <a:xfrm>
            <a:off x="2916238" y="2565400"/>
            <a:ext cx="3671887" cy="9350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heel spokes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140E4094-A848-4AB8-B605-65DDC6835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26B6E625-0D8C-4074-A01B-AFFEF39F91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31748" name="Picture 5" descr="Iglesia de San Pedro de la Nave. San Pedro de la Nave-Almendra © Turespaña">
            <a:extLst>
              <a:ext uri="{FF2B5EF4-FFF2-40B4-BE49-F238E27FC236}">
                <a16:creationId xmlns:a16="http://schemas.microsoft.com/office/drawing/2014/main" id="{C3B18AC1-F926-472B-9662-8B8C85C9B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9038" y="0"/>
            <a:ext cx="11557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Line 6">
            <a:extLst>
              <a:ext uri="{FF2B5EF4-FFF2-40B4-BE49-F238E27FC236}">
                <a16:creationId xmlns:a16="http://schemas.microsoft.com/office/drawing/2014/main" id="{E3EC24DC-4DD1-4CC3-AA36-BA578BF1CF0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27313" y="5445125"/>
            <a:ext cx="1368425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750" name="Oval 7">
            <a:extLst>
              <a:ext uri="{FF2B5EF4-FFF2-40B4-BE49-F238E27FC236}">
                <a16:creationId xmlns:a16="http://schemas.microsoft.com/office/drawing/2014/main" id="{E3BF6399-94A9-4175-910E-AC8E318102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5661025"/>
            <a:ext cx="1368425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/>
              <a:t>altar</a:t>
            </a:r>
          </a:p>
        </p:txBody>
      </p:sp>
      <p:sp>
        <p:nvSpPr>
          <p:cNvPr id="31751" name="Line 8">
            <a:extLst>
              <a:ext uri="{FF2B5EF4-FFF2-40B4-BE49-F238E27FC236}">
                <a16:creationId xmlns:a16="http://schemas.microsoft.com/office/drawing/2014/main" id="{4EBC7E3E-8620-4C81-8E84-D4F742EDBE1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652963"/>
            <a:ext cx="1368425" cy="14398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752" name="Oval 9">
            <a:extLst>
              <a:ext uri="{FF2B5EF4-FFF2-40B4-BE49-F238E27FC236}">
                <a16:creationId xmlns:a16="http://schemas.microsoft.com/office/drawing/2014/main" id="{799682A8-66E7-4D79-BEEF-73A67076D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5949950"/>
            <a:ext cx="1655762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/>
              <a:t>Haz de leña</a:t>
            </a:r>
          </a:p>
        </p:txBody>
      </p:sp>
      <p:sp>
        <p:nvSpPr>
          <p:cNvPr id="31753" name="Line 10">
            <a:extLst>
              <a:ext uri="{FF2B5EF4-FFF2-40B4-BE49-F238E27FC236}">
                <a16:creationId xmlns:a16="http://schemas.microsoft.com/office/drawing/2014/main" id="{E7A794E1-12AF-4609-B204-332258945B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92950" y="1628775"/>
            <a:ext cx="0" cy="20161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754" name="Oval 11">
            <a:extLst>
              <a:ext uri="{FF2B5EF4-FFF2-40B4-BE49-F238E27FC236}">
                <a16:creationId xmlns:a16="http://schemas.microsoft.com/office/drawing/2014/main" id="{3EEAF922-6483-4C93-BFE0-5ED5ED0AB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688" y="692150"/>
            <a:ext cx="2159000" cy="7921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/>
              <a:t>Cordero/cabrito</a:t>
            </a:r>
          </a:p>
        </p:txBody>
      </p:sp>
      <p:sp>
        <p:nvSpPr>
          <p:cNvPr id="31755" name="Line 12">
            <a:extLst>
              <a:ext uri="{FF2B5EF4-FFF2-40B4-BE49-F238E27FC236}">
                <a16:creationId xmlns:a16="http://schemas.microsoft.com/office/drawing/2014/main" id="{B2ACFF9E-258C-4FBB-9683-2D6E570E500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95513" y="1341438"/>
            <a:ext cx="1008062" cy="172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756" name="Oval 13">
            <a:extLst>
              <a:ext uri="{FF2B5EF4-FFF2-40B4-BE49-F238E27FC236}">
                <a16:creationId xmlns:a16="http://schemas.microsoft.com/office/drawing/2014/main" id="{93943A16-605B-4336-B976-FE8D8244B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549275"/>
            <a:ext cx="2016125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/>
              <a:t>Mano de Dios</a:t>
            </a:r>
          </a:p>
        </p:txBody>
      </p:sp>
      <p:sp>
        <p:nvSpPr>
          <p:cNvPr id="31757" name="Line 14">
            <a:extLst>
              <a:ext uri="{FF2B5EF4-FFF2-40B4-BE49-F238E27FC236}">
                <a16:creationId xmlns:a16="http://schemas.microsoft.com/office/drawing/2014/main" id="{5FE6B581-357B-4547-A099-7B798A7C1E4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59338" y="620713"/>
            <a:ext cx="576262" cy="16557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758" name="Oval 15">
            <a:extLst>
              <a:ext uri="{FF2B5EF4-FFF2-40B4-BE49-F238E27FC236}">
                <a16:creationId xmlns:a16="http://schemas.microsoft.com/office/drawing/2014/main" id="{A90A93C8-7651-4FA4-A33B-90D38BEB7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0"/>
            <a:ext cx="1727200" cy="6207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/>
              <a:t>Abraham</a:t>
            </a:r>
          </a:p>
        </p:txBody>
      </p:sp>
      <p:sp>
        <p:nvSpPr>
          <p:cNvPr id="31759" name="Line 16">
            <a:extLst>
              <a:ext uri="{FF2B5EF4-FFF2-40B4-BE49-F238E27FC236}">
                <a16:creationId xmlns:a16="http://schemas.microsoft.com/office/drawing/2014/main" id="{9ABC1F35-38D2-4E25-937D-4A0ECC64521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619250" y="3789363"/>
            <a:ext cx="1368425" cy="1444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760" name="Oval 17">
            <a:extLst>
              <a:ext uri="{FF2B5EF4-FFF2-40B4-BE49-F238E27FC236}">
                <a16:creationId xmlns:a16="http://schemas.microsoft.com/office/drawing/2014/main" id="{B70B2800-3ED0-42DB-829F-301AC5A17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3357563"/>
            <a:ext cx="1152525" cy="7921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/>
              <a:t>Isaac</a:t>
            </a:r>
          </a:p>
        </p:txBody>
      </p:sp>
      <p:sp>
        <p:nvSpPr>
          <p:cNvPr id="31761" name="Line 18">
            <a:extLst>
              <a:ext uri="{FF2B5EF4-FFF2-40B4-BE49-F238E27FC236}">
                <a16:creationId xmlns:a16="http://schemas.microsoft.com/office/drawing/2014/main" id="{1B40B4CC-889B-4BF2-891D-F3B2F57CE45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32588" y="4437063"/>
            <a:ext cx="1439862" cy="1444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762" name="Oval 19">
            <a:extLst>
              <a:ext uri="{FF2B5EF4-FFF2-40B4-BE49-F238E27FC236}">
                <a16:creationId xmlns:a16="http://schemas.microsoft.com/office/drawing/2014/main" id="{3A1AEF73-DB78-4ADD-A3F5-FEFECB04F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6913" y="3933825"/>
            <a:ext cx="827087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/>
              <a:t>zarza</a:t>
            </a:r>
          </a:p>
        </p:txBody>
      </p:sp>
      <p:sp>
        <p:nvSpPr>
          <p:cNvPr id="31763" name="Rectangle 20">
            <a:extLst>
              <a:ext uri="{FF2B5EF4-FFF2-40B4-BE49-F238E27FC236}">
                <a16:creationId xmlns:a16="http://schemas.microsoft.com/office/drawing/2014/main" id="{273AAAC0-ADCE-4996-B8BA-720559F40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484313"/>
            <a:ext cx="8101012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s-ES" altLang="es-ES"/>
              <a:t>"VBI HABRAAM OBTVLIT ISAC FILIVM SVVM OLOCAVISTUM"  </a:t>
            </a:r>
          </a:p>
        </p:txBody>
      </p:sp>
      <p:cxnSp>
        <p:nvCxnSpPr>
          <p:cNvPr id="21" name="20 Conector recto de flecha">
            <a:extLst>
              <a:ext uri="{FF2B5EF4-FFF2-40B4-BE49-F238E27FC236}">
                <a16:creationId xmlns:a16="http://schemas.microsoft.com/office/drawing/2014/main" id="{81C96161-E34E-4E0C-A3A3-5FA414A66919}"/>
              </a:ext>
            </a:extLst>
          </p:cNvPr>
          <p:cNvCxnSpPr/>
          <p:nvPr/>
        </p:nvCxnSpPr>
        <p:spPr>
          <a:xfrm flipH="1">
            <a:off x="1763713" y="2420938"/>
            <a:ext cx="7143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>
            <a:extLst>
              <a:ext uri="{FF2B5EF4-FFF2-40B4-BE49-F238E27FC236}">
                <a16:creationId xmlns:a16="http://schemas.microsoft.com/office/drawing/2014/main" id="{267B3C36-8AB9-4EB2-9842-63D85A47183E}"/>
              </a:ext>
            </a:extLst>
          </p:cNvPr>
          <p:cNvCxnSpPr>
            <a:endCxn id="31763" idx="1"/>
          </p:cNvCxnSpPr>
          <p:nvPr/>
        </p:nvCxnSpPr>
        <p:spPr>
          <a:xfrm flipH="1" flipV="1">
            <a:off x="1042988" y="1716088"/>
            <a:ext cx="720725" cy="515937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Elipse">
            <a:extLst>
              <a:ext uri="{FF2B5EF4-FFF2-40B4-BE49-F238E27FC236}">
                <a16:creationId xmlns:a16="http://schemas.microsoft.com/office/drawing/2014/main" id="{4EDDF9A0-BA23-4F6B-AC23-0C26899C271B}"/>
              </a:ext>
            </a:extLst>
          </p:cNvPr>
          <p:cNvSpPr/>
          <p:nvPr/>
        </p:nvSpPr>
        <p:spPr>
          <a:xfrm>
            <a:off x="-71438" y="981075"/>
            <a:ext cx="1258888" cy="6477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solidFill>
                  <a:schemeClr val="tx1"/>
                </a:solidFill>
              </a:rPr>
              <a:t>nube</a:t>
            </a:r>
          </a:p>
        </p:txBody>
      </p:sp>
    </p:spTree>
  </p:cSld>
  <p:clrMapOvr>
    <a:masterClrMapping/>
  </p:clrMapOvr>
  <p:transition spd="slow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www.jdiezarnal.com/sanpedrodelanavecapitel24.jpg">
            <a:extLst>
              <a:ext uri="{FF2B5EF4-FFF2-40B4-BE49-F238E27FC236}">
                <a16:creationId xmlns:a16="http://schemas.microsoft.com/office/drawing/2014/main" id="{EDD66FDE-B1F9-4152-A886-386C5C05A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3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Flecha abajo">
            <a:extLst>
              <a:ext uri="{FF2B5EF4-FFF2-40B4-BE49-F238E27FC236}">
                <a16:creationId xmlns:a16="http://schemas.microsoft.com/office/drawing/2014/main" id="{29BBE353-4B7D-4F26-BC8A-8D15D83B6699}"/>
              </a:ext>
            </a:extLst>
          </p:cNvPr>
          <p:cNvSpPr/>
          <p:nvPr/>
        </p:nvSpPr>
        <p:spPr>
          <a:xfrm rot="3437000">
            <a:off x="7102475" y="2752725"/>
            <a:ext cx="2043113" cy="1712913"/>
          </a:xfrm>
          <a:prstGeom prst="downArrow">
            <a:avLst>
              <a:gd name="adj1" fmla="val 50000"/>
              <a:gd name="adj2" fmla="val 39532"/>
            </a:avLst>
          </a:prstGeom>
          <a:noFill/>
          <a:ln>
            <a:solidFill>
              <a:srgbClr val="66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1800" b="1" dirty="0">
                <a:solidFill>
                  <a:srgbClr val="66FF66"/>
                </a:solidFill>
              </a:rPr>
              <a:t>San  Andrés</a:t>
            </a:r>
          </a:p>
        </p:txBody>
      </p:sp>
      <p:sp>
        <p:nvSpPr>
          <p:cNvPr id="3" name="2 Flecha abajo">
            <a:extLst>
              <a:ext uri="{FF2B5EF4-FFF2-40B4-BE49-F238E27FC236}">
                <a16:creationId xmlns:a16="http://schemas.microsoft.com/office/drawing/2014/main" id="{BE890E2F-0790-4ABF-95C7-D02D0C641697}"/>
              </a:ext>
            </a:extLst>
          </p:cNvPr>
          <p:cNvSpPr/>
          <p:nvPr/>
        </p:nvSpPr>
        <p:spPr>
          <a:xfrm rot="19035726">
            <a:off x="152400" y="1992313"/>
            <a:ext cx="2698750" cy="2420937"/>
          </a:xfrm>
          <a:prstGeom prst="downArrow">
            <a:avLst>
              <a:gd name="adj1" fmla="val 50000"/>
              <a:gd name="adj2" fmla="val 43000"/>
            </a:avLst>
          </a:prstGeom>
          <a:noFill/>
          <a:ln>
            <a:solidFill>
              <a:srgbClr val="66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2000" b="1" dirty="0">
                <a:solidFill>
                  <a:srgbClr val="66FF66"/>
                </a:solidFill>
              </a:rPr>
              <a:t>Santiago Alfeo</a:t>
            </a:r>
          </a:p>
        </p:txBody>
      </p:sp>
      <p:sp>
        <p:nvSpPr>
          <p:cNvPr id="4" name="3 Rectángulo redondeado">
            <a:extLst>
              <a:ext uri="{FF2B5EF4-FFF2-40B4-BE49-F238E27FC236}">
                <a16:creationId xmlns:a16="http://schemas.microsoft.com/office/drawing/2014/main" id="{424395CD-C459-4A89-B3EF-AA55DF3312BB}"/>
              </a:ext>
            </a:extLst>
          </p:cNvPr>
          <p:cNvSpPr/>
          <p:nvPr/>
        </p:nvSpPr>
        <p:spPr>
          <a:xfrm>
            <a:off x="3203575" y="6092825"/>
            <a:ext cx="3671888" cy="64928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dirty="0"/>
              <a:t>ÁRBOL DE LA VIDA</a:t>
            </a:r>
          </a:p>
        </p:txBody>
      </p:sp>
    </p:spTree>
  </p:cSld>
  <p:clrMapOvr>
    <a:masterClrMapping/>
  </p:clrMapOvr>
  <p:transition spd="slow"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jdiezarnal.com/sanpedrodelanavecapitel25.jpg">
            <a:extLst>
              <a:ext uri="{FF2B5EF4-FFF2-40B4-BE49-F238E27FC236}">
                <a16:creationId xmlns:a16="http://schemas.microsoft.com/office/drawing/2014/main" id="{4505392B-7B1D-455E-BFE4-006108CB6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900" y="0"/>
            <a:ext cx="9245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Flecha abajo">
            <a:extLst>
              <a:ext uri="{FF2B5EF4-FFF2-40B4-BE49-F238E27FC236}">
                <a16:creationId xmlns:a16="http://schemas.microsoft.com/office/drawing/2014/main" id="{9482B9B2-140C-4827-9972-B52ED082215C}"/>
              </a:ext>
            </a:extLst>
          </p:cNvPr>
          <p:cNvSpPr/>
          <p:nvPr/>
        </p:nvSpPr>
        <p:spPr>
          <a:xfrm rot="4271948">
            <a:off x="6733382" y="2913856"/>
            <a:ext cx="2000250" cy="2325687"/>
          </a:xfrm>
          <a:prstGeom prst="downArrow">
            <a:avLst>
              <a:gd name="adj1" fmla="val 50000"/>
              <a:gd name="adj2" fmla="val 44368"/>
            </a:avLst>
          </a:prstGeom>
          <a:noFill/>
          <a:ln>
            <a:solidFill>
              <a:srgbClr val="66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2000" dirty="0">
                <a:solidFill>
                  <a:srgbClr val="66FF66"/>
                </a:solidFill>
              </a:rPr>
              <a:t>Judas Tadeo</a:t>
            </a:r>
          </a:p>
        </p:txBody>
      </p:sp>
      <p:sp>
        <p:nvSpPr>
          <p:cNvPr id="3" name="2 Flecha abajo">
            <a:extLst>
              <a:ext uri="{FF2B5EF4-FFF2-40B4-BE49-F238E27FC236}">
                <a16:creationId xmlns:a16="http://schemas.microsoft.com/office/drawing/2014/main" id="{E66CD602-81D0-414B-8BDD-36FB58043C15}"/>
              </a:ext>
            </a:extLst>
          </p:cNvPr>
          <p:cNvSpPr/>
          <p:nvPr/>
        </p:nvSpPr>
        <p:spPr>
          <a:xfrm rot="18554352">
            <a:off x="266700" y="1782763"/>
            <a:ext cx="2078038" cy="2011362"/>
          </a:xfrm>
          <a:prstGeom prst="downArrow">
            <a:avLst/>
          </a:prstGeom>
          <a:noFill/>
          <a:ln>
            <a:solidFill>
              <a:srgbClr val="66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sz="2000" dirty="0">
                <a:solidFill>
                  <a:srgbClr val="66FF66"/>
                </a:solidFill>
              </a:rPr>
              <a:t>Simón </a:t>
            </a:r>
            <a:r>
              <a:rPr lang="es-ES" sz="2000" dirty="0" err="1">
                <a:solidFill>
                  <a:srgbClr val="66FF66"/>
                </a:solidFill>
              </a:rPr>
              <a:t>Celote</a:t>
            </a:r>
            <a:endParaRPr lang="es-ES" sz="2000" dirty="0">
              <a:solidFill>
                <a:srgbClr val="66FF66"/>
              </a:solidFill>
            </a:endParaRPr>
          </a:p>
        </p:txBody>
      </p:sp>
      <p:sp>
        <p:nvSpPr>
          <p:cNvPr id="4" name="3 Rectángulo redondeado">
            <a:extLst>
              <a:ext uri="{FF2B5EF4-FFF2-40B4-BE49-F238E27FC236}">
                <a16:creationId xmlns:a16="http://schemas.microsoft.com/office/drawing/2014/main" id="{0B1E0B0B-1C19-45A8-A0EB-C709AD33E48A}"/>
              </a:ext>
            </a:extLst>
          </p:cNvPr>
          <p:cNvSpPr/>
          <p:nvPr/>
        </p:nvSpPr>
        <p:spPr>
          <a:xfrm>
            <a:off x="1979613" y="5949950"/>
            <a:ext cx="5400675" cy="5762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s-ES" dirty="0"/>
              <a:t>ÁRBOL DE LA VIDA</a:t>
            </a:r>
          </a:p>
        </p:txBody>
      </p:sp>
    </p:spTree>
  </p:cSld>
  <p:clrMapOvr>
    <a:masterClrMapping/>
  </p:clrMapOvr>
  <p:transition spd="slow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>
            <a:extLst>
              <a:ext uri="{FF2B5EF4-FFF2-40B4-BE49-F238E27FC236}">
                <a16:creationId xmlns:a16="http://schemas.microsoft.com/office/drawing/2014/main" id="{CB4B231B-64F4-478D-B155-585304622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40200" y="333375"/>
            <a:ext cx="5003800" cy="2132013"/>
          </a:xfrm>
        </p:spPr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es-ES" altLang="es-ES"/>
              <a:t>Los capiteles con temas  de aves/pavos reales picoteando frutos, llegaran al mundo románico.</a:t>
            </a:r>
          </a:p>
        </p:txBody>
      </p:sp>
      <p:pic>
        <p:nvPicPr>
          <p:cNvPr id="34819" name="Picture 5" descr="SAN PEDRO DE LA NAVE">
            <a:extLst>
              <a:ext uri="{FF2B5EF4-FFF2-40B4-BE49-F238E27FC236}">
                <a16:creationId xmlns:a16="http://schemas.microsoft.com/office/drawing/2014/main" id="{AC4FF902-307D-4463-8829-B43F847CE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84663" cy="363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7" descr="SAN PEDRO DE LA NAVE">
            <a:extLst>
              <a:ext uri="{FF2B5EF4-FFF2-40B4-BE49-F238E27FC236}">
                <a16:creationId xmlns:a16="http://schemas.microsoft.com/office/drawing/2014/main" id="{B3E98DEA-8ADF-4C06-B645-152A80751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3225800"/>
            <a:ext cx="4283075" cy="358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Rectangle 8">
            <a:extLst>
              <a:ext uri="{FF2B5EF4-FFF2-40B4-BE49-F238E27FC236}">
                <a16:creationId xmlns:a16="http://schemas.microsoft.com/office/drawing/2014/main" id="{E22DEFC7-B176-438B-B7CE-9142C3348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3" y="3609975"/>
            <a:ext cx="4824413" cy="31464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ES" sz="3200"/>
              <a:t>Reflejan a dos  aves enfrentadas picoteando un fruto/racimo de uvas.</a:t>
            </a: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ES" sz="3200"/>
              <a:t>Iconográficamente representan la inmortalidad de la eucaristía.</a:t>
            </a:r>
          </a:p>
        </p:txBody>
      </p:sp>
    </p:spTree>
  </p:cSld>
  <p:clrMapOvr>
    <a:masterClrMapping/>
  </p:clrMapOvr>
  <p:transition spd="slow">
    <p:diamond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 descr="https://encrypted-tbn1.gstatic.com/images?q=tbn:ANd9GcRiWQPaT80xqACZeuRxjs5rWUzGJF2AaaHs4n4lc2PheHjn7DCt">
            <a:extLst>
              <a:ext uri="{FF2B5EF4-FFF2-40B4-BE49-F238E27FC236}">
                <a16:creationId xmlns:a16="http://schemas.microsoft.com/office/drawing/2014/main" id="{B16C261C-A508-488C-838E-5A97E7BEE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052513"/>
            <a:ext cx="1966912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5 Diagrama">
            <a:extLst>
              <a:ext uri="{FF2B5EF4-FFF2-40B4-BE49-F238E27FC236}">
                <a16:creationId xmlns:a16="http://schemas.microsoft.com/office/drawing/2014/main" id="{C2733DB7-2FC9-455F-BA4C-B1C5DA6D998B}"/>
              </a:ext>
            </a:extLst>
          </p:cNvPr>
          <p:cNvGraphicFramePr/>
          <p:nvPr/>
        </p:nvGraphicFramePr>
        <p:xfrm>
          <a:off x="1133392" y="415855"/>
          <a:ext cx="7793627" cy="6197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5844" name="Picture 6" descr="sanpedrodelanavecapitel28">
            <a:extLst>
              <a:ext uri="{FF2B5EF4-FFF2-40B4-BE49-F238E27FC236}">
                <a16:creationId xmlns:a16="http://schemas.microsoft.com/office/drawing/2014/main" id="{6AF4AE6A-68E3-45E2-BF20-BFE1690A9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1052513"/>
            <a:ext cx="168116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 redondeado">
            <a:extLst>
              <a:ext uri="{FF2B5EF4-FFF2-40B4-BE49-F238E27FC236}">
                <a16:creationId xmlns:a16="http://schemas.microsoft.com/office/drawing/2014/main" id="{F9844CC0-5282-45BD-AB4C-DB34F32ED71F}"/>
              </a:ext>
            </a:extLst>
          </p:cNvPr>
          <p:cNvSpPr/>
          <p:nvPr/>
        </p:nvSpPr>
        <p:spPr>
          <a:xfrm rot="10800000" flipV="1">
            <a:off x="4211638" y="3135313"/>
            <a:ext cx="1908175" cy="654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Los capiteles</a:t>
            </a:r>
          </a:p>
        </p:txBody>
      </p:sp>
    </p:spTree>
  </p:cSld>
  <p:clrMapOvr>
    <a:masterClrMapping/>
  </p:clrMapOvr>
  <p:transition spd="slow">
    <p:circl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5" descr="sanpedrodelanavedetalle02">
            <a:extLst>
              <a:ext uri="{FF2B5EF4-FFF2-40B4-BE49-F238E27FC236}">
                <a16:creationId xmlns:a16="http://schemas.microsoft.com/office/drawing/2014/main" id="{41A4C387-26BA-4307-98DA-3C27E0923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4506913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2" descr="Capitel historiado">
            <a:extLst>
              <a:ext uri="{FF2B5EF4-FFF2-40B4-BE49-F238E27FC236}">
                <a16:creationId xmlns:a16="http://schemas.microsoft.com/office/drawing/2014/main" id="{C970D61A-2BAA-4A19-8CE9-A8603994C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4005263"/>
            <a:ext cx="3995738" cy="266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7 Diagrama">
            <a:extLst>
              <a:ext uri="{FF2B5EF4-FFF2-40B4-BE49-F238E27FC236}">
                <a16:creationId xmlns:a16="http://schemas.microsoft.com/office/drawing/2014/main" id="{F4D1F068-5EB0-4C33-A2D5-01B1BEFC45C4}"/>
              </a:ext>
            </a:extLst>
          </p:cNvPr>
          <p:cNvGraphicFramePr/>
          <p:nvPr/>
        </p:nvGraphicFramePr>
        <p:xfrm>
          <a:off x="2051720" y="-1827584"/>
          <a:ext cx="9361040" cy="7776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cxnSp>
        <p:nvCxnSpPr>
          <p:cNvPr id="6" name="5 Conector recto de flecha">
            <a:extLst>
              <a:ext uri="{FF2B5EF4-FFF2-40B4-BE49-F238E27FC236}">
                <a16:creationId xmlns:a16="http://schemas.microsoft.com/office/drawing/2014/main" id="{46904B45-64BD-414C-9825-36FC1ADDD672}"/>
              </a:ext>
            </a:extLst>
          </p:cNvPr>
          <p:cNvCxnSpPr/>
          <p:nvPr/>
        </p:nvCxnSpPr>
        <p:spPr>
          <a:xfrm flipH="1">
            <a:off x="4427538" y="3573463"/>
            <a:ext cx="1584325" cy="10795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" name="6 Conector recto de flecha">
            <a:extLst>
              <a:ext uri="{FF2B5EF4-FFF2-40B4-BE49-F238E27FC236}">
                <a16:creationId xmlns:a16="http://schemas.microsoft.com/office/drawing/2014/main" id="{E9888232-E2E0-4867-AEE4-A36F60D37644}"/>
              </a:ext>
            </a:extLst>
          </p:cNvPr>
          <p:cNvCxnSpPr/>
          <p:nvPr/>
        </p:nvCxnSpPr>
        <p:spPr>
          <a:xfrm flipH="1">
            <a:off x="2700338" y="3213100"/>
            <a:ext cx="2735262" cy="14398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heel spokes="1"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2913</TotalTime>
  <Words>1293</Words>
  <Application>Microsoft Office PowerPoint</Application>
  <PresentationFormat>Presentación en pantalla (4:3)</PresentationFormat>
  <Paragraphs>203</Paragraphs>
  <Slides>35</Slides>
  <Notes>35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0" baseType="lpstr">
      <vt:lpstr>Calibri</vt:lpstr>
      <vt:lpstr>Arial</vt:lpstr>
      <vt:lpstr>Verdana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CARACTERÍSTICAS DE LA ARQUITECTURA VISIGODA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PLANTA:  cruciforme y basilical</vt:lpstr>
      <vt:lpstr>Presentación de PowerPoint</vt:lpstr>
      <vt:lpstr>    * CURIOSIDAD</vt:lpstr>
      <vt:lpstr>El santuario es pequeño, normal a partir de época visigoda, tanto en parroquias rurales como en las monásticas. </vt:lpstr>
      <vt:lpstr>Presentación de PowerPoint</vt:lpstr>
      <vt:lpstr>   Las cámaras laterales están comunicadas por arcos de medio punto, o ventanas con tres arquillos con columnas pequeñas, estas cámaras son celdas para monje o ergastulae. </vt:lpstr>
      <vt:lpstr> Fue una iglesia monasterial.  Las columnas son monolíticas, de mármol y hechas para esta construcción.  En San Pedro de la Nave se encuentran los más bellos capiteles visigodos. </vt:lpstr>
      <vt:lpstr>Presentación de PowerPoint</vt:lpstr>
      <vt:lpstr>Presentación de PowerPoint</vt:lpstr>
      <vt:lpstr>Características escultóricas de los visigodos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Institución Educativa SEK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fcastillo</dc:creator>
  <cp:lastModifiedBy>Maria Sanz</cp:lastModifiedBy>
  <cp:revision>112</cp:revision>
  <dcterms:created xsi:type="dcterms:W3CDTF">2012-10-06T20:05:28Z</dcterms:created>
  <dcterms:modified xsi:type="dcterms:W3CDTF">2021-08-11T20:00:31Z</dcterms:modified>
</cp:coreProperties>
</file>