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1" r:id="rId2"/>
    <p:sldId id="25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522" y="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C4C3AA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5400" y="761999"/>
            <a:ext cx="6769100" cy="6023610"/>
          </a:xfrm>
          <a:custGeom>
            <a:avLst/>
            <a:gdLst/>
            <a:ahLst/>
            <a:cxnLst/>
            <a:rect l="l" t="t" r="r" b="b"/>
            <a:pathLst>
              <a:path w="6769100" h="6023609">
                <a:moveTo>
                  <a:pt x="76441" y="665226"/>
                </a:moveTo>
                <a:lnTo>
                  <a:pt x="0" y="741426"/>
                </a:lnTo>
                <a:lnTo>
                  <a:pt x="0" y="750951"/>
                </a:lnTo>
                <a:lnTo>
                  <a:pt x="38214" y="712851"/>
                </a:lnTo>
                <a:lnTo>
                  <a:pt x="76441" y="665226"/>
                </a:lnTo>
                <a:close/>
              </a:path>
              <a:path w="6769100" h="6023609">
                <a:moveTo>
                  <a:pt x="133743" y="2816225"/>
                </a:moveTo>
                <a:lnTo>
                  <a:pt x="85966" y="2635250"/>
                </a:lnTo>
                <a:lnTo>
                  <a:pt x="47739" y="2454275"/>
                </a:lnTo>
                <a:lnTo>
                  <a:pt x="76403" y="2635250"/>
                </a:lnTo>
                <a:lnTo>
                  <a:pt x="133743" y="2816225"/>
                </a:lnTo>
                <a:close/>
              </a:path>
              <a:path w="6769100" h="6023609">
                <a:moveTo>
                  <a:pt x="200088" y="1949450"/>
                </a:moveTo>
                <a:lnTo>
                  <a:pt x="180975" y="2092325"/>
                </a:lnTo>
                <a:lnTo>
                  <a:pt x="180975" y="2235200"/>
                </a:lnTo>
                <a:lnTo>
                  <a:pt x="200088" y="1949450"/>
                </a:lnTo>
                <a:close/>
              </a:path>
              <a:path w="6769100" h="6023609">
                <a:moveTo>
                  <a:pt x="409714" y="1987550"/>
                </a:moveTo>
                <a:lnTo>
                  <a:pt x="381063" y="2111375"/>
                </a:lnTo>
                <a:lnTo>
                  <a:pt x="371513" y="2244648"/>
                </a:lnTo>
                <a:lnTo>
                  <a:pt x="390601" y="2111375"/>
                </a:lnTo>
                <a:lnTo>
                  <a:pt x="409714" y="1987550"/>
                </a:lnTo>
                <a:close/>
              </a:path>
              <a:path w="6769100" h="6023609">
                <a:moveTo>
                  <a:pt x="789292" y="3967099"/>
                </a:moveTo>
                <a:lnTo>
                  <a:pt x="685787" y="3786124"/>
                </a:lnTo>
                <a:lnTo>
                  <a:pt x="580682" y="3605149"/>
                </a:lnTo>
                <a:lnTo>
                  <a:pt x="494690" y="3425825"/>
                </a:lnTo>
                <a:lnTo>
                  <a:pt x="418249" y="3254375"/>
                </a:lnTo>
                <a:lnTo>
                  <a:pt x="351370" y="3073400"/>
                </a:lnTo>
                <a:lnTo>
                  <a:pt x="294043" y="2901950"/>
                </a:lnTo>
                <a:lnTo>
                  <a:pt x="246265" y="2730500"/>
                </a:lnTo>
                <a:lnTo>
                  <a:pt x="209638" y="2559050"/>
                </a:lnTo>
                <a:lnTo>
                  <a:pt x="236715" y="2730500"/>
                </a:lnTo>
                <a:lnTo>
                  <a:pt x="284480" y="2901950"/>
                </a:lnTo>
                <a:lnTo>
                  <a:pt x="341807" y="3082925"/>
                </a:lnTo>
                <a:lnTo>
                  <a:pt x="408698" y="3254375"/>
                </a:lnTo>
                <a:lnTo>
                  <a:pt x="485127" y="3435350"/>
                </a:lnTo>
                <a:lnTo>
                  <a:pt x="580682" y="3614674"/>
                </a:lnTo>
                <a:lnTo>
                  <a:pt x="676224" y="3786124"/>
                </a:lnTo>
                <a:lnTo>
                  <a:pt x="789292" y="3967099"/>
                </a:lnTo>
                <a:close/>
              </a:path>
              <a:path w="6769100" h="6023609">
                <a:moveTo>
                  <a:pt x="799414" y="4148074"/>
                </a:moveTo>
                <a:lnTo>
                  <a:pt x="676795" y="3957574"/>
                </a:lnTo>
                <a:lnTo>
                  <a:pt x="552577" y="3767074"/>
                </a:lnTo>
                <a:lnTo>
                  <a:pt x="667232" y="3957574"/>
                </a:lnTo>
                <a:lnTo>
                  <a:pt x="799414" y="4148074"/>
                </a:lnTo>
                <a:close/>
              </a:path>
              <a:path w="6769100" h="6023609">
                <a:moveTo>
                  <a:pt x="837565" y="541401"/>
                </a:moveTo>
                <a:lnTo>
                  <a:pt x="619417" y="627126"/>
                </a:lnTo>
                <a:lnTo>
                  <a:pt x="418782" y="741426"/>
                </a:lnTo>
                <a:lnTo>
                  <a:pt x="246811" y="884301"/>
                </a:lnTo>
                <a:lnTo>
                  <a:pt x="181521" y="960501"/>
                </a:lnTo>
                <a:lnTo>
                  <a:pt x="114642" y="1046226"/>
                </a:lnTo>
                <a:lnTo>
                  <a:pt x="0" y="1236726"/>
                </a:lnTo>
                <a:lnTo>
                  <a:pt x="0" y="1255776"/>
                </a:lnTo>
                <a:lnTo>
                  <a:pt x="114642" y="1055751"/>
                </a:lnTo>
                <a:lnTo>
                  <a:pt x="256362" y="884301"/>
                </a:lnTo>
                <a:lnTo>
                  <a:pt x="428332" y="741426"/>
                </a:lnTo>
                <a:lnTo>
                  <a:pt x="628967" y="627126"/>
                </a:lnTo>
                <a:lnTo>
                  <a:pt x="837565" y="541401"/>
                </a:lnTo>
                <a:close/>
              </a:path>
              <a:path w="6769100" h="6023609">
                <a:moveTo>
                  <a:pt x="1246378" y="922401"/>
                </a:moveTo>
                <a:lnTo>
                  <a:pt x="1037717" y="970026"/>
                </a:lnTo>
                <a:lnTo>
                  <a:pt x="846620" y="1036701"/>
                </a:lnTo>
                <a:lnTo>
                  <a:pt x="676224" y="1141476"/>
                </a:lnTo>
                <a:lnTo>
                  <a:pt x="523354" y="1265301"/>
                </a:lnTo>
                <a:lnTo>
                  <a:pt x="446913" y="1360551"/>
                </a:lnTo>
                <a:lnTo>
                  <a:pt x="370471" y="1465326"/>
                </a:lnTo>
                <a:lnTo>
                  <a:pt x="313143" y="1570101"/>
                </a:lnTo>
                <a:lnTo>
                  <a:pt x="265379" y="1693926"/>
                </a:lnTo>
                <a:lnTo>
                  <a:pt x="228752" y="1816100"/>
                </a:lnTo>
                <a:lnTo>
                  <a:pt x="274929" y="1693926"/>
                </a:lnTo>
                <a:lnTo>
                  <a:pt x="322707" y="1570101"/>
                </a:lnTo>
                <a:lnTo>
                  <a:pt x="380034" y="1465326"/>
                </a:lnTo>
                <a:lnTo>
                  <a:pt x="456463" y="1360551"/>
                </a:lnTo>
                <a:lnTo>
                  <a:pt x="532904" y="1265301"/>
                </a:lnTo>
                <a:lnTo>
                  <a:pt x="685787" y="1141476"/>
                </a:lnTo>
                <a:lnTo>
                  <a:pt x="856170" y="1046226"/>
                </a:lnTo>
                <a:lnTo>
                  <a:pt x="1047267" y="970026"/>
                </a:lnTo>
                <a:lnTo>
                  <a:pt x="1246378" y="922401"/>
                </a:lnTo>
                <a:close/>
              </a:path>
              <a:path w="6769100" h="6023609">
                <a:moveTo>
                  <a:pt x="1419225" y="4614926"/>
                </a:moveTo>
                <a:lnTo>
                  <a:pt x="1161313" y="4300474"/>
                </a:lnTo>
                <a:lnTo>
                  <a:pt x="933602" y="3976624"/>
                </a:lnTo>
                <a:lnTo>
                  <a:pt x="742518" y="3643249"/>
                </a:lnTo>
                <a:lnTo>
                  <a:pt x="658126" y="3481324"/>
                </a:lnTo>
                <a:lnTo>
                  <a:pt x="581698" y="3321050"/>
                </a:lnTo>
                <a:lnTo>
                  <a:pt x="467042" y="2997200"/>
                </a:lnTo>
                <a:lnTo>
                  <a:pt x="428828" y="2835275"/>
                </a:lnTo>
                <a:lnTo>
                  <a:pt x="400164" y="2682875"/>
                </a:lnTo>
                <a:lnTo>
                  <a:pt x="381063" y="2530475"/>
                </a:lnTo>
                <a:lnTo>
                  <a:pt x="371500" y="2378075"/>
                </a:lnTo>
                <a:lnTo>
                  <a:pt x="371500" y="2244814"/>
                </a:lnTo>
                <a:lnTo>
                  <a:pt x="361950" y="2378075"/>
                </a:lnTo>
                <a:lnTo>
                  <a:pt x="371500" y="2530475"/>
                </a:lnTo>
                <a:lnTo>
                  <a:pt x="390601" y="2682875"/>
                </a:lnTo>
                <a:lnTo>
                  <a:pt x="419277" y="2835275"/>
                </a:lnTo>
                <a:lnTo>
                  <a:pt x="457492" y="2997200"/>
                </a:lnTo>
                <a:lnTo>
                  <a:pt x="572135" y="3321050"/>
                </a:lnTo>
                <a:lnTo>
                  <a:pt x="648576" y="3481324"/>
                </a:lnTo>
                <a:lnTo>
                  <a:pt x="732967" y="3652774"/>
                </a:lnTo>
                <a:lnTo>
                  <a:pt x="818959" y="3814699"/>
                </a:lnTo>
                <a:lnTo>
                  <a:pt x="924052" y="3976624"/>
                </a:lnTo>
                <a:lnTo>
                  <a:pt x="1151763" y="4300474"/>
                </a:lnTo>
                <a:lnTo>
                  <a:pt x="1419225" y="4614926"/>
                </a:lnTo>
                <a:close/>
              </a:path>
              <a:path w="6769100" h="6023609">
                <a:moveTo>
                  <a:pt x="1475613" y="903351"/>
                </a:moveTo>
                <a:lnTo>
                  <a:pt x="1466088" y="903351"/>
                </a:lnTo>
                <a:lnTo>
                  <a:pt x="1246378" y="922401"/>
                </a:lnTo>
                <a:lnTo>
                  <a:pt x="1475613" y="903351"/>
                </a:lnTo>
                <a:close/>
              </a:path>
              <a:path w="6769100" h="6023609">
                <a:moveTo>
                  <a:pt x="1600314" y="474726"/>
                </a:moveTo>
                <a:lnTo>
                  <a:pt x="1332738" y="465201"/>
                </a:lnTo>
                <a:lnTo>
                  <a:pt x="1076413" y="484251"/>
                </a:lnTo>
                <a:lnTo>
                  <a:pt x="837565" y="541401"/>
                </a:lnTo>
                <a:lnTo>
                  <a:pt x="1076413" y="493776"/>
                </a:lnTo>
                <a:lnTo>
                  <a:pt x="1332738" y="474726"/>
                </a:lnTo>
                <a:lnTo>
                  <a:pt x="1600314" y="474726"/>
                </a:lnTo>
                <a:close/>
              </a:path>
              <a:path w="6769100" h="6023609">
                <a:moveTo>
                  <a:pt x="1636522" y="4986337"/>
                </a:moveTo>
                <a:lnTo>
                  <a:pt x="1322705" y="4653026"/>
                </a:lnTo>
                <a:lnTo>
                  <a:pt x="1037717" y="4309999"/>
                </a:lnTo>
                <a:lnTo>
                  <a:pt x="789292" y="3967099"/>
                </a:lnTo>
                <a:lnTo>
                  <a:pt x="903947" y="4138549"/>
                </a:lnTo>
                <a:lnTo>
                  <a:pt x="1037717" y="4319524"/>
                </a:lnTo>
                <a:lnTo>
                  <a:pt x="1322705" y="4662551"/>
                </a:lnTo>
                <a:lnTo>
                  <a:pt x="1636522" y="4986337"/>
                </a:lnTo>
                <a:close/>
              </a:path>
              <a:path w="6769100" h="6023609">
                <a:moveTo>
                  <a:pt x="1646682" y="693801"/>
                </a:moveTo>
                <a:lnTo>
                  <a:pt x="1390269" y="684276"/>
                </a:lnTo>
                <a:lnTo>
                  <a:pt x="1151369" y="703326"/>
                </a:lnTo>
                <a:lnTo>
                  <a:pt x="933183" y="750951"/>
                </a:lnTo>
                <a:lnTo>
                  <a:pt x="722972" y="827151"/>
                </a:lnTo>
                <a:lnTo>
                  <a:pt x="543026" y="941451"/>
                </a:lnTo>
                <a:lnTo>
                  <a:pt x="380580" y="1074801"/>
                </a:lnTo>
                <a:lnTo>
                  <a:pt x="294589" y="1170051"/>
                </a:lnTo>
                <a:lnTo>
                  <a:pt x="219735" y="1284351"/>
                </a:lnTo>
                <a:lnTo>
                  <a:pt x="152857" y="1398651"/>
                </a:lnTo>
                <a:lnTo>
                  <a:pt x="105079" y="1522476"/>
                </a:lnTo>
                <a:lnTo>
                  <a:pt x="66852" y="1655826"/>
                </a:lnTo>
                <a:lnTo>
                  <a:pt x="28625" y="1797050"/>
                </a:lnTo>
                <a:lnTo>
                  <a:pt x="9525" y="2101850"/>
                </a:lnTo>
                <a:lnTo>
                  <a:pt x="19075" y="2273300"/>
                </a:lnTo>
                <a:lnTo>
                  <a:pt x="47739" y="2454275"/>
                </a:lnTo>
                <a:lnTo>
                  <a:pt x="28625" y="2273300"/>
                </a:lnTo>
                <a:lnTo>
                  <a:pt x="19075" y="2101850"/>
                </a:lnTo>
                <a:lnTo>
                  <a:pt x="38188" y="1797050"/>
                </a:lnTo>
                <a:lnTo>
                  <a:pt x="76403" y="1655826"/>
                </a:lnTo>
                <a:lnTo>
                  <a:pt x="114630" y="1522476"/>
                </a:lnTo>
                <a:lnTo>
                  <a:pt x="162407" y="1398651"/>
                </a:lnTo>
                <a:lnTo>
                  <a:pt x="229298" y="1284351"/>
                </a:lnTo>
                <a:lnTo>
                  <a:pt x="304139" y="1170051"/>
                </a:lnTo>
                <a:lnTo>
                  <a:pt x="390144" y="1074801"/>
                </a:lnTo>
                <a:lnTo>
                  <a:pt x="552577" y="941451"/>
                </a:lnTo>
                <a:lnTo>
                  <a:pt x="732536" y="836676"/>
                </a:lnTo>
                <a:lnTo>
                  <a:pt x="933183" y="760476"/>
                </a:lnTo>
                <a:lnTo>
                  <a:pt x="1160919" y="712851"/>
                </a:lnTo>
                <a:lnTo>
                  <a:pt x="1390269" y="693801"/>
                </a:lnTo>
                <a:lnTo>
                  <a:pt x="1646682" y="693801"/>
                </a:lnTo>
                <a:close/>
              </a:path>
              <a:path w="6769100" h="6023609">
                <a:moveTo>
                  <a:pt x="1951736" y="941451"/>
                </a:moveTo>
                <a:lnTo>
                  <a:pt x="1703324" y="903351"/>
                </a:lnTo>
                <a:lnTo>
                  <a:pt x="1475613" y="903351"/>
                </a:lnTo>
                <a:lnTo>
                  <a:pt x="1703324" y="912876"/>
                </a:lnTo>
                <a:lnTo>
                  <a:pt x="1951736" y="941451"/>
                </a:lnTo>
                <a:close/>
              </a:path>
              <a:path w="6769100" h="6023609">
                <a:moveTo>
                  <a:pt x="2180082" y="789051"/>
                </a:moveTo>
                <a:lnTo>
                  <a:pt x="1904619" y="722376"/>
                </a:lnTo>
                <a:lnTo>
                  <a:pt x="1646682" y="693801"/>
                </a:lnTo>
                <a:lnTo>
                  <a:pt x="1914144" y="731901"/>
                </a:lnTo>
                <a:lnTo>
                  <a:pt x="2180082" y="789051"/>
                </a:lnTo>
                <a:close/>
              </a:path>
              <a:path w="6769100" h="6023609">
                <a:moveTo>
                  <a:pt x="2551176" y="5822950"/>
                </a:moveTo>
                <a:lnTo>
                  <a:pt x="2227961" y="5594350"/>
                </a:lnTo>
                <a:lnTo>
                  <a:pt x="1904619" y="5337175"/>
                </a:lnTo>
                <a:lnTo>
                  <a:pt x="1590929" y="5062537"/>
                </a:lnTo>
                <a:lnTo>
                  <a:pt x="1246886" y="4710176"/>
                </a:lnTo>
                <a:lnTo>
                  <a:pt x="1086065" y="4519676"/>
                </a:lnTo>
                <a:lnTo>
                  <a:pt x="942746" y="4338574"/>
                </a:lnTo>
                <a:lnTo>
                  <a:pt x="799414" y="4148074"/>
                </a:lnTo>
                <a:lnTo>
                  <a:pt x="933183" y="4338574"/>
                </a:lnTo>
                <a:lnTo>
                  <a:pt x="1086065" y="4529201"/>
                </a:lnTo>
                <a:lnTo>
                  <a:pt x="1237361" y="4710176"/>
                </a:lnTo>
                <a:lnTo>
                  <a:pt x="1581404" y="5062537"/>
                </a:lnTo>
                <a:lnTo>
                  <a:pt x="1895094" y="5337175"/>
                </a:lnTo>
                <a:lnTo>
                  <a:pt x="2218309" y="5594350"/>
                </a:lnTo>
                <a:lnTo>
                  <a:pt x="2551176" y="5822950"/>
                </a:lnTo>
                <a:close/>
              </a:path>
              <a:path w="6769100" h="6023609">
                <a:moveTo>
                  <a:pt x="2664853" y="529336"/>
                </a:moveTo>
                <a:lnTo>
                  <a:pt x="2457323" y="446151"/>
                </a:lnTo>
                <a:lnTo>
                  <a:pt x="2122805" y="341376"/>
                </a:lnTo>
                <a:lnTo>
                  <a:pt x="1799590" y="265176"/>
                </a:lnTo>
                <a:lnTo>
                  <a:pt x="1495425" y="227076"/>
                </a:lnTo>
                <a:lnTo>
                  <a:pt x="1199172" y="217551"/>
                </a:lnTo>
                <a:lnTo>
                  <a:pt x="933221" y="246126"/>
                </a:lnTo>
                <a:lnTo>
                  <a:pt x="686371" y="303276"/>
                </a:lnTo>
                <a:lnTo>
                  <a:pt x="457060" y="389001"/>
                </a:lnTo>
                <a:lnTo>
                  <a:pt x="256400" y="512826"/>
                </a:lnTo>
                <a:lnTo>
                  <a:pt x="466610" y="389001"/>
                </a:lnTo>
                <a:lnTo>
                  <a:pt x="703897" y="303276"/>
                </a:lnTo>
                <a:lnTo>
                  <a:pt x="952334" y="246126"/>
                </a:lnTo>
                <a:lnTo>
                  <a:pt x="1227836" y="227076"/>
                </a:lnTo>
                <a:lnTo>
                  <a:pt x="1514475" y="236601"/>
                </a:lnTo>
                <a:lnTo>
                  <a:pt x="1809115" y="274701"/>
                </a:lnTo>
                <a:lnTo>
                  <a:pt x="2122805" y="350901"/>
                </a:lnTo>
                <a:lnTo>
                  <a:pt x="2447671" y="446151"/>
                </a:lnTo>
                <a:lnTo>
                  <a:pt x="2664853" y="529336"/>
                </a:lnTo>
                <a:close/>
              </a:path>
              <a:path w="6769100" h="6023609">
                <a:moveTo>
                  <a:pt x="2741676" y="1179576"/>
                </a:moveTo>
                <a:lnTo>
                  <a:pt x="2466086" y="1074801"/>
                </a:lnTo>
                <a:lnTo>
                  <a:pt x="2208149" y="998601"/>
                </a:lnTo>
                <a:lnTo>
                  <a:pt x="2475738" y="1084326"/>
                </a:lnTo>
                <a:lnTo>
                  <a:pt x="2741676" y="1179576"/>
                </a:lnTo>
                <a:close/>
              </a:path>
              <a:path w="6769100" h="6023609">
                <a:moveTo>
                  <a:pt x="2809125" y="588518"/>
                </a:moveTo>
                <a:lnTo>
                  <a:pt x="2771013" y="569976"/>
                </a:lnTo>
                <a:lnTo>
                  <a:pt x="2664853" y="529336"/>
                </a:lnTo>
                <a:lnTo>
                  <a:pt x="2790063" y="579501"/>
                </a:lnTo>
                <a:lnTo>
                  <a:pt x="2809125" y="588518"/>
                </a:lnTo>
                <a:close/>
              </a:path>
              <a:path w="6769100" h="6023609">
                <a:moveTo>
                  <a:pt x="2885567" y="6022987"/>
                </a:moveTo>
                <a:lnTo>
                  <a:pt x="2551176" y="5822950"/>
                </a:lnTo>
                <a:lnTo>
                  <a:pt x="2876042" y="6022987"/>
                </a:lnTo>
                <a:lnTo>
                  <a:pt x="2885567" y="6022987"/>
                </a:lnTo>
                <a:close/>
              </a:path>
              <a:path w="6769100" h="6023609">
                <a:moveTo>
                  <a:pt x="3131820" y="6022987"/>
                </a:moveTo>
                <a:lnTo>
                  <a:pt x="2942336" y="5927725"/>
                </a:lnTo>
                <a:lnTo>
                  <a:pt x="2751201" y="5822950"/>
                </a:lnTo>
                <a:lnTo>
                  <a:pt x="2560066" y="5708650"/>
                </a:lnTo>
                <a:lnTo>
                  <a:pt x="2370582" y="5584825"/>
                </a:lnTo>
                <a:lnTo>
                  <a:pt x="2189099" y="5451475"/>
                </a:lnTo>
                <a:lnTo>
                  <a:pt x="1999615" y="5299075"/>
                </a:lnTo>
                <a:lnTo>
                  <a:pt x="1636522" y="4986337"/>
                </a:lnTo>
                <a:lnTo>
                  <a:pt x="1999615" y="5308600"/>
                </a:lnTo>
                <a:lnTo>
                  <a:pt x="2179447" y="5451475"/>
                </a:lnTo>
                <a:lnTo>
                  <a:pt x="2361057" y="5584825"/>
                </a:lnTo>
                <a:lnTo>
                  <a:pt x="2550541" y="5708650"/>
                </a:lnTo>
                <a:lnTo>
                  <a:pt x="2741676" y="5822950"/>
                </a:lnTo>
                <a:lnTo>
                  <a:pt x="2923159" y="5927725"/>
                </a:lnTo>
                <a:lnTo>
                  <a:pt x="3112643" y="6022987"/>
                </a:lnTo>
                <a:lnTo>
                  <a:pt x="3131820" y="6022987"/>
                </a:lnTo>
                <a:close/>
              </a:path>
              <a:path w="6769100" h="6023609">
                <a:moveTo>
                  <a:pt x="3284601" y="1455801"/>
                </a:moveTo>
                <a:lnTo>
                  <a:pt x="3007614" y="1303401"/>
                </a:lnTo>
                <a:lnTo>
                  <a:pt x="2741676" y="1179576"/>
                </a:lnTo>
                <a:lnTo>
                  <a:pt x="3007614" y="1312926"/>
                </a:lnTo>
                <a:lnTo>
                  <a:pt x="3284601" y="1455801"/>
                </a:lnTo>
                <a:close/>
              </a:path>
              <a:path w="6769100" h="6023609">
                <a:moveTo>
                  <a:pt x="3333115" y="1284351"/>
                </a:moveTo>
                <a:lnTo>
                  <a:pt x="3036951" y="1122426"/>
                </a:lnTo>
                <a:lnTo>
                  <a:pt x="2751836" y="989076"/>
                </a:lnTo>
                <a:lnTo>
                  <a:pt x="3036951" y="1131951"/>
                </a:lnTo>
                <a:lnTo>
                  <a:pt x="3333115" y="1284351"/>
                </a:lnTo>
                <a:close/>
              </a:path>
              <a:path w="6769100" h="6023609">
                <a:moveTo>
                  <a:pt x="3446399" y="6022987"/>
                </a:moveTo>
                <a:lnTo>
                  <a:pt x="3228213" y="5937250"/>
                </a:lnTo>
                <a:lnTo>
                  <a:pt x="3008503" y="5842000"/>
                </a:lnTo>
                <a:lnTo>
                  <a:pt x="2790317" y="5727700"/>
                </a:lnTo>
                <a:lnTo>
                  <a:pt x="2570607" y="5594350"/>
                </a:lnTo>
                <a:lnTo>
                  <a:pt x="2352421" y="5441950"/>
                </a:lnTo>
                <a:lnTo>
                  <a:pt x="1924050" y="5110162"/>
                </a:lnTo>
                <a:lnTo>
                  <a:pt x="2132584" y="5280025"/>
                </a:lnTo>
                <a:lnTo>
                  <a:pt x="2342896" y="5441950"/>
                </a:lnTo>
                <a:lnTo>
                  <a:pt x="2560955" y="5594350"/>
                </a:lnTo>
                <a:lnTo>
                  <a:pt x="2780792" y="5727700"/>
                </a:lnTo>
                <a:lnTo>
                  <a:pt x="2998851" y="5842000"/>
                </a:lnTo>
                <a:lnTo>
                  <a:pt x="3209036" y="5937250"/>
                </a:lnTo>
                <a:lnTo>
                  <a:pt x="3428873" y="6022987"/>
                </a:lnTo>
                <a:lnTo>
                  <a:pt x="3446399" y="6022987"/>
                </a:lnTo>
                <a:close/>
              </a:path>
              <a:path w="6769100" h="6023609">
                <a:moveTo>
                  <a:pt x="3522345" y="741299"/>
                </a:moveTo>
                <a:lnTo>
                  <a:pt x="3170428" y="541274"/>
                </a:lnTo>
                <a:lnTo>
                  <a:pt x="2818511" y="369824"/>
                </a:lnTo>
                <a:lnTo>
                  <a:pt x="2466594" y="226949"/>
                </a:lnTo>
                <a:lnTo>
                  <a:pt x="2113026" y="122174"/>
                </a:lnTo>
                <a:lnTo>
                  <a:pt x="1789811" y="55499"/>
                </a:lnTo>
                <a:lnTo>
                  <a:pt x="1476121" y="9525"/>
                </a:lnTo>
                <a:lnTo>
                  <a:pt x="1179931" y="0"/>
                </a:lnTo>
                <a:lnTo>
                  <a:pt x="904455" y="28575"/>
                </a:lnTo>
                <a:lnTo>
                  <a:pt x="638530" y="74549"/>
                </a:lnTo>
                <a:lnTo>
                  <a:pt x="409232" y="160274"/>
                </a:lnTo>
                <a:lnTo>
                  <a:pt x="191084" y="274574"/>
                </a:lnTo>
                <a:lnTo>
                  <a:pt x="0" y="417449"/>
                </a:lnTo>
                <a:lnTo>
                  <a:pt x="0" y="426974"/>
                </a:lnTo>
                <a:lnTo>
                  <a:pt x="200634" y="274574"/>
                </a:lnTo>
                <a:lnTo>
                  <a:pt x="418795" y="160274"/>
                </a:lnTo>
                <a:lnTo>
                  <a:pt x="667194" y="74549"/>
                </a:lnTo>
                <a:lnTo>
                  <a:pt x="933119" y="28575"/>
                </a:lnTo>
                <a:lnTo>
                  <a:pt x="1218145" y="9525"/>
                </a:lnTo>
                <a:lnTo>
                  <a:pt x="1523873" y="28575"/>
                </a:lnTo>
                <a:lnTo>
                  <a:pt x="1837563" y="74549"/>
                </a:lnTo>
                <a:lnTo>
                  <a:pt x="2160778" y="150749"/>
                </a:lnTo>
                <a:lnTo>
                  <a:pt x="2495169" y="255524"/>
                </a:lnTo>
                <a:lnTo>
                  <a:pt x="2837561" y="388874"/>
                </a:lnTo>
                <a:lnTo>
                  <a:pt x="3179953" y="550799"/>
                </a:lnTo>
                <a:lnTo>
                  <a:pt x="3522345" y="741299"/>
                </a:lnTo>
                <a:close/>
              </a:path>
              <a:path w="6769100" h="6023609">
                <a:moveTo>
                  <a:pt x="3912743" y="1674876"/>
                </a:moveTo>
                <a:lnTo>
                  <a:pt x="3627755" y="1465326"/>
                </a:lnTo>
                <a:lnTo>
                  <a:pt x="3333115" y="1284351"/>
                </a:lnTo>
                <a:lnTo>
                  <a:pt x="3627755" y="1474851"/>
                </a:lnTo>
                <a:lnTo>
                  <a:pt x="3912743" y="1674876"/>
                </a:lnTo>
                <a:close/>
              </a:path>
              <a:path w="6769100" h="6023609">
                <a:moveTo>
                  <a:pt x="4342003" y="2263775"/>
                </a:moveTo>
                <a:lnTo>
                  <a:pt x="4084066" y="2025650"/>
                </a:lnTo>
                <a:lnTo>
                  <a:pt x="3818128" y="1816100"/>
                </a:lnTo>
                <a:lnTo>
                  <a:pt x="4084066" y="2035175"/>
                </a:lnTo>
                <a:lnTo>
                  <a:pt x="4342003" y="2263775"/>
                </a:lnTo>
                <a:close/>
              </a:path>
              <a:path w="6769100" h="6023609">
                <a:moveTo>
                  <a:pt x="4474972" y="2159000"/>
                </a:moveTo>
                <a:lnTo>
                  <a:pt x="4218432" y="1919503"/>
                </a:lnTo>
                <a:lnTo>
                  <a:pt x="4199509" y="1901825"/>
                </a:lnTo>
                <a:lnTo>
                  <a:pt x="3912743" y="1674876"/>
                </a:lnTo>
                <a:lnTo>
                  <a:pt x="4199712" y="1911540"/>
                </a:lnTo>
                <a:lnTo>
                  <a:pt x="4474972" y="2159000"/>
                </a:lnTo>
                <a:close/>
              </a:path>
              <a:path w="6769100" h="6023609">
                <a:moveTo>
                  <a:pt x="4550918" y="1484249"/>
                </a:moveTo>
                <a:lnTo>
                  <a:pt x="4218178" y="1208024"/>
                </a:lnTo>
                <a:lnTo>
                  <a:pt x="3875786" y="960374"/>
                </a:lnTo>
                <a:lnTo>
                  <a:pt x="3522345" y="741299"/>
                </a:lnTo>
                <a:lnTo>
                  <a:pt x="3866261" y="960374"/>
                </a:lnTo>
                <a:lnTo>
                  <a:pt x="4208653" y="1208024"/>
                </a:lnTo>
                <a:lnTo>
                  <a:pt x="4550918" y="1484249"/>
                </a:lnTo>
                <a:close/>
              </a:path>
              <a:path w="6769100" h="6023609">
                <a:moveTo>
                  <a:pt x="5074539" y="3111500"/>
                </a:moveTo>
                <a:lnTo>
                  <a:pt x="4940808" y="2930525"/>
                </a:lnTo>
                <a:lnTo>
                  <a:pt x="4665345" y="2587625"/>
                </a:lnTo>
                <a:lnTo>
                  <a:pt x="4342003" y="2263775"/>
                </a:lnTo>
                <a:lnTo>
                  <a:pt x="4655820" y="2597150"/>
                </a:lnTo>
                <a:lnTo>
                  <a:pt x="4940808" y="2940050"/>
                </a:lnTo>
                <a:lnTo>
                  <a:pt x="5074539" y="3111500"/>
                </a:lnTo>
                <a:close/>
              </a:path>
              <a:path w="6769100" h="6023609">
                <a:moveTo>
                  <a:pt x="5123180" y="2882900"/>
                </a:moveTo>
                <a:lnTo>
                  <a:pt x="4979797" y="2692400"/>
                </a:lnTo>
                <a:lnTo>
                  <a:pt x="4817364" y="2511425"/>
                </a:lnTo>
                <a:lnTo>
                  <a:pt x="4970272" y="2692400"/>
                </a:lnTo>
                <a:lnTo>
                  <a:pt x="5123180" y="2882900"/>
                </a:lnTo>
                <a:close/>
              </a:path>
              <a:path w="6769100" h="6023609">
                <a:moveTo>
                  <a:pt x="5302250" y="3462274"/>
                </a:moveTo>
                <a:lnTo>
                  <a:pt x="5189220" y="3282950"/>
                </a:lnTo>
                <a:lnTo>
                  <a:pt x="5074539" y="3111500"/>
                </a:lnTo>
                <a:lnTo>
                  <a:pt x="5189220" y="3292475"/>
                </a:lnTo>
                <a:lnTo>
                  <a:pt x="5302250" y="3462274"/>
                </a:lnTo>
                <a:close/>
              </a:path>
              <a:path w="6769100" h="6023609">
                <a:moveTo>
                  <a:pt x="5312029" y="2797175"/>
                </a:moveTo>
                <a:lnTo>
                  <a:pt x="5160772" y="2597150"/>
                </a:lnTo>
                <a:lnTo>
                  <a:pt x="4816729" y="2216150"/>
                </a:lnTo>
                <a:lnTo>
                  <a:pt x="4627245" y="2025650"/>
                </a:lnTo>
                <a:lnTo>
                  <a:pt x="4332732" y="1758950"/>
                </a:lnTo>
                <a:lnTo>
                  <a:pt x="4026916" y="1512951"/>
                </a:lnTo>
                <a:lnTo>
                  <a:pt x="3713353" y="1293876"/>
                </a:lnTo>
                <a:lnTo>
                  <a:pt x="3409188" y="1093851"/>
                </a:lnTo>
                <a:lnTo>
                  <a:pt x="3093847" y="922401"/>
                </a:lnTo>
                <a:lnTo>
                  <a:pt x="2780157" y="779526"/>
                </a:lnTo>
                <a:lnTo>
                  <a:pt x="2476119" y="665226"/>
                </a:lnTo>
                <a:lnTo>
                  <a:pt x="2170303" y="569976"/>
                </a:lnTo>
                <a:lnTo>
                  <a:pt x="1885315" y="503301"/>
                </a:lnTo>
                <a:lnTo>
                  <a:pt x="1600314" y="474726"/>
                </a:lnTo>
                <a:lnTo>
                  <a:pt x="1885315" y="512826"/>
                </a:lnTo>
                <a:lnTo>
                  <a:pt x="2170303" y="579501"/>
                </a:lnTo>
                <a:lnTo>
                  <a:pt x="2476119" y="674751"/>
                </a:lnTo>
                <a:lnTo>
                  <a:pt x="2780157" y="789051"/>
                </a:lnTo>
                <a:lnTo>
                  <a:pt x="3093847" y="931926"/>
                </a:lnTo>
                <a:lnTo>
                  <a:pt x="3399663" y="1103376"/>
                </a:lnTo>
                <a:lnTo>
                  <a:pt x="3713353" y="1303401"/>
                </a:lnTo>
                <a:lnTo>
                  <a:pt x="4017391" y="1522476"/>
                </a:lnTo>
                <a:lnTo>
                  <a:pt x="4323207" y="1768475"/>
                </a:lnTo>
                <a:lnTo>
                  <a:pt x="4617720" y="2035175"/>
                </a:lnTo>
                <a:lnTo>
                  <a:pt x="4979162" y="2406650"/>
                </a:lnTo>
                <a:lnTo>
                  <a:pt x="5151120" y="2606675"/>
                </a:lnTo>
                <a:lnTo>
                  <a:pt x="5312029" y="2797175"/>
                </a:lnTo>
                <a:close/>
              </a:path>
              <a:path w="6769100" h="6023609">
                <a:moveTo>
                  <a:pt x="5569839" y="3995674"/>
                </a:moveTo>
                <a:lnTo>
                  <a:pt x="5493385" y="3814699"/>
                </a:lnTo>
                <a:lnTo>
                  <a:pt x="5397881" y="3643249"/>
                </a:lnTo>
                <a:lnTo>
                  <a:pt x="5483860" y="3824224"/>
                </a:lnTo>
                <a:lnTo>
                  <a:pt x="5569839" y="3995674"/>
                </a:lnTo>
                <a:close/>
              </a:path>
              <a:path w="6769100" h="6023609">
                <a:moveTo>
                  <a:pt x="5570601" y="4948237"/>
                </a:moveTo>
                <a:lnTo>
                  <a:pt x="5560949" y="4795901"/>
                </a:lnTo>
                <a:lnTo>
                  <a:pt x="5541899" y="4643501"/>
                </a:lnTo>
                <a:lnTo>
                  <a:pt x="5513197" y="4491101"/>
                </a:lnTo>
                <a:lnTo>
                  <a:pt x="5474970" y="4329049"/>
                </a:lnTo>
                <a:lnTo>
                  <a:pt x="5360289" y="4005199"/>
                </a:lnTo>
                <a:lnTo>
                  <a:pt x="5283962" y="3843274"/>
                </a:lnTo>
                <a:lnTo>
                  <a:pt x="5199507" y="3671824"/>
                </a:lnTo>
                <a:lnTo>
                  <a:pt x="5008499" y="3349625"/>
                </a:lnTo>
                <a:lnTo>
                  <a:pt x="4780788" y="3016250"/>
                </a:lnTo>
                <a:lnTo>
                  <a:pt x="4522724" y="2701925"/>
                </a:lnTo>
                <a:lnTo>
                  <a:pt x="4228211" y="2397125"/>
                </a:lnTo>
                <a:lnTo>
                  <a:pt x="3989324" y="2178050"/>
                </a:lnTo>
                <a:lnTo>
                  <a:pt x="3742563" y="1978025"/>
                </a:lnTo>
                <a:lnTo>
                  <a:pt x="3494151" y="1806575"/>
                </a:lnTo>
                <a:lnTo>
                  <a:pt x="3237738" y="1646301"/>
                </a:lnTo>
                <a:lnTo>
                  <a:pt x="2989326" y="1512951"/>
                </a:lnTo>
                <a:lnTo>
                  <a:pt x="2732913" y="1389126"/>
                </a:lnTo>
                <a:lnTo>
                  <a:pt x="2486152" y="1293876"/>
                </a:lnTo>
                <a:lnTo>
                  <a:pt x="2247265" y="1227201"/>
                </a:lnTo>
                <a:lnTo>
                  <a:pt x="2010029" y="1170051"/>
                </a:lnTo>
                <a:lnTo>
                  <a:pt x="1857197" y="1151001"/>
                </a:lnTo>
                <a:lnTo>
                  <a:pt x="1780794" y="1141476"/>
                </a:lnTo>
                <a:lnTo>
                  <a:pt x="1562608" y="1141476"/>
                </a:lnTo>
                <a:lnTo>
                  <a:pt x="1352423" y="1160526"/>
                </a:lnTo>
                <a:lnTo>
                  <a:pt x="1161313" y="1198626"/>
                </a:lnTo>
                <a:lnTo>
                  <a:pt x="990930" y="1265301"/>
                </a:lnTo>
                <a:lnTo>
                  <a:pt x="828509" y="1360551"/>
                </a:lnTo>
                <a:lnTo>
                  <a:pt x="686790" y="1474851"/>
                </a:lnTo>
                <a:lnTo>
                  <a:pt x="610362" y="1560576"/>
                </a:lnTo>
                <a:lnTo>
                  <a:pt x="543483" y="1655826"/>
                </a:lnTo>
                <a:lnTo>
                  <a:pt x="486156" y="1758950"/>
                </a:lnTo>
                <a:lnTo>
                  <a:pt x="438378" y="1873250"/>
                </a:lnTo>
                <a:lnTo>
                  <a:pt x="409714" y="1987550"/>
                </a:lnTo>
                <a:lnTo>
                  <a:pt x="447941" y="1873250"/>
                </a:lnTo>
                <a:lnTo>
                  <a:pt x="495706" y="1758950"/>
                </a:lnTo>
                <a:lnTo>
                  <a:pt x="553034" y="1665351"/>
                </a:lnTo>
                <a:lnTo>
                  <a:pt x="619912" y="1570101"/>
                </a:lnTo>
                <a:lnTo>
                  <a:pt x="694753" y="1484376"/>
                </a:lnTo>
                <a:lnTo>
                  <a:pt x="838060" y="1370076"/>
                </a:lnTo>
                <a:lnTo>
                  <a:pt x="990930" y="1274826"/>
                </a:lnTo>
                <a:lnTo>
                  <a:pt x="1170863" y="1208151"/>
                </a:lnTo>
                <a:lnTo>
                  <a:pt x="1361948" y="1170051"/>
                </a:lnTo>
                <a:lnTo>
                  <a:pt x="1562608" y="1151001"/>
                </a:lnTo>
                <a:lnTo>
                  <a:pt x="1780794" y="1151001"/>
                </a:lnTo>
                <a:lnTo>
                  <a:pt x="2010029" y="1179576"/>
                </a:lnTo>
                <a:lnTo>
                  <a:pt x="2247265" y="1236726"/>
                </a:lnTo>
                <a:lnTo>
                  <a:pt x="2486152" y="1303401"/>
                </a:lnTo>
                <a:lnTo>
                  <a:pt x="2732913" y="1398651"/>
                </a:lnTo>
                <a:lnTo>
                  <a:pt x="2979801" y="1522476"/>
                </a:lnTo>
                <a:lnTo>
                  <a:pt x="3237738" y="1655826"/>
                </a:lnTo>
                <a:lnTo>
                  <a:pt x="3484499" y="1816100"/>
                </a:lnTo>
                <a:lnTo>
                  <a:pt x="3732911" y="1987550"/>
                </a:lnTo>
                <a:lnTo>
                  <a:pt x="3979799" y="2187575"/>
                </a:lnTo>
                <a:lnTo>
                  <a:pt x="4218686" y="2406650"/>
                </a:lnTo>
                <a:lnTo>
                  <a:pt x="4513199" y="2711450"/>
                </a:lnTo>
                <a:lnTo>
                  <a:pt x="4771136" y="3025775"/>
                </a:lnTo>
                <a:lnTo>
                  <a:pt x="4998847" y="3349625"/>
                </a:lnTo>
                <a:lnTo>
                  <a:pt x="5189982" y="3681349"/>
                </a:lnTo>
                <a:lnTo>
                  <a:pt x="5274310" y="3843274"/>
                </a:lnTo>
                <a:lnTo>
                  <a:pt x="5350764" y="4005199"/>
                </a:lnTo>
                <a:lnTo>
                  <a:pt x="5465445" y="4329049"/>
                </a:lnTo>
                <a:lnTo>
                  <a:pt x="5503672" y="4491101"/>
                </a:lnTo>
                <a:lnTo>
                  <a:pt x="5532374" y="4643501"/>
                </a:lnTo>
                <a:lnTo>
                  <a:pt x="5551424" y="4795901"/>
                </a:lnTo>
                <a:lnTo>
                  <a:pt x="5560949" y="4948237"/>
                </a:lnTo>
                <a:lnTo>
                  <a:pt x="5560949" y="5081587"/>
                </a:lnTo>
                <a:lnTo>
                  <a:pt x="5541899" y="5213350"/>
                </a:lnTo>
                <a:lnTo>
                  <a:pt x="5522722" y="5337175"/>
                </a:lnTo>
                <a:lnTo>
                  <a:pt x="5484495" y="5451475"/>
                </a:lnTo>
                <a:lnTo>
                  <a:pt x="5388991" y="5661025"/>
                </a:lnTo>
                <a:lnTo>
                  <a:pt x="5322189" y="5756275"/>
                </a:lnTo>
                <a:lnTo>
                  <a:pt x="5247259" y="5842000"/>
                </a:lnTo>
                <a:lnTo>
                  <a:pt x="5132578" y="5937250"/>
                </a:lnTo>
                <a:lnTo>
                  <a:pt x="5008499" y="6022987"/>
                </a:lnTo>
                <a:lnTo>
                  <a:pt x="5027549" y="6022987"/>
                </a:lnTo>
                <a:lnTo>
                  <a:pt x="5142230" y="5946775"/>
                </a:lnTo>
                <a:lnTo>
                  <a:pt x="5247259" y="5851525"/>
                </a:lnTo>
                <a:lnTo>
                  <a:pt x="5322189" y="5765800"/>
                </a:lnTo>
                <a:lnTo>
                  <a:pt x="5388991" y="5670550"/>
                </a:lnTo>
                <a:lnTo>
                  <a:pt x="5446395" y="5565775"/>
                </a:lnTo>
                <a:lnTo>
                  <a:pt x="5494147" y="5461000"/>
                </a:lnTo>
                <a:lnTo>
                  <a:pt x="5532374" y="5337175"/>
                </a:lnTo>
                <a:lnTo>
                  <a:pt x="5551424" y="5213350"/>
                </a:lnTo>
                <a:lnTo>
                  <a:pt x="5570601" y="5081587"/>
                </a:lnTo>
                <a:lnTo>
                  <a:pt x="5570601" y="4948237"/>
                </a:lnTo>
                <a:close/>
              </a:path>
              <a:path w="6769100" h="6023609">
                <a:moveTo>
                  <a:pt x="5618353" y="3643249"/>
                </a:moveTo>
                <a:lnTo>
                  <a:pt x="5513324" y="3444875"/>
                </a:lnTo>
                <a:lnTo>
                  <a:pt x="5264912" y="3063875"/>
                </a:lnTo>
                <a:lnTo>
                  <a:pt x="5123180" y="2882900"/>
                </a:lnTo>
                <a:lnTo>
                  <a:pt x="5256911" y="3073400"/>
                </a:lnTo>
                <a:lnTo>
                  <a:pt x="5389118" y="3263900"/>
                </a:lnTo>
                <a:lnTo>
                  <a:pt x="5503799" y="3454400"/>
                </a:lnTo>
                <a:lnTo>
                  <a:pt x="5618353" y="3643249"/>
                </a:lnTo>
                <a:close/>
              </a:path>
              <a:path w="6769100" h="6023609">
                <a:moveTo>
                  <a:pt x="5694045" y="4348099"/>
                </a:moveTo>
                <a:lnTo>
                  <a:pt x="5636768" y="4167124"/>
                </a:lnTo>
                <a:lnTo>
                  <a:pt x="5569839" y="3995674"/>
                </a:lnTo>
                <a:lnTo>
                  <a:pt x="5636768" y="4176649"/>
                </a:lnTo>
                <a:lnTo>
                  <a:pt x="5694045" y="4348099"/>
                </a:lnTo>
                <a:close/>
              </a:path>
              <a:path w="6769100" h="6023609">
                <a:moveTo>
                  <a:pt x="5713095" y="5556250"/>
                </a:moveTo>
                <a:lnTo>
                  <a:pt x="5655818" y="5680075"/>
                </a:lnTo>
                <a:lnTo>
                  <a:pt x="5598541" y="5784850"/>
                </a:lnTo>
                <a:lnTo>
                  <a:pt x="5531612" y="5889625"/>
                </a:lnTo>
                <a:lnTo>
                  <a:pt x="5445633" y="5984887"/>
                </a:lnTo>
                <a:lnTo>
                  <a:pt x="5407406" y="6022987"/>
                </a:lnTo>
                <a:lnTo>
                  <a:pt x="5416931" y="6022987"/>
                </a:lnTo>
                <a:lnTo>
                  <a:pt x="5455158" y="5984887"/>
                </a:lnTo>
                <a:lnTo>
                  <a:pt x="5541137" y="5889625"/>
                </a:lnTo>
                <a:lnTo>
                  <a:pt x="5608066" y="5784850"/>
                </a:lnTo>
                <a:lnTo>
                  <a:pt x="5665343" y="5680075"/>
                </a:lnTo>
                <a:lnTo>
                  <a:pt x="5713095" y="5556250"/>
                </a:lnTo>
                <a:close/>
              </a:path>
              <a:path w="6769100" h="6023609">
                <a:moveTo>
                  <a:pt x="5721223" y="3406775"/>
                </a:moveTo>
                <a:lnTo>
                  <a:pt x="5598541" y="3197225"/>
                </a:lnTo>
                <a:lnTo>
                  <a:pt x="5464810" y="2997200"/>
                </a:lnTo>
                <a:lnTo>
                  <a:pt x="5312029" y="2797175"/>
                </a:lnTo>
                <a:lnTo>
                  <a:pt x="5455285" y="2997200"/>
                </a:lnTo>
                <a:lnTo>
                  <a:pt x="5589016" y="3206750"/>
                </a:lnTo>
                <a:lnTo>
                  <a:pt x="5721223" y="3406775"/>
                </a:lnTo>
                <a:close/>
              </a:path>
              <a:path w="6769100" h="6023609">
                <a:moveTo>
                  <a:pt x="5797550" y="5014912"/>
                </a:moveTo>
                <a:lnTo>
                  <a:pt x="5788025" y="5157787"/>
                </a:lnTo>
                <a:lnTo>
                  <a:pt x="5778500" y="5299075"/>
                </a:lnTo>
                <a:lnTo>
                  <a:pt x="5797550" y="5157787"/>
                </a:lnTo>
                <a:lnTo>
                  <a:pt x="5797550" y="5014912"/>
                </a:lnTo>
                <a:close/>
              </a:path>
              <a:path w="6769100" h="6023609">
                <a:moveTo>
                  <a:pt x="5940933" y="3814699"/>
                </a:moveTo>
                <a:lnTo>
                  <a:pt x="5835904" y="3605149"/>
                </a:lnTo>
                <a:lnTo>
                  <a:pt x="5721223" y="3406775"/>
                </a:lnTo>
                <a:lnTo>
                  <a:pt x="5835904" y="3614674"/>
                </a:lnTo>
                <a:lnTo>
                  <a:pt x="5940933" y="3814699"/>
                </a:lnTo>
                <a:close/>
              </a:path>
              <a:path w="6769100" h="6023609">
                <a:moveTo>
                  <a:pt x="5979287" y="3101975"/>
                </a:moveTo>
                <a:lnTo>
                  <a:pt x="5826379" y="2873375"/>
                </a:lnTo>
                <a:lnTo>
                  <a:pt x="5656072" y="2644775"/>
                </a:lnTo>
                <a:lnTo>
                  <a:pt x="5816854" y="2873375"/>
                </a:lnTo>
                <a:lnTo>
                  <a:pt x="5979287" y="3101975"/>
                </a:lnTo>
                <a:close/>
              </a:path>
              <a:path w="6769100" h="6023609">
                <a:moveTo>
                  <a:pt x="5979922" y="4586351"/>
                </a:moveTo>
                <a:lnTo>
                  <a:pt x="5932170" y="4395724"/>
                </a:lnTo>
                <a:lnTo>
                  <a:pt x="5874766" y="4214749"/>
                </a:lnTo>
                <a:lnTo>
                  <a:pt x="5798312" y="4024249"/>
                </a:lnTo>
                <a:lnTo>
                  <a:pt x="5932170" y="4405249"/>
                </a:lnTo>
                <a:lnTo>
                  <a:pt x="5979922" y="4586351"/>
                </a:lnTo>
                <a:close/>
              </a:path>
              <a:path w="6769100" h="6023609">
                <a:moveTo>
                  <a:pt x="6046851" y="5119687"/>
                </a:moveTo>
                <a:lnTo>
                  <a:pt x="6027674" y="5375275"/>
                </a:lnTo>
                <a:lnTo>
                  <a:pt x="5979922" y="5613400"/>
                </a:lnTo>
                <a:lnTo>
                  <a:pt x="5893943" y="5832475"/>
                </a:lnTo>
                <a:lnTo>
                  <a:pt x="5779262" y="6022987"/>
                </a:lnTo>
                <a:lnTo>
                  <a:pt x="5788787" y="6022987"/>
                </a:lnTo>
                <a:lnTo>
                  <a:pt x="5903468" y="5832475"/>
                </a:lnTo>
                <a:lnTo>
                  <a:pt x="5979922" y="5622925"/>
                </a:lnTo>
                <a:lnTo>
                  <a:pt x="6027674" y="5394325"/>
                </a:lnTo>
                <a:lnTo>
                  <a:pt x="6046851" y="5138737"/>
                </a:lnTo>
                <a:lnTo>
                  <a:pt x="6046851" y="5119687"/>
                </a:lnTo>
                <a:close/>
              </a:path>
              <a:path w="6769100" h="6023609">
                <a:moveTo>
                  <a:pt x="6170295" y="4424299"/>
                </a:moveTo>
                <a:lnTo>
                  <a:pt x="6112891" y="4224274"/>
                </a:lnTo>
                <a:lnTo>
                  <a:pt x="6026912" y="4014724"/>
                </a:lnTo>
                <a:lnTo>
                  <a:pt x="6103366" y="4224274"/>
                </a:lnTo>
                <a:lnTo>
                  <a:pt x="6170295" y="4424299"/>
                </a:lnTo>
                <a:close/>
              </a:path>
              <a:path w="6769100" h="6023609">
                <a:moveTo>
                  <a:pt x="6255385" y="4043299"/>
                </a:moveTo>
                <a:lnTo>
                  <a:pt x="6161532" y="3824224"/>
                </a:lnTo>
                <a:lnTo>
                  <a:pt x="6056376" y="3605149"/>
                </a:lnTo>
                <a:lnTo>
                  <a:pt x="5932170" y="3387725"/>
                </a:lnTo>
                <a:lnTo>
                  <a:pt x="5798439" y="3168650"/>
                </a:lnTo>
                <a:lnTo>
                  <a:pt x="5647055" y="2949575"/>
                </a:lnTo>
                <a:lnTo>
                  <a:pt x="5494147" y="2730500"/>
                </a:lnTo>
                <a:lnTo>
                  <a:pt x="5322189" y="2520950"/>
                </a:lnTo>
                <a:lnTo>
                  <a:pt x="5142230" y="2311400"/>
                </a:lnTo>
                <a:lnTo>
                  <a:pt x="4951095" y="2101850"/>
                </a:lnTo>
                <a:lnTo>
                  <a:pt x="4752086" y="1901825"/>
                </a:lnTo>
                <a:lnTo>
                  <a:pt x="4446270" y="1627251"/>
                </a:lnTo>
                <a:lnTo>
                  <a:pt x="4123055" y="1370076"/>
                </a:lnTo>
                <a:lnTo>
                  <a:pt x="3799713" y="1131951"/>
                </a:lnTo>
                <a:lnTo>
                  <a:pt x="3465322" y="922401"/>
                </a:lnTo>
                <a:lnTo>
                  <a:pt x="3132455" y="741426"/>
                </a:lnTo>
                <a:lnTo>
                  <a:pt x="2809125" y="588518"/>
                </a:lnTo>
                <a:lnTo>
                  <a:pt x="3103880" y="731901"/>
                </a:lnTo>
                <a:lnTo>
                  <a:pt x="3436620" y="912876"/>
                </a:lnTo>
                <a:lnTo>
                  <a:pt x="3771138" y="1122426"/>
                </a:lnTo>
                <a:lnTo>
                  <a:pt x="4103878" y="1360551"/>
                </a:lnTo>
                <a:lnTo>
                  <a:pt x="4427220" y="1627251"/>
                </a:lnTo>
                <a:lnTo>
                  <a:pt x="4742561" y="1911350"/>
                </a:lnTo>
                <a:lnTo>
                  <a:pt x="4941570" y="2111375"/>
                </a:lnTo>
                <a:lnTo>
                  <a:pt x="5132705" y="2311400"/>
                </a:lnTo>
                <a:lnTo>
                  <a:pt x="5312664" y="2520950"/>
                </a:lnTo>
                <a:lnTo>
                  <a:pt x="5484622" y="2740025"/>
                </a:lnTo>
                <a:lnTo>
                  <a:pt x="5637530" y="2949575"/>
                </a:lnTo>
                <a:lnTo>
                  <a:pt x="5788787" y="3168650"/>
                </a:lnTo>
                <a:lnTo>
                  <a:pt x="5922645" y="3387725"/>
                </a:lnTo>
                <a:lnTo>
                  <a:pt x="6046851" y="3605149"/>
                </a:lnTo>
                <a:lnTo>
                  <a:pt x="6151880" y="3824224"/>
                </a:lnTo>
                <a:lnTo>
                  <a:pt x="6255385" y="4043299"/>
                </a:lnTo>
                <a:close/>
              </a:path>
              <a:path w="6769100" h="6023609">
                <a:moveTo>
                  <a:pt x="6283325" y="5422900"/>
                </a:moveTo>
                <a:lnTo>
                  <a:pt x="6245098" y="5632450"/>
                </a:lnTo>
                <a:lnTo>
                  <a:pt x="6187694" y="5842000"/>
                </a:lnTo>
                <a:lnTo>
                  <a:pt x="6254623" y="5632450"/>
                </a:lnTo>
                <a:lnTo>
                  <a:pt x="6283325" y="5422900"/>
                </a:lnTo>
                <a:close/>
              </a:path>
              <a:path w="6769100" h="6023609">
                <a:moveTo>
                  <a:pt x="6408293" y="4472051"/>
                </a:moveTo>
                <a:lnTo>
                  <a:pt x="6341491" y="4262374"/>
                </a:lnTo>
                <a:lnTo>
                  <a:pt x="6255385" y="4043299"/>
                </a:lnTo>
                <a:lnTo>
                  <a:pt x="6331839" y="4262374"/>
                </a:lnTo>
                <a:lnTo>
                  <a:pt x="6408293" y="4472051"/>
                </a:lnTo>
                <a:close/>
              </a:path>
              <a:path w="6769100" h="6023609">
                <a:moveTo>
                  <a:pt x="6503924" y="4891087"/>
                </a:moveTo>
                <a:lnTo>
                  <a:pt x="6465697" y="4681601"/>
                </a:lnTo>
                <a:lnTo>
                  <a:pt x="6408293" y="4472051"/>
                </a:lnTo>
                <a:lnTo>
                  <a:pt x="6465697" y="4691126"/>
                </a:lnTo>
                <a:lnTo>
                  <a:pt x="6503924" y="4891087"/>
                </a:lnTo>
                <a:close/>
              </a:path>
              <a:path w="6769100" h="6023609">
                <a:moveTo>
                  <a:pt x="6542151" y="5289550"/>
                </a:moveTo>
                <a:lnTo>
                  <a:pt x="6532499" y="5489575"/>
                </a:lnTo>
                <a:lnTo>
                  <a:pt x="6513449" y="5680075"/>
                </a:lnTo>
                <a:lnTo>
                  <a:pt x="6465697" y="5851525"/>
                </a:lnTo>
                <a:lnTo>
                  <a:pt x="6408293" y="6022987"/>
                </a:lnTo>
                <a:lnTo>
                  <a:pt x="6417818" y="6022987"/>
                </a:lnTo>
                <a:lnTo>
                  <a:pt x="6475222" y="5861050"/>
                </a:lnTo>
                <a:lnTo>
                  <a:pt x="6513449" y="5689600"/>
                </a:lnTo>
                <a:lnTo>
                  <a:pt x="6532499" y="5508625"/>
                </a:lnTo>
                <a:lnTo>
                  <a:pt x="6542151" y="5318125"/>
                </a:lnTo>
                <a:lnTo>
                  <a:pt x="6542151" y="5289550"/>
                </a:lnTo>
                <a:close/>
              </a:path>
              <a:path w="6769100" h="6023609">
                <a:moveTo>
                  <a:pt x="6759575" y="5527675"/>
                </a:moveTo>
                <a:lnTo>
                  <a:pt x="6740398" y="5699125"/>
                </a:lnTo>
                <a:lnTo>
                  <a:pt x="6711823" y="5861050"/>
                </a:lnTo>
                <a:lnTo>
                  <a:pt x="6750050" y="5699125"/>
                </a:lnTo>
                <a:lnTo>
                  <a:pt x="6759575" y="5527675"/>
                </a:lnTo>
                <a:close/>
              </a:path>
              <a:path w="6769100" h="6023609">
                <a:moveTo>
                  <a:pt x="6769100" y="5346700"/>
                </a:moveTo>
                <a:lnTo>
                  <a:pt x="6759575" y="5138737"/>
                </a:lnTo>
                <a:lnTo>
                  <a:pt x="6730873" y="4919662"/>
                </a:lnTo>
                <a:lnTo>
                  <a:pt x="6692646" y="4700524"/>
                </a:lnTo>
                <a:lnTo>
                  <a:pt x="6635369" y="4481449"/>
                </a:lnTo>
                <a:lnTo>
                  <a:pt x="6560439" y="4252849"/>
                </a:lnTo>
                <a:lnTo>
                  <a:pt x="6474460" y="4024249"/>
                </a:lnTo>
                <a:lnTo>
                  <a:pt x="6369431" y="3795649"/>
                </a:lnTo>
                <a:lnTo>
                  <a:pt x="6254750" y="3567049"/>
                </a:lnTo>
                <a:lnTo>
                  <a:pt x="6122543" y="3330575"/>
                </a:lnTo>
                <a:lnTo>
                  <a:pt x="5979287" y="3101975"/>
                </a:lnTo>
                <a:lnTo>
                  <a:pt x="6113018" y="3340100"/>
                </a:lnTo>
                <a:lnTo>
                  <a:pt x="6245225" y="3567049"/>
                </a:lnTo>
                <a:lnTo>
                  <a:pt x="6359906" y="3795649"/>
                </a:lnTo>
                <a:lnTo>
                  <a:pt x="6464935" y="4024249"/>
                </a:lnTo>
                <a:lnTo>
                  <a:pt x="6550914" y="4252849"/>
                </a:lnTo>
                <a:lnTo>
                  <a:pt x="6627368" y="4481449"/>
                </a:lnTo>
                <a:lnTo>
                  <a:pt x="6683121" y="4710049"/>
                </a:lnTo>
                <a:lnTo>
                  <a:pt x="6721348" y="4929187"/>
                </a:lnTo>
                <a:lnTo>
                  <a:pt x="6750050" y="5138737"/>
                </a:lnTo>
                <a:lnTo>
                  <a:pt x="6759575" y="5346700"/>
                </a:lnTo>
                <a:lnTo>
                  <a:pt x="6759575" y="5527675"/>
                </a:lnTo>
                <a:lnTo>
                  <a:pt x="6769100" y="5346700"/>
                </a:lnTo>
                <a:close/>
              </a:path>
            </a:pathLst>
          </a:custGeom>
          <a:solidFill>
            <a:srgbClr val="4D4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315" y="769493"/>
            <a:ext cx="6773545" cy="6028690"/>
          </a:xfrm>
          <a:custGeom>
            <a:avLst/>
            <a:gdLst/>
            <a:ahLst/>
            <a:cxnLst/>
            <a:rect l="l" t="t" r="r" b="b"/>
            <a:pathLst>
              <a:path w="6773545" h="6028690">
                <a:moveTo>
                  <a:pt x="2550020" y="3765550"/>
                </a:moveTo>
                <a:lnTo>
                  <a:pt x="2231123" y="162814"/>
                </a:lnTo>
              </a:path>
              <a:path w="6773545" h="6028690">
                <a:moveTo>
                  <a:pt x="2410955" y="3806317"/>
                </a:moveTo>
                <a:lnTo>
                  <a:pt x="0" y="1844421"/>
                </a:lnTo>
              </a:path>
              <a:path w="6773545" h="6028690">
                <a:moveTo>
                  <a:pt x="2418829" y="3796792"/>
                </a:moveTo>
                <a:lnTo>
                  <a:pt x="14341" y="1457198"/>
                </a:lnTo>
              </a:path>
              <a:path w="6773545" h="6028690">
                <a:moveTo>
                  <a:pt x="2428862" y="3785616"/>
                </a:moveTo>
                <a:lnTo>
                  <a:pt x="13938" y="971423"/>
                </a:lnTo>
              </a:path>
              <a:path w="6773545" h="6028690">
                <a:moveTo>
                  <a:pt x="2434069" y="3772916"/>
                </a:moveTo>
                <a:lnTo>
                  <a:pt x="29341" y="401447"/>
                </a:lnTo>
              </a:path>
              <a:path w="6773545" h="6028690">
                <a:moveTo>
                  <a:pt x="2498966" y="3764915"/>
                </a:moveTo>
                <a:lnTo>
                  <a:pt x="1099540" y="0"/>
                </a:lnTo>
              </a:path>
              <a:path w="6773545" h="6028690">
                <a:moveTo>
                  <a:pt x="2403208" y="3823589"/>
                </a:moveTo>
                <a:lnTo>
                  <a:pt x="15699" y="2206625"/>
                </a:lnTo>
              </a:path>
              <a:path w="6773545" h="6028690">
                <a:moveTo>
                  <a:pt x="2400795" y="3840099"/>
                </a:moveTo>
                <a:lnTo>
                  <a:pt x="11747" y="2517140"/>
                </a:lnTo>
              </a:path>
              <a:path w="6773545" h="6028690">
                <a:moveTo>
                  <a:pt x="2446896" y="3975481"/>
                </a:moveTo>
                <a:lnTo>
                  <a:pt x="659396" y="4467733"/>
                </a:lnTo>
              </a:path>
              <a:path w="6773545" h="6028690">
                <a:moveTo>
                  <a:pt x="2425052" y="3934968"/>
                </a:moveTo>
                <a:lnTo>
                  <a:pt x="192379" y="3755771"/>
                </a:lnTo>
              </a:path>
              <a:path w="6773545" h="6028690">
                <a:moveTo>
                  <a:pt x="2407018" y="3881755"/>
                </a:moveTo>
                <a:lnTo>
                  <a:pt x="15059" y="3051683"/>
                </a:lnTo>
              </a:path>
              <a:path w="6773545" h="6028690">
                <a:moveTo>
                  <a:pt x="2519032" y="4051554"/>
                </a:moveTo>
                <a:lnTo>
                  <a:pt x="1546085" y="5406059"/>
                </a:lnTo>
              </a:path>
              <a:path w="6773545" h="6028690">
                <a:moveTo>
                  <a:pt x="2529319" y="4062603"/>
                </a:moveTo>
                <a:lnTo>
                  <a:pt x="1675498" y="5510911"/>
                </a:lnTo>
              </a:path>
              <a:path w="6773545" h="6028690">
                <a:moveTo>
                  <a:pt x="2533891" y="4063111"/>
                </a:moveTo>
                <a:lnTo>
                  <a:pt x="1794751" y="5613628"/>
                </a:lnTo>
              </a:path>
              <a:path w="6773545" h="6028690">
                <a:moveTo>
                  <a:pt x="2540876" y="4068064"/>
                </a:moveTo>
                <a:lnTo>
                  <a:pt x="1924291" y="5719699"/>
                </a:lnTo>
              </a:path>
              <a:path w="6773545" h="6028690">
                <a:moveTo>
                  <a:pt x="2551798" y="4078478"/>
                </a:moveTo>
                <a:lnTo>
                  <a:pt x="2072246" y="5844247"/>
                </a:lnTo>
              </a:path>
              <a:path w="6773545" h="6028690">
                <a:moveTo>
                  <a:pt x="2559545" y="4082161"/>
                </a:moveTo>
                <a:lnTo>
                  <a:pt x="2220074" y="5956477"/>
                </a:lnTo>
              </a:path>
              <a:path w="6773545" h="6028690">
                <a:moveTo>
                  <a:pt x="2588628" y="4102100"/>
                </a:moveTo>
                <a:lnTo>
                  <a:pt x="2584564" y="6028655"/>
                </a:lnTo>
              </a:path>
              <a:path w="6773545" h="6028690">
                <a:moveTo>
                  <a:pt x="2604503" y="4105783"/>
                </a:moveTo>
                <a:lnTo>
                  <a:pt x="2775191" y="6028133"/>
                </a:lnTo>
              </a:path>
              <a:path w="6773545" h="6028690">
                <a:moveTo>
                  <a:pt x="2622283" y="4115562"/>
                </a:moveTo>
                <a:lnTo>
                  <a:pt x="2954134" y="6012028"/>
                </a:lnTo>
              </a:path>
              <a:path w="6773545" h="6028690">
                <a:moveTo>
                  <a:pt x="2642730" y="4116832"/>
                </a:moveTo>
                <a:lnTo>
                  <a:pt x="3156064" y="6023453"/>
                </a:lnTo>
              </a:path>
              <a:path w="6773545" h="6028690">
                <a:moveTo>
                  <a:pt x="2662415" y="4117086"/>
                </a:moveTo>
                <a:lnTo>
                  <a:pt x="3356978" y="6024700"/>
                </a:lnTo>
              </a:path>
              <a:path w="6773545" h="6028690">
                <a:moveTo>
                  <a:pt x="2673972" y="4115816"/>
                </a:moveTo>
                <a:lnTo>
                  <a:pt x="3567671" y="6006976"/>
                </a:lnTo>
              </a:path>
              <a:path w="6773545" h="6028690">
                <a:moveTo>
                  <a:pt x="2698610" y="4122166"/>
                </a:moveTo>
                <a:lnTo>
                  <a:pt x="3801732" y="6014921"/>
                </a:lnTo>
              </a:path>
              <a:path w="6773545" h="6028690">
                <a:moveTo>
                  <a:pt x="2715755" y="4114292"/>
                </a:moveTo>
                <a:lnTo>
                  <a:pt x="4064114" y="6025920"/>
                </a:lnTo>
              </a:path>
              <a:path w="6773545" h="6028690">
                <a:moveTo>
                  <a:pt x="2738234" y="4109847"/>
                </a:moveTo>
                <a:lnTo>
                  <a:pt x="4362183" y="6024006"/>
                </a:lnTo>
              </a:path>
              <a:path w="6773545" h="6028690">
                <a:moveTo>
                  <a:pt x="2750045" y="4094861"/>
                </a:moveTo>
                <a:lnTo>
                  <a:pt x="4693272" y="6016825"/>
                </a:lnTo>
              </a:path>
              <a:path w="6773545" h="6028690">
                <a:moveTo>
                  <a:pt x="2756141" y="4082034"/>
                </a:moveTo>
                <a:lnTo>
                  <a:pt x="5115928" y="6018526"/>
                </a:lnTo>
              </a:path>
              <a:path w="6773545" h="6028690">
                <a:moveTo>
                  <a:pt x="2768333" y="4071620"/>
                </a:moveTo>
                <a:lnTo>
                  <a:pt x="5629135" y="6022582"/>
                </a:lnTo>
              </a:path>
              <a:path w="6773545" h="6028690">
                <a:moveTo>
                  <a:pt x="2774429" y="4054221"/>
                </a:moveTo>
                <a:lnTo>
                  <a:pt x="6273914" y="6020921"/>
                </a:lnTo>
              </a:path>
              <a:path w="6773545" h="6028690">
                <a:moveTo>
                  <a:pt x="2775064" y="4038092"/>
                </a:moveTo>
                <a:lnTo>
                  <a:pt x="6733654" y="5824334"/>
                </a:lnTo>
              </a:path>
              <a:path w="6773545" h="6028690">
                <a:moveTo>
                  <a:pt x="2778239" y="4020566"/>
                </a:moveTo>
                <a:lnTo>
                  <a:pt x="6773405" y="5416410"/>
                </a:lnTo>
              </a:path>
              <a:path w="6773545" h="6028690">
                <a:moveTo>
                  <a:pt x="2769095" y="3977132"/>
                </a:moveTo>
                <a:lnTo>
                  <a:pt x="6679298" y="4635881"/>
                </a:lnTo>
              </a:path>
              <a:path w="6773545" h="6028690">
                <a:moveTo>
                  <a:pt x="2730233" y="3913378"/>
                </a:moveTo>
                <a:lnTo>
                  <a:pt x="5949810" y="3029712"/>
                </a:lnTo>
              </a:path>
              <a:path w="6773545" h="6028690">
                <a:moveTo>
                  <a:pt x="2717787" y="3886454"/>
                </a:moveTo>
                <a:lnTo>
                  <a:pt x="5639930" y="2510409"/>
                </a:lnTo>
              </a:path>
            </a:pathLst>
          </a:custGeom>
          <a:ln w="9525">
            <a:solidFill>
              <a:srgbClr val="4D4F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637" y="2100849"/>
            <a:ext cx="5312632" cy="468888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24110" y="787146"/>
            <a:ext cx="6754495" cy="5996940"/>
          </a:xfrm>
          <a:custGeom>
            <a:avLst/>
            <a:gdLst/>
            <a:ahLst/>
            <a:cxnLst/>
            <a:rect l="l" t="t" r="r" b="b"/>
            <a:pathLst>
              <a:path w="6754495" h="5996940">
                <a:moveTo>
                  <a:pt x="2630189" y="3803904"/>
                </a:moveTo>
                <a:lnTo>
                  <a:pt x="3949465" y="994028"/>
                </a:lnTo>
              </a:path>
              <a:path w="6754495" h="5996940">
                <a:moveTo>
                  <a:pt x="2642508" y="3810634"/>
                </a:moveTo>
                <a:lnTo>
                  <a:pt x="4410094" y="1346073"/>
                </a:lnTo>
              </a:path>
              <a:path w="6754495" h="5996940">
                <a:moveTo>
                  <a:pt x="2644667" y="3796156"/>
                </a:moveTo>
                <a:lnTo>
                  <a:pt x="4198512" y="1149477"/>
                </a:lnTo>
              </a:path>
              <a:path w="6754495" h="5996940">
                <a:moveTo>
                  <a:pt x="2652922" y="3818635"/>
                </a:moveTo>
                <a:lnTo>
                  <a:pt x="4629931" y="1506346"/>
                </a:lnTo>
              </a:path>
              <a:path w="6754495" h="5996940">
                <a:moveTo>
                  <a:pt x="2660288" y="3826129"/>
                </a:moveTo>
                <a:lnTo>
                  <a:pt x="4874914" y="1681352"/>
                </a:lnTo>
              </a:path>
              <a:path w="6754495" h="5996940">
                <a:moveTo>
                  <a:pt x="2680100" y="3845941"/>
                </a:moveTo>
                <a:lnTo>
                  <a:pt x="5217179" y="2098166"/>
                </a:lnTo>
              </a:path>
              <a:path w="6754495" h="5996940">
                <a:moveTo>
                  <a:pt x="2693181" y="3856101"/>
                </a:moveTo>
                <a:lnTo>
                  <a:pt x="5400821" y="2308605"/>
                </a:lnTo>
              </a:path>
              <a:path w="6754495" h="5996940">
                <a:moveTo>
                  <a:pt x="2713882" y="3885056"/>
                </a:moveTo>
                <a:lnTo>
                  <a:pt x="5745372" y="2770251"/>
                </a:lnTo>
              </a:path>
              <a:path w="6754495" h="5996940">
                <a:moveTo>
                  <a:pt x="2726201" y="3902836"/>
                </a:moveTo>
                <a:lnTo>
                  <a:pt x="6099702" y="3257296"/>
                </a:lnTo>
              </a:path>
              <a:path w="6754495" h="5996940">
                <a:moveTo>
                  <a:pt x="2731027" y="3907916"/>
                </a:moveTo>
                <a:lnTo>
                  <a:pt x="6279026" y="3590416"/>
                </a:lnTo>
              </a:path>
              <a:path w="6754495" h="5996940">
                <a:moveTo>
                  <a:pt x="2729122" y="3919474"/>
                </a:moveTo>
                <a:lnTo>
                  <a:pt x="6433331" y="3916933"/>
                </a:lnTo>
              </a:path>
              <a:path w="6754495" h="5996940">
                <a:moveTo>
                  <a:pt x="2745632" y="3938016"/>
                </a:moveTo>
                <a:lnTo>
                  <a:pt x="6575571" y="4253992"/>
                </a:lnTo>
              </a:path>
              <a:path w="6754495" h="5996940">
                <a:moveTo>
                  <a:pt x="2763920" y="3981830"/>
                </a:moveTo>
                <a:lnTo>
                  <a:pt x="6754133" y="4997589"/>
                </a:lnTo>
              </a:path>
              <a:path w="6754495" h="5996940">
                <a:moveTo>
                  <a:pt x="2563895" y="4074922"/>
                </a:moveTo>
                <a:lnTo>
                  <a:pt x="2391683" y="5996669"/>
                </a:lnTo>
              </a:path>
              <a:path w="6754495" h="5996940">
                <a:moveTo>
                  <a:pt x="2486552" y="4022598"/>
                </a:moveTo>
                <a:lnTo>
                  <a:pt x="1424451" y="5277535"/>
                </a:lnTo>
              </a:path>
              <a:path w="6754495" h="5996940">
                <a:moveTo>
                  <a:pt x="2476900" y="4010532"/>
                </a:moveTo>
                <a:lnTo>
                  <a:pt x="1313453" y="5172100"/>
                </a:lnTo>
              </a:path>
              <a:path w="6754495" h="5996940">
                <a:moveTo>
                  <a:pt x="2471058" y="4002531"/>
                </a:moveTo>
                <a:lnTo>
                  <a:pt x="1195520" y="5070500"/>
                </a:lnTo>
              </a:path>
              <a:path w="6754495" h="5996940">
                <a:moveTo>
                  <a:pt x="2463946" y="3991609"/>
                </a:moveTo>
                <a:lnTo>
                  <a:pt x="1091507" y="4957686"/>
                </a:lnTo>
              </a:path>
              <a:path w="6754495" h="5996940">
                <a:moveTo>
                  <a:pt x="2450230" y="3984498"/>
                </a:moveTo>
                <a:lnTo>
                  <a:pt x="986085" y="4842535"/>
                </a:lnTo>
              </a:path>
              <a:path w="6754495" h="5996940">
                <a:moveTo>
                  <a:pt x="2447055" y="3973956"/>
                </a:moveTo>
                <a:lnTo>
                  <a:pt x="873461" y="4716526"/>
                </a:lnTo>
              </a:path>
              <a:path w="6754495" h="5996940">
                <a:moveTo>
                  <a:pt x="2440578" y="3965193"/>
                </a:moveTo>
                <a:lnTo>
                  <a:pt x="759237" y="4585589"/>
                </a:lnTo>
              </a:path>
              <a:path w="6754495" h="5996940">
                <a:moveTo>
                  <a:pt x="2428386" y="3946398"/>
                </a:moveTo>
                <a:lnTo>
                  <a:pt x="542829" y="4294885"/>
                </a:lnTo>
              </a:path>
              <a:path w="6754495" h="5996940">
                <a:moveTo>
                  <a:pt x="2421274" y="3937000"/>
                </a:moveTo>
                <a:lnTo>
                  <a:pt x="419703" y="4124832"/>
                </a:lnTo>
              </a:path>
              <a:path w="6754495" h="5996940">
                <a:moveTo>
                  <a:pt x="2413654" y="3923791"/>
                </a:moveTo>
                <a:lnTo>
                  <a:pt x="294062" y="3941191"/>
                </a:lnTo>
              </a:path>
              <a:path w="6754495" h="5996940">
                <a:moveTo>
                  <a:pt x="2406669" y="3901948"/>
                </a:moveTo>
                <a:lnTo>
                  <a:pt x="42231" y="3510660"/>
                </a:lnTo>
              </a:path>
              <a:path w="6754495" h="5996940">
                <a:moveTo>
                  <a:pt x="2399430" y="3882516"/>
                </a:moveTo>
                <a:lnTo>
                  <a:pt x="1894" y="3275965"/>
                </a:lnTo>
              </a:path>
              <a:path w="6754495" h="5996940">
                <a:moveTo>
                  <a:pt x="2390159" y="3849624"/>
                </a:moveTo>
                <a:lnTo>
                  <a:pt x="0" y="2772409"/>
                </a:lnTo>
              </a:path>
              <a:path w="6754495" h="5996940">
                <a:moveTo>
                  <a:pt x="2433974" y="3749548"/>
                </a:moveTo>
                <a:lnTo>
                  <a:pt x="338740" y="184784"/>
                </a:lnTo>
              </a:path>
              <a:path w="6754495" h="5996940">
                <a:moveTo>
                  <a:pt x="2454929" y="3747897"/>
                </a:moveTo>
                <a:lnTo>
                  <a:pt x="698887" y="45212"/>
                </a:lnTo>
              </a:path>
              <a:path w="6754495" h="5996940">
                <a:moveTo>
                  <a:pt x="2501284" y="3740657"/>
                </a:moveTo>
                <a:lnTo>
                  <a:pt x="1482744" y="0"/>
                </a:lnTo>
              </a:path>
              <a:path w="6754495" h="5996940">
                <a:moveTo>
                  <a:pt x="2519953" y="3745610"/>
                </a:moveTo>
                <a:lnTo>
                  <a:pt x="1833899" y="52196"/>
                </a:lnTo>
              </a:path>
              <a:path w="6754495" h="5996940">
                <a:moveTo>
                  <a:pt x="2553354" y="3749802"/>
                </a:moveTo>
                <a:lnTo>
                  <a:pt x="2557799" y="255904"/>
                </a:lnTo>
              </a:path>
              <a:path w="6754495" h="5996940">
                <a:moveTo>
                  <a:pt x="2573801" y="3759961"/>
                </a:moveTo>
                <a:lnTo>
                  <a:pt x="2878601" y="380745"/>
                </a:lnTo>
              </a:path>
              <a:path w="6754495" h="5996940">
                <a:moveTo>
                  <a:pt x="2585866" y="3768852"/>
                </a:moveTo>
                <a:lnTo>
                  <a:pt x="3171336" y="524255"/>
                </a:lnTo>
              </a:path>
              <a:path w="6754495" h="5996940">
                <a:moveTo>
                  <a:pt x="2598312" y="3780535"/>
                </a:moveTo>
                <a:lnTo>
                  <a:pt x="3444640" y="674496"/>
                </a:lnTo>
              </a:path>
              <a:path w="6754495" h="5996940">
                <a:moveTo>
                  <a:pt x="2612028" y="3784218"/>
                </a:moveTo>
                <a:lnTo>
                  <a:pt x="3707149" y="839088"/>
                </a:lnTo>
              </a:path>
              <a:path w="6754495" h="5996940">
                <a:moveTo>
                  <a:pt x="2672607" y="3839464"/>
                </a:moveTo>
                <a:lnTo>
                  <a:pt x="5022996" y="1891918"/>
                </a:lnTo>
              </a:path>
            </a:pathLst>
          </a:custGeom>
          <a:ln w="9525">
            <a:solidFill>
              <a:srgbClr val="4D4F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8575" y="4279899"/>
            <a:ext cx="2091055" cy="2511425"/>
          </a:xfrm>
          <a:custGeom>
            <a:avLst/>
            <a:gdLst/>
            <a:ahLst/>
            <a:cxnLst/>
            <a:rect l="l" t="t" r="r" b="b"/>
            <a:pathLst>
              <a:path w="2091055" h="2511425">
                <a:moveTo>
                  <a:pt x="1732026" y="2506662"/>
                </a:moveTo>
                <a:lnTo>
                  <a:pt x="1377950" y="1771650"/>
                </a:lnTo>
              </a:path>
              <a:path w="2091055" h="2511425">
                <a:moveTo>
                  <a:pt x="1377950" y="1773237"/>
                </a:moveTo>
                <a:lnTo>
                  <a:pt x="1103312" y="2070100"/>
                </a:lnTo>
              </a:path>
              <a:path w="2091055" h="2511425">
                <a:moveTo>
                  <a:pt x="1597025" y="2511423"/>
                </a:moveTo>
                <a:lnTo>
                  <a:pt x="1104900" y="2068512"/>
                </a:lnTo>
                <a:lnTo>
                  <a:pt x="528637" y="1471612"/>
                </a:lnTo>
                <a:lnTo>
                  <a:pt x="80962" y="882650"/>
                </a:lnTo>
                <a:lnTo>
                  <a:pt x="0" y="762000"/>
                </a:lnTo>
              </a:path>
              <a:path w="2091055" h="2511425">
                <a:moveTo>
                  <a:pt x="2090801" y="2370137"/>
                </a:moveTo>
                <a:lnTo>
                  <a:pt x="1968500" y="2509837"/>
                </a:lnTo>
              </a:path>
              <a:path w="2091055" h="2511425">
                <a:moveTo>
                  <a:pt x="1381125" y="1770062"/>
                </a:moveTo>
                <a:lnTo>
                  <a:pt x="536575" y="1476375"/>
                </a:lnTo>
              </a:path>
              <a:path w="2091055" h="2511425">
                <a:moveTo>
                  <a:pt x="533400" y="1476375"/>
                </a:moveTo>
                <a:lnTo>
                  <a:pt x="373062" y="576199"/>
                </a:lnTo>
              </a:path>
              <a:path w="2091055" h="2511425">
                <a:moveTo>
                  <a:pt x="373062" y="576199"/>
                </a:moveTo>
                <a:lnTo>
                  <a:pt x="0" y="430149"/>
                </a:lnTo>
              </a:path>
              <a:path w="2091055" h="2511425">
                <a:moveTo>
                  <a:pt x="82550" y="884174"/>
                </a:moveTo>
                <a:lnTo>
                  <a:pt x="371475" y="576199"/>
                </a:lnTo>
              </a:path>
              <a:path w="2091055" h="2511425">
                <a:moveTo>
                  <a:pt x="809625" y="1171575"/>
                </a:moveTo>
                <a:lnTo>
                  <a:pt x="530225" y="1476375"/>
                </a:lnTo>
              </a:path>
              <a:path w="2091055" h="2511425">
                <a:moveTo>
                  <a:pt x="1587" y="36449"/>
                </a:moveTo>
                <a:lnTo>
                  <a:pt x="23812" y="0"/>
                </a:lnTo>
              </a:path>
            </a:pathLst>
          </a:custGeom>
          <a:ln w="19050">
            <a:solidFill>
              <a:srgbClr val="4D4F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5400" y="2318638"/>
            <a:ext cx="5025390" cy="4466590"/>
          </a:xfrm>
          <a:custGeom>
            <a:avLst/>
            <a:gdLst/>
            <a:ahLst/>
            <a:cxnLst/>
            <a:rect l="l" t="t" r="r" b="b"/>
            <a:pathLst>
              <a:path w="5025390" h="4466590">
                <a:moveTo>
                  <a:pt x="600570" y="2839085"/>
                </a:moveTo>
                <a:lnTo>
                  <a:pt x="438086" y="2600960"/>
                </a:lnTo>
                <a:lnTo>
                  <a:pt x="275590" y="2372360"/>
                </a:lnTo>
                <a:lnTo>
                  <a:pt x="133819" y="2134235"/>
                </a:lnTo>
                <a:lnTo>
                  <a:pt x="0" y="1897761"/>
                </a:lnTo>
                <a:lnTo>
                  <a:pt x="0" y="1915160"/>
                </a:lnTo>
                <a:lnTo>
                  <a:pt x="133819" y="2143760"/>
                </a:lnTo>
                <a:lnTo>
                  <a:pt x="275590" y="2381885"/>
                </a:lnTo>
                <a:lnTo>
                  <a:pt x="428523" y="2610485"/>
                </a:lnTo>
                <a:lnTo>
                  <a:pt x="600570" y="2839085"/>
                </a:lnTo>
                <a:close/>
              </a:path>
              <a:path w="5025390" h="4466590">
                <a:moveTo>
                  <a:pt x="1009497" y="3039110"/>
                </a:moveTo>
                <a:lnTo>
                  <a:pt x="780211" y="2743835"/>
                </a:lnTo>
                <a:lnTo>
                  <a:pt x="581177" y="2448560"/>
                </a:lnTo>
                <a:lnTo>
                  <a:pt x="399656" y="2153285"/>
                </a:lnTo>
                <a:lnTo>
                  <a:pt x="237248" y="1859661"/>
                </a:lnTo>
                <a:lnTo>
                  <a:pt x="105092" y="1564386"/>
                </a:lnTo>
                <a:lnTo>
                  <a:pt x="0" y="1269111"/>
                </a:lnTo>
                <a:lnTo>
                  <a:pt x="0" y="1288161"/>
                </a:lnTo>
                <a:lnTo>
                  <a:pt x="105092" y="1583436"/>
                </a:lnTo>
                <a:lnTo>
                  <a:pt x="237248" y="1878711"/>
                </a:lnTo>
                <a:lnTo>
                  <a:pt x="399656" y="2172335"/>
                </a:lnTo>
                <a:lnTo>
                  <a:pt x="581177" y="2467610"/>
                </a:lnTo>
                <a:lnTo>
                  <a:pt x="780211" y="2753360"/>
                </a:lnTo>
                <a:lnTo>
                  <a:pt x="1009497" y="3039110"/>
                </a:lnTo>
                <a:close/>
              </a:path>
              <a:path w="5025390" h="4466590">
                <a:moveTo>
                  <a:pt x="1390777" y="3723386"/>
                </a:moveTo>
                <a:lnTo>
                  <a:pt x="1180439" y="3515423"/>
                </a:lnTo>
                <a:lnTo>
                  <a:pt x="971753" y="3286823"/>
                </a:lnTo>
                <a:lnTo>
                  <a:pt x="780580" y="3067685"/>
                </a:lnTo>
                <a:lnTo>
                  <a:pt x="971753" y="3296348"/>
                </a:lnTo>
                <a:lnTo>
                  <a:pt x="1170876" y="3515423"/>
                </a:lnTo>
                <a:lnTo>
                  <a:pt x="1390777" y="3723386"/>
                </a:lnTo>
                <a:close/>
              </a:path>
              <a:path w="5025390" h="4466590">
                <a:moveTo>
                  <a:pt x="1523746" y="3591623"/>
                </a:moveTo>
                <a:lnTo>
                  <a:pt x="1256284" y="3315398"/>
                </a:lnTo>
                <a:lnTo>
                  <a:pt x="1009497" y="3039110"/>
                </a:lnTo>
                <a:lnTo>
                  <a:pt x="1256284" y="3324923"/>
                </a:lnTo>
                <a:lnTo>
                  <a:pt x="1523746" y="3591623"/>
                </a:lnTo>
                <a:close/>
              </a:path>
              <a:path w="5025390" h="4466590">
                <a:moveTo>
                  <a:pt x="2286000" y="4466336"/>
                </a:moveTo>
                <a:lnTo>
                  <a:pt x="2058162" y="4294886"/>
                </a:lnTo>
                <a:lnTo>
                  <a:pt x="1608963" y="3923411"/>
                </a:lnTo>
                <a:lnTo>
                  <a:pt x="1828800" y="4113911"/>
                </a:lnTo>
                <a:lnTo>
                  <a:pt x="2048637" y="4294886"/>
                </a:lnTo>
                <a:lnTo>
                  <a:pt x="2276475" y="4466336"/>
                </a:lnTo>
                <a:lnTo>
                  <a:pt x="2286000" y="4466336"/>
                </a:lnTo>
                <a:close/>
              </a:path>
              <a:path w="5025390" h="4466590">
                <a:moveTo>
                  <a:pt x="2655951" y="4466336"/>
                </a:moveTo>
                <a:lnTo>
                  <a:pt x="2361311" y="4275836"/>
                </a:lnTo>
                <a:lnTo>
                  <a:pt x="2646299" y="4466336"/>
                </a:lnTo>
                <a:lnTo>
                  <a:pt x="2655951" y="4466336"/>
                </a:lnTo>
                <a:close/>
              </a:path>
              <a:path w="5025390" h="4466590">
                <a:moveTo>
                  <a:pt x="4808347" y="26162"/>
                </a:moveTo>
                <a:lnTo>
                  <a:pt x="4801870" y="0"/>
                </a:lnTo>
                <a:lnTo>
                  <a:pt x="1119352" y="913384"/>
                </a:lnTo>
                <a:lnTo>
                  <a:pt x="1125842" y="939673"/>
                </a:lnTo>
                <a:lnTo>
                  <a:pt x="4808347" y="26162"/>
                </a:lnTo>
                <a:close/>
              </a:path>
              <a:path w="5025390" h="4466590">
                <a:moveTo>
                  <a:pt x="4888357" y="197104"/>
                </a:moveTo>
                <a:lnTo>
                  <a:pt x="4865751" y="182372"/>
                </a:lnTo>
                <a:lnTo>
                  <a:pt x="2547493" y="3746042"/>
                </a:lnTo>
                <a:lnTo>
                  <a:pt x="2570099" y="3760762"/>
                </a:lnTo>
                <a:lnTo>
                  <a:pt x="4888357" y="197104"/>
                </a:lnTo>
                <a:close/>
              </a:path>
              <a:path w="5025390" h="4466590">
                <a:moveTo>
                  <a:pt x="5018024" y="40005"/>
                </a:moveTo>
                <a:lnTo>
                  <a:pt x="5000117" y="19812"/>
                </a:lnTo>
                <a:lnTo>
                  <a:pt x="3390900" y="1442466"/>
                </a:lnTo>
                <a:lnTo>
                  <a:pt x="3408807" y="1462659"/>
                </a:lnTo>
                <a:lnTo>
                  <a:pt x="5018024" y="40005"/>
                </a:lnTo>
                <a:close/>
              </a:path>
              <a:path w="5025390" h="4466590">
                <a:moveTo>
                  <a:pt x="5025263" y="91694"/>
                </a:moveTo>
                <a:lnTo>
                  <a:pt x="4998339" y="89281"/>
                </a:lnTo>
                <a:lnTo>
                  <a:pt x="4679188" y="3594265"/>
                </a:lnTo>
                <a:lnTo>
                  <a:pt x="4705985" y="3596703"/>
                </a:lnTo>
                <a:lnTo>
                  <a:pt x="5025263" y="91694"/>
                </a:lnTo>
                <a:close/>
              </a:path>
            </a:pathLst>
          </a:custGeom>
          <a:solidFill>
            <a:srgbClr val="4D4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01620" y="2290762"/>
            <a:ext cx="249293" cy="260985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66894" y="2227071"/>
            <a:ext cx="254253" cy="248538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49825" y="2216912"/>
            <a:ext cx="182625" cy="17360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14721" y="2112899"/>
            <a:ext cx="227456" cy="221614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58232" y="2105024"/>
            <a:ext cx="88518" cy="82803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264664" y="411480"/>
            <a:ext cx="4642103" cy="499872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52928" y="777240"/>
            <a:ext cx="3547872" cy="49987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C4C3AA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876800" y="2514536"/>
            <a:ext cx="3819525" cy="3688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C4C3AA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5400" y="761999"/>
            <a:ext cx="6769100" cy="6023610"/>
          </a:xfrm>
          <a:custGeom>
            <a:avLst/>
            <a:gdLst/>
            <a:ahLst/>
            <a:cxnLst/>
            <a:rect l="l" t="t" r="r" b="b"/>
            <a:pathLst>
              <a:path w="6769100" h="6023609">
                <a:moveTo>
                  <a:pt x="76441" y="665226"/>
                </a:moveTo>
                <a:lnTo>
                  <a:pt x="0" y="741426"/>
                </a:lnTo>
                <a:lnTo>
                  <a:pt x="0" y="750951"/>
                </a:lnTo>
                <a:lnTo>
                  <a:pt x="38214" y="712851"/>
                </a:lnTo>
                <a:lnTo>
                  <a:pt x="76441" y="665226"/>
                </a:lnTo>
                <a:close/>
              </a:path>
              <a:path w="6769100" h="6023609">
                <a:moveTo>
                  <a:pt x="133743" y="2816225"/>
                </a:moveTo>
                <a:lnTo>
                  <a:pt x="85966" y="2635250"/>
                </a:lnTo>
                <a:lnTo>
                  <a:pt x="47739" y="2454275"/>
                </a:lnTo>
                <a:lnTo>
                  <a:pt x="76403" y="2635250"/>
                </a:lnTo>
                <a:lnTo>
                  <a:pt x="133743" y="2816225"/>
                </a:lnTo>
                <a:close/>
              </a:path>
              <a:path w="6769100" h="6023609">
                <a:moveTo>
                  <a:pt x="200088" y="1949450"/>
                </a:moveTo>
                <a:lnTo>
                  <a:pt x="180975" y="2092325"/>
                </a:lnTo>
                <a:lnTo>
                  <a:pt x="180975" y="2235200"/>
                </a:lnTo>
                <a:lnTo>
                  <a:pt x="200088" y="1949450"/>
                </a:lnTo>
                <a:close/>
              </a:path>
              <a:path w="6769100" h="6023609">
                <a:moveTo>
                  <a:pt x="409714" y="1987550"/>
                </a:moveTo>
                <a:lnTo>
                  <a:pt x="381063" y="2111375"/>
                </a:lnTo>
                <a:lnTo>
                  <a:pt x="371513" y="2244648"/>
                </a:lnTo>
                <a:lnTo>
                  <a:pt x="390601" y="2111375"/>
                </a:lnTo>
                <a:lnTo>
                  <a:pt x="409714" y="1987550"/>
                </a:lnTo>
                <a:close/>
              </a:path>
              <a:path w="6769100" h="6023609">
                <a:moveTo>
                  <a:pt x="789292" y="3967099"/>
                </a:moveTo>
                <a:lnTo>
                  <a:pt x="685787" y="3786124"/>
                </a:lnTo>
                <a:lnTo>
                  <a:pt x="580682" y="3605149"/>
                </a:lnTo>
                <a:lnTo>
                  <a:pt x="494690" y="3425825"/>
                </a:lnTo>
                <a:lnTo>
                  <a:pt x="418249" y="3254375"/>
                </a:lnTo>
                <a:lnTo>
                  <a:pt x="351370" y="3073400"/>
                </a:lnTo>
                <a:lnTo>
                  <a:pt x="294043" y="2901950"/>
                </a:lnTo>
                <a:lnTo>
                  <a:pt x="246265" y="2730500"/>
                </a:lnTo>
                <a:lnTo>
                  <a:pt x="209638" y="2559050"/>
                </a:lnTo>
                <a:lnTo>
                  <a:pt x="236715" y="2730500"/>
                </a:lnTo>
                <a:lnTo>
                  <a:pt x="284480" y="2901950"/>
                </a:lnTo>
                <a:lnTo>
                  <a:pt x="341807" y="3082925"/>
                </a:lnTo>
                <a:lnTo>
                  <a:pt x="408698" y="3254375"/>
                </a:lnTo>
                <a:lnTo>
                  <a:pt x="485127" y="3435350"/>
                </a:lnTo>
                <a:lnTo>
                  <a:pt x="580682" y="3614674"/>
                </a:lnTo>
                <a:lnTo>
                  <a:pt x="676224" y="3786124"/>
                </a:lnTo>
                <a:lnTo>
                  <a:pt x="789292" y="3967099"/>
                </a:lnTo>
                <a:close/>
              </a:path>
              <a:path w="6769100" h="6023609">
                <a:moveTo>
                  <a:pt x="799414" y="4148074"/>
                </a:moveTo>
                <a:lnTo>
                  <a:pt x="676795" y="3957574"/>
                </a:lnTo>
                <a:lnTo>
                  <a:pt x="552577" y="3767074"/>
                </a:lnTo>
                <a:lnTo>
                  <a:pt x="667232" y="3957574"/>
                </a:lnTo>
                <a:lnTo>
                  <a:pt x="799414" y="4148074"/>
                </a:lnTo>
                <a:close/>
              </a:path>
              <a:path w="6769100" h="6023609">
                <a:moveTo>
                  <a:pt x="837565" y="541401"/>
                </a:moveTo>
                <a:lnTo>
                  <a:pt x="619417" y="627126"/>
                </a:lnTo>
                <a:lnTo>
                  <a:pt x="418782" y="741426"/>
                </a:lnTo>
                <a:lnTo>
                  <a:pt x="246811" y="884301"/>
                </a:lnTo>
                <a:lnTo>
                  <a:pt x="181521" y="960501"/>
                </a:lnTo>
                <a:lnTo>
                  <a:pt x="114642" y="1046226"/>
                </a:lnTo>
                <a:lnTo>
                  <a:pt x="0" y="1236726"/>
                </a:lnTo>
                <a:lnTo>
                  <a:pt x="0" y="1255776"/>
                </a:lnTo>
                <a:lnTo>
                  <a:pt x="114642" y="1055751"/>
                </a:lnTo>
                <a:lnTo>
                  <a:pt x="256362" y="884301"/>
                </a:lnTo>
                <a:lnTo>
                  <a:pt x="428332" y="741426"/>
                </a:lnTo>
                <a:lnTo>
                  <a:pt x="628967" y="627126"/>
                </a:lnTo>
                <a:lnTo>
                  <a:pt x="837565" y="541401"/>
                </a:lnTo>
                <a:close/>
              </a:path>
              <a:path w="6769100" h="6023609">
                <a:moveTo>
                  <a:pt x="1246378" y="922401"/>
                </a:moveTo>
                <a:lnTo>
                  <a:pt x="1037717" y="970026"/>
                </a:lnTo>
                <a:lnTo>
                  <a:pt x="846620" y="1036701"/>
                </a:lnTo>
                <a:lnTo>
                  <a:pt x="676224" y="1141476"/>
                </a:lnTo>
                <a:lnTo>
                  <a:pt x="523354" y="1265301"/>
                </a:lnTo>
                <a:lnTo>
                  <a:pt x="446913" y="1360551"/>
                </a:lnTo>
                <a:lnTo>
                  <a:pt x="370471" y="1465326"/>
                </a:lnTo>
                <a:lnTo>
                  <a:pt x="313143" y="1570101"/>
                </a:lnTo>
                <a:lnTo>
                  <a:pt x="265379" y="1693926"/>
                </a:lnTo>
                <a:lnTo>
                  <a:pt x="228752" y="1816100"/>
                </a:lnTo>
                <a:lnTo>
                  <a:pt x="274929" y="1693926"/>
                </a:lnTo>
                <a:lnTo>
                  <a:pt x="322707" y="1570101"/>
                </a:lnTo>
                <a:lnTo>
                  <a:pt x="380034" y="1465326"/>
                </a:lnTo>
                <a:lnTo>
                  <a:pt x="456463" y="1360551"/>
                </a:lnTo>
                <a:lnTo>
                  <a:pt x="532904" y="1265301"/>
                </a:lnTo>
                <a:lnTo>
                  <a:pt x="685787" y="1141476"/>
                </a:lnTo>
                <a:lnTo>
                  <a:pt x="856170" y="1046226"/>
                </a:lnTo>
                <a:lnTo>
                  <a:pt x="1047267" y="970026"/>
                </a:lnTo>
                <a:lnTo>
                  <a:pt x="1246378" y="922401"/>
                </a:lnTo>
                <a:close/>
              </a:path>
              <a:path w="6769100" h="6023609">
                <a:moveTo>
                  <a:pt x="1419225" y="4614926"/>
                </a:moveTo>
                <a:lnTo>
                  <a:pt x="1161313" y="4300474"/>
                </a:lnTo>
                <a:lnTo>
                  <a:pt x="933602" y="3976624"/>
                </a:lnTo>
                <a:lnTo>
                  <a:pt x="742518" y="3643249"/>
                </a:lnTo>
                <a:lnTo>
                  <a:pt x="658126" y="3481324"/>
                </a:lnTo>
                <a:lnTo>
                  <a:pt x="581698" y="3321050"/>
                </a:lnTo>
                <a:lnTo>
                  <a:pt x="467042" y="2997200"/>
                </a:lnTo>
                <a:lnTo>
                  <a:pt x="428828" y="2835275"/>
                </a:lnTo>
                <a:lnTo>
                  <a:pt x="400164" y="2682875"/>
                </a:lnTo>
                <a:lnTo>
                  <a:pt x="381063" y="2530475"/>
                </a:lnTo>
                <a:lnTo>
                  <a:pt x="371500" y="2378075"/>
                </a:lnTo>
                <a:lnTo>
                  <a:pt x="371500" y="2244814"/>
                </a:lnTo>
                <a:lnTo>
                  <a:pt x="361950" y="2378075"/>
                </a:lnTo>
                <a:lnTo>
                  <a:pt x="371500" y="2530475"/>
                </a:lnTo>
                <a:lnTo>
                  <a:pt x="390601" y="2682875"/>
                </a:lnTo>
                <a:lnTo>
                  <a:pt x="419277" y="2835275"/>
                </a:lnTo>
                <a:lnTo>
                  <a:pt x="457492" y="2997200"/>
                </a:lnTo>
                <a:lnTo>
                  <a:pt x="572135" y="3321050"/>
                </a:lnTo>
                <a:lnTo>
                  <a:pt x="648576" y="3481324"/>
                </a:lnTo>
                <a:lnTo>
                  <a:pt x="732967" y="3652774"/>
                </a:lnTo>
                <a:lnTo>
                  <a:pt x="818959" y="3814699"/>
                </a:lnTo>
                <a:lnTo>
                  <a:pt x="924052" y="3976624"/>
                </a:lnTo>
                <a:lnTo>
                  <a:pt x="1151763" y="4300474"/>
                </a:lnTo>
                <a:lnTo>
                  <a:pt x="1419225" y="4614926"/>
                </a:lnTo>
                <a:close/>
              </a:path>
              <a:path w="6769100" h="6023609">
                <a:moveTo>
                  <a:pt x="1475613" y="903351"/>
                </a:moveTo>
                <a:lnTo>
                  <a:pt x="1466088" y="903351"/>
                </a:lnTo>
                <a:lnTo>
                  <a:pt x="1246378" y="922401"/>
                </a:lnTo>
                <a:lnTo>
                  <a:pt x="1475613" y="903351"/>
                </a:lnTo>
                <a:close/>
              </a:path>
              <a:path w="6769100" h="6023609">
                <a:moveTo>
                  <a:pt x="1600314" y="474726"/>
                </a:moveTo>
                <a:lnTo>
                  <a:pt x="1332738" y="465201"/>
                </a:lnTo>
                <a:lnTo>
                  <a:pt x="1076413" y="484251"/>
                </a:lnTo>
                <a:lnTo>
                  <a:pt x="837565" y="541401"/>
                </a:lnTo>
                <a:lnTo>
                  <a:pt x="1076413" y="493776"/>
                </a:lnTo>
                <a:lnTo>
                  <a:pt x="1332738" y="474726"/>
                </a:lnTo>
                <a:lnTo>
                  <a:pt x="1600314" y="474726"/>
                </a:lnTo>
                <a:close/>
              </a:path>
              <a:path w="6769100" h="6023609">
                <a:moveTo>
                  <a:pt x="1636522" y="4986337"/>
                </a:moveTo>
                <a:lnTo>
                  <a:pt x="1322705" y="4653026"/>
                </a:lnTo>
                <a:lnTo>
                  <a:pt x="1037717" y="4309999"/>
                </a:lnTo>
                <a:lnTo>
                  <a:pt x="789292" y="3967099"/>
                </a:lnTo>
                <a:lnTo>
                  <a:pt x="903947" y="4138549"/>
                </a:lnTo>
                <a:lnTo>
                  <a:pt x="1037717" y="4319524"/>
                </a:lnTo>
                <a:lnTo>
                  <a:pt x="1322705" y="4662551"/>
                </a:lnTo>
                <a:lnTo>
                  <a:pt x="1636522" y="4986337"/>
                </a:lnTo>
                <a:close/>
              </a:path>
              <a:path w="6769100" h="6023609">
                <a:moveTo>
                  <a:pt x="1646682" y="693801"/>
                </a:moveTo>
                <a:lnTo>
                  <a:pt x="1390269" y="684276"/>
                </a:lnTo>
                <a:lnTo>
                  <a:pt x="1151369" y="703326"/>
                </a:lnTo>
                <a:lnTo>
                  <a:pt x="933183" y="750951"/>
                </a:lnTo>
                <a:lnTo>
                  <a:pt x="722972" y="827151"/>
                </a:lnTo>
                <a:lnTo>
                  <a:pt x="543026" y="941451"/>
                </a:lnTo>
                <a:lnTo>
                  <a:pt x="380580" y="1074801"/>
                </a:lnTo>
                <a:lnTo>
                  <a:pt x="294589" y="1170051"/>
                </a:lnTo>
                <a:lnTo>
                  <a:pt x="219735" y="1284351"/>
                </a:lnTo>
                <a:lnTo>
                  <a:pt x="152857" y="1398651"/>
                </a:lnTo>
                <a:lnTo>
                  <a:pt x="105079" y="1522476"/>
                </a:lnTo>
                <a:lnTo>
                  <a:pt x="66852" y="1655826"/>
                </a:lnTo>
                <a:lnTo>
                  <a:pt x="28625" y="1797050"/>
                </a:lnTo>
                <a:lnTo>
                  <a:pt x="9525" y="2101850"/>
                </a:lnTo>
                <a:lnTo>
                  <a:pt x="19075" y="2273300"/>
                </a:lnTo>
                <a:lnTo>
                  <a:pt x="47739" y="2454275"/>
                </a:lnTo>
                <a:lnTo>
                  <a:pt x="28625" y="2273300"/>
                </a:lnTo>
                <a:lnTo>
                  <a:pt x="19075" y="2101850"/>
                </a:lnTo>
                <a:lnTo>
                  <a:pt x="38188" y="1797050"/>
                </a:lnTo>
                <a:lnTo>
                  <a:pt x="76403" y="1655826"/>
                </a:lnTo>
                <a:lnTo>
                  <a:pt x="114630" y="1522476"/>
                </a:lnTo>
                <a:lnTo>
                  <a:pt x="162407" y="1398651"/>
                </a:lnTo>
                <a:lnTo>
                  <a:pt x="229298" y="1284351"/>
                </a:lnTo>
                <a:lnTo>
                  <a:pt x="304139" y="1170051"/>
                </a:lnTo>
                <a:lnTo>
                  <a:pt x="390144" y="1074801"/>
                </a:lnTo>
                <a:lnTo>
                  <a:pt x="552577" y="941451"/>
                </a:lnTo>
                <a:lnTo>
                  <a:pt x="732536" y="836676"/>
                </a:lnTo>
                <a:lnTo>
                  <a:pt x="933183" y="760476"/>
                </a:lnTo>
                <a:lnTo>
                  <a:pt x="1160919" y="712851"/>
                </a:lnTo>
                <a:lnTo>
                  <a:pt x="1390269" y="693801"/>
                </a:lnTo>
                <a:lnTo>
                  <a:pt x="1646682" y="693801"/>
                </a:lnTo>
                <a:close/>
              </a:path>
              <a:path w="6769100" h="6023609">
                <a:moveTo>
                  <a:pt x="1951736" y="941451"/>
                </a:moveTo>
                <a:lnTo>
                  <a:pt x="1703324" y="903351"/>
                </a:lnTo>
                <a:lnTo>
                  <a:pt x="1475613" y="903351"/>
                </a:lnTo>
                <a:lnTo>
                  <a:pt x="1703324" y="912876"/>
                </a:lnTo>
                <a:lnTo>
                  <a:pt x="1951736" y="941451"/>
                </a:lnTo>
                <a:close/>
              </a:path>
              <a:path w="6769100" h="6023609">
                <a:moveTo>
                  <a:pt x="2180082" y="789051"/>
                </a:moveTo>
                <a:lnTo>
                  <a:pt x="1904619" y="722376"/>
                </a:lnTo>
                <a:lnTo>
                  <a:pt x="1646682" y="693801"/>
                </a:lnTo>
                <a:lnTo>
                  <a:pt x="1914144" y="731901"/>
                </a:lnTo>
                <a:lnTo>
                  <a:pt x="2180082" y="789051"/>
                </a:lnTo>
                <a:close/>
              </a:path>
              <a:path w="6769100" h="6023609">
                <a:moveTo>
                  <a:pt x="2551176" y="5822950"/>
                </a:moveTo>
                <a:lnTo>
                  <a:pt x="2227961" y="5594350"/>
                </a:lnTo>
                <a:lnTo>
                  <a:pt x="1904619" y="5337175"/>
                </a:lnTo>
                <a:lnTo>
                  <a:pt x="1590929" y="5062537"/>
                </a:lnTo>
                <a:lnTo>
                  <a:pt x="1246886" y="4710176"/>
                </a:lnTo>
                <a:lnTo>
                  <a:pt x="1086065" y="4519676"/>
                </a:lnTo>
                <a:lnTo>
                  <a:pt x="942746" y="4338574"/>
                </a:lnTo>
                <a:lnTo>
                  <a:pt x="799414" y="4148074"/>
                </a:lnTo>
                <a:lnTo>
                  <a:pt x="933183" y="4338574"/>
                </a:lnTo>
                <a:lnTo>
                  <a:pt x="1086065" y="4529201"/>
                </a:lnTo>
                <a:lnTo>
                  <a:pt x="1237361" y="4710176"/>
                </a:lnTo>
                <a:lnTo>
                  <a:pt x="1581404" y="5062537"/>
                </a:lnTo>
                <a:lnTo>
                  <a:pt x="1895094" y="5337175"/>
                </a:lnTo>
                <a:lnTo>
                  <a:pt x="2218309" y="5594350"/>
                </a:lnTo>
                <a:lnTo>
                  <a:pt x="2551176" y="5822950"/>
                </a:lnTo>
                <a:close/>
              </a:path>
              <a:path w="6769100" h="6023609">
                <a:moveTo>
                  <a:pt x="2664853" y="529336"/>
                </a:moveTo>
                <a:lnTo>
                  <a:pt x="2457323" y="446151"/>
                </a:lnTo>
                <a:lnTo>
                  <a:pt x="2122805" y="341376"/>
                </a:lnTo>
                <a:lnTo>
                  <a:pt x="1799590" y="265176"/>
                </a:lnTo>
                <a:lnTo>
                  <a:pt x="1495425" y="227076"/>
                </a:lnTo>
                <a:lnTo>
                  <a:pt x="1199172" y="217551"/>
                </a:lnTo>
                <a:lnTo>
                  <a:pt x="933221" y="246126"/>
                </a:lnTo>
                <a:lnTo>
                  <a:pt x="686371" y="303276"/>
                </a:lnTo>
                <a:lnTo>
                  <a:pt x="457060" y="389001"/>
                </a:lnTo>
                <a:lnTo>
                  <a:pt x="256400" y="512826"/>
                </a:lnTo>
                <a:lnTo>
                  <a:pt x="466610" y="389001"/>
                </a:lnTo>
                <a:lnTo>
                  <a:pt x="703897" y="303276"/>
                </a:lnTo>
                <a:lnTo>
                  <a:pt x="952334" y="246126"/>
                </a:lnTo>
                <a:lnTo>
                  <a:pt x="1227836" y="227076"/>
                </a:lnTo>
                <a:lnTo>
                  <a:pt x="1514475" y="236601"/>
                </a:lnTo>
                <a:lnTo>
                  <a:pt x="1809115" y="274701"/>
                </a:lnTo>
                <a:lnTo>
                  <a:pt x="2122805" y="350901"/>
                </a:lnTo>
                <a:lnTo>
                  <a:pt x="2447671" y="446151"/>
                </a:lnTo>
                <a:lnTo>
                  <a:pt x="2664853" y="529336"/>
                </a:lnTo>
                <a:close/>
              </a:path>
              <a:path w="6769100" h="6023609">
                <a:moveTo>
                  <a:pt x="2741676" y="1179576"/>
                </a:moveTo>
                <a:lnTo>
                  <a:pt x="2466086" y="1074801"/>
                </a:lnTo>
                <a:lnTo>
                  <a:pt x="2208149" y="998601"/>
                </a:lnTo>
                <a:lnTo>
                  <a:pt x="2475738" y="1084326"/>
                </a:lnTo>
                <a:lnTo>
                  <a:pt x="2741676" y="1179576"/>
                </a:lnTo>
                <a:close/>
              </a:path>
              <a:path w="6769100" h="6023609">
                <a:moveTo>
                  <a:pt x="2809125" y="588518"/>
                </a:moveTo>
                <a:lnTo>
                  <a:pt x="2771013" y="569976"/>
                </a:lnTo>
                <a:lnTo>
                  <a:pt x="2664853" y="529336"/>
                </a:lnTo>
                <a:lnTo>
                  <a:pt x="2790063" y="579501"/>
                </a:lnTo>
                <a:lnTo>
                  <a:pt x="2809125" y="588518"/>
                </a:lnTo>
                <a:close/>
              </a:path>
              <a:path w="6769100" h="6023609">
                <a:moveTo>
                  <a:pt x="2885567" y="6022987"/>
                </a:moveTo>
                <a:lnTo>
                  <a:pt x="2551176" y="5822950"/>
                </a:lnTo>
                <a:lnTo>
                  <a:pt x="2876042" y="6022987"/>
                </a:lnTo>
                <a:lnTo>
                  <a:pt x="2885567" y="6022987"/>
                </a:lnTo>
                <a:close/>
              </a:path>
              <a:path w="6769100" h="6023609">
                <a:moveTo>
                  <a:pt x="3131820" y="6022987"/>
                </a:moveTo>
                <a:lnTo>
                  <a:pt x="2942336" y="5927725"/>
                </a:lnTo>
                <a:lnTo>
                  <a:pt x="2751201" y="5822950"/>
                </a:lnTo>
                <a:lnTo>
                  <a:pt x="2560066" y="5708650"/>
                </a:lnTo>
                <a:lnTo>
                  <a:pt x="2370582" y="5584825"/>
                </a:lnTo>
                <a:lnTo>
                  <a:pt x="2189099" y="5451475"/>
                </a:lnTo>
                <a:lnTo>
                  <a:pt x="1999615" y="5299075"/>
                </a:lnTo>
                <a:lnTo>
                  <a:pt x="1636522" y="4986337"/>
                </a:lnTo>
                <a:lnTo>
                  <a:pt x="1999615" y="5308600"/>
                </a:lnTo>
                <a:lnTo>
                  <a:pt x="2179447" y="5451475"/>
                </a:lnTo>
                <a:lnTo>
                  <a:pt x="2361057" y="5584825"/>
                </a:lnTo>
                <a:lnTo>
                  <a:pt x="2550541" y="5708650"/>
                </a:lnTo>
                <a:lnTo>
                  <a:pt x="2741676" y="5822950"/>
                </a:lnTo>
                <a:lnTo>
                  <a:pt x="2923159" y="5927725"/>
                </a:lnTo>
                <a:lnTo>
                  <a:pt x="3112643" y="6022987"/>
                </a:lnTo>
                <a:lnTo>
                  <a:pt x="3131820" y="6022987"/>
                </a:lnTo>
                <a:close/>
              </a:path>
              <a:path w="6769100" h="6023609">
                <a:moveTo>
                  <a:pt x="3284601" y="1455801"/>
                </a:moveTo>
                <a:lnTo>
                  <a:pt x="3007614" y="1303401"/>
                </a:lnTo>
                <a:lnTo>
                  <a:pt x="2741676" y="1179576"/>
                </a:lnTo>
                <a:lnTo>
                  <a:pt x="3007614" y="1312926"/>
                </a:lnTo>
                <a:lnTo>
                  <a:pt x="3284601" y="1455801"/>
                </a:lnTo>
                <a:close/>
              </a:path>
              <a:path w="6769100" h="6023609">
                <a:moveTo>
                  <a:pt x="3333115" y="1284351"/>
                </a:moveTo>
                <a:lnTo>
                  <a:pt x="3036951" y="1122426"/>
                </a:lnTo>
                <a:lnTo>
                  <a:pt x="2751836" y="989076"/>
                </a:lnTo>
                <a:lnTo>
                  <a:pt x="3036951" y="1131951"/>
                </a:lnTo>
                <a:lnTo>
                  <a:pt x="3333115" y="1284351"/>
                </a:lnTo>
                <a:close/>
              </a:path>
              <a:path w="6769100" h="6023609">
                <a:moveTo>
                  <a:pt x="3446399" y="6022987"/>
                </a:moveTo>
                <a:lnTo>
                  <a:pt x="3228213" y="5937250"/>
                </a:lnTo>
                <a:lnTo>
                  <a:pt x="3008503" y="5842000"/>
                </a:lnTo>
                <a:lnTo>
                  <a:pt x="2790317" y="5727700"/>
                </a:lnTo>
                <a:lnTo>
                  <a:pt x="2570607" y="5594350"/>
                </a:lnTo>
                <a:lnTo>
                  <a:pt x="2352421" y="5441950"/>
                </a:lnTo>
                <a:lnTo>
                  <a:pt x="1924050" y="5110162"/>
                </a:lnTo>
                <a:lnTo>
                  <a:pt x="2132584" y="5280025"/>
                </a:lnTo>
                <a:lnTo>
                  <a:pt x="2342896" y="5441950"/>
                </a:lnTo>
                <a:lnTo>
                  <a:pt x="2560955" y="5594350"/>
                </a:lnTo>
                <a:lnTo>
                  <a:pt x="2780792" y="5727700"/>
                </a:lnTo>
                <a:lnTo>
                  <a:pt x="2998851" y="5842000"/>
                </a:lnTo>
                <a:lnTo>
                  <a:pt x="3209036" y="5937250"/>
                </a:lnTo>
                <a:lnTo>
                  <a:pt x="3428873" y="6022987"/>
                </a:lnTo>
                <a:lnTo>
                  <a:pt x="3446399" y="6022987"/>
                </a:lnTo>
                <a:close/>
              </a:path>
              <a:path w="6769100" h="6023609">
                <a:moveTo>
                  <a:pt x="3522345" y="741299"/>
                </a:moveTo>
                <a:lnTo>
                  <a:pt x="3170428" y="541274"/>
                </a:lnTo>
                <a:lnTo>
                  <a:pt x="2818511" y="369824"/>
                </a:lnTo>
                <a:lnTo>
                  <a:pt x="2466594" y="226949"/>
                </a:lnTo>
                <a:lnTo>
                  <a:pt x="2113026" y="122174"/>
                </a:lnTo>
                <a:lnTo>
                  <a:pt x="1789811" y="55499"/>
                </a:lnTo>
                <a:lnTo>
                  <a:pt x="1476121" y="9525"/>
                </a:lnTo>
                <a:lnTo>
                  <a:pt x="1179931" y="0"/>
                </a:lnTo>
                <a:lnTo>
                  <a:pt x="904455" y="28575"/>
                </a:lnTo>
                <a:lnTo>
                  <a:pt x="638530" y="74549"/>
                </a:lnTo>
                <a:lnTo>
                  <a:pt x="409232" y="160274"/>
                </a:lnTo>
                <a:lnTo>
                  <a:pt x="191084" y="274574"/>
                </a:lnTo>
                <a:lnTo>
                  <a:pt x="0" y="417449"/>
                </a:lnTo>
                <a:lnTo>
                  <a:pt x="0" y="426974"/>
                </a:lnTo>
                <a:lnTo>
                  <a:pt x="200634" y="274574"/>
                </a:lnTo>
                <a:lnTo>
                  <a:pt x="418795" y="160274"/>
                </a:lnTo>
                <a:lnTo>
                  <a:pt x="667194" y="74549"/>
                </a:lnTo>
                <a:lnTo>
                  <a:pt x="933119" y="28575"/>
                </a:lnTo>
                <a:lnTo>
                  <a:pt x="1218145" y="9525"/>
                </a:lnTo>
                <a:lnTo>
                  <a:pt x="1523873" y="28575"/>
                </a:lnTo>
                <a:lnTo>
                  <a:pt x="1837563" y="74549"/>
                </a:lnTo>
                <a:lnTo>
                  <a:pt x="2160778" y="150749"/>
                </a:lnTo>
                <a:lnTo>
                  <a:pt x="2495169" y="255524"/>
                </a:lnTo>
                <a:lnTo>
                  <a:pt x="2837561" y="388874"/>
                </a:lnTo>
                <a:lnTo>
                  <a:pt x="3179953" y="550799"/>
                </a:lnTo>
                <a:lnTo>
                  <a:pt x="3522345" y="741299"/>
                </a:lnTo>
                <a:close/>
              </a:path>
              <a:path w="6769100" h="6023609">
                <a:moveTo>
                  <a:pt x="3912743" y="1674876"/>
                </a:moveTo>
                <a:lnTo>
                  <a:pt x="3627755" y="1465326"/>
                </a:lnTo>
                <a:lnTo>
                  <a:pt x="3333115" y="1284351"/>
                </a:lnTo>
                <a:lnTo>
                  <a:pt x="3627755" y="1474851"/>
                </a:lnTo>
                <a:lnTo>
                  <a:pt x="3912743" y="1674876"/>
                </a:lnTo>
                <a:close/>
              </a:path>
              <a:path w="6769100" h="6023609">
                <a:moveTo>
                  <a:pt x="4342003" y="2263775"/>
                </a:moveTo>
                <a:lnTo>
                  <a:pt x="4084066" y="2025650"/>
                </a:lnTo>
                <a:lnTo>
                  <a:pt x="3818128" y="1816100"/>
                </a:lnTo>
                <a:lnTo>
                  <a:pt x="4084066" y="2035175"/>
                </a:lnTo>
                <a:lnTo>
                  <a:pt x="4342003" y="2263775"/>
                </a:lnTo>
                <a:close/>
              </a:path>
              <a:path w="6769100" h="6023609">
                <a:moveTo>
                  <a:pt x="4474972" y="2159000"/>
                </a:moveTo>
                <a:lnTo>
                  <a:pt x="4218432" y="1919503"/>
                </a:lnTo>
                <a:lnTo>
                  <a:pt x="4199509" y="1901825"/>
                </a:lnTo>
                <a:lnTo>
                  <a:pt x="3912743" y="1674876"/>
                </a:lnTo>
                <a:lnTo>
                  <a:pt x="4199712" y="1911540"/>
                </a:lnTo>
                <a:lnTo>
                  <a:pt x="4474972" y="2159000"/>
                </a:lnTo>
                <a:close/>
              </a:path>
              <a:path w="6769100" h="6023609">
                <a:moveTo>
                  <a:pt x="4550918" y="1484249"/>
                </a:moveTo>
                <a:lnTo>
                  <a:pt x="4218178" y="1208024"/>
                </a:lnTo>
                <a:lnTo>
                  <a:pt x="3875786" y="960374"/>
                </a:lnTo>
                <a:lnTo>
                  <a:pt x="3522345" y="741299"/>
                </a:lnTo>
                <a:lnTo>
                  <a:pt x="3866261" y="960374"/>
                </a:lnTo>
                <a:lnTo>
                  <a:pt x="4208653" y="1208024"/>
                </a:lnTo>
                <a:lnTo>
                  <a:pt x="4550918" y="1484249"/>
                </a:lnTo>
                <a:close/>
              </a:path>
              <a:path w="6769100" h="6023609">
                <a:moveTo>
                  <a:pt x="5074539" y="3111500"/>
                </a:moveTo>
                <a:lnTo>
                  <a:pt x="4940808" y="2930525"/>
                </a:lnTo>
                <a:lnTo>
                  <a:pt x="4665345" y="2587625"/>
                </a:lnTo>
                <a:lnTo>
                  <a:pt x="4342003" y="2263775"/>
                </a:lnTo>
                <a:lnTo>
                  <a:pt x="4655820" y="2597150"/>
                </a:lnTo>
                <a:lnTo>
                  <a:pt x="4940808" y="2940050"/>
                </a:lnTo>
                <a:lnTo>
                  <a:pt x="5074539" y="3111500"/>
                </a:lnTo>
                <a:close/>
              </a:path>
              <a:path w="6769100" h="6023609">
                <a:moveTo>
                  <a:pt x="5123180" y="2882900"/>
                </a:moveTo>
                <a:lnTo>
                  <a:pt x="4979797" y="2692400"/>
                </a:lnTo>
                <a:lnTo>
                  <a:pt x="4817364" y="2511425"/>
                </a:lnTo>
                <a:lnTo>
                  <a:pt x="4970272" y="2692400"/>
                </a:lnTo>
                <a:lnTo>
                  <a:pt x="5123180" y="2882900"/>
                </a:lnTo>
                <a:close/>
              </a:path>
              <a:path w="6769100" h="6023609">
                <a:moveTo>
                  <a:pt x="5302250" y="3462274"/>
                </a:moveTo>
                <a:lnTo>
                  <a:pt x="5189220" y="3282950"/>
                </a:lnTo>
                <a:lnTo>
                  <a:pt x="5074539" y="3111500"/>
                </a:lnTo>
                <a:lnTo>
                  <a:pt x="5189220" y="3292475"/>
                </a:lnTo>
                <a:lnTo>
                  <a:pt x="5302250" y="3462274"/>
                </a:lnTo>
                <a:close/>
              </a:path>
              <a:path w="6769100" h="6023609">
                <a:moveTo>
                  <a:pt x="5312029" y="2797175"/>
                </a:moveTo>
                <a:lnTo>
                  <a:pt x="5160772" y="2597150"/>
                </a:lnTo>
                <a:lnTo>
                  <a:pt x="4816729" y="2216150"/>
                </a:lnTo>
                <a:lnTo>
                  <a:pt x="4627245" y="2025650"/>
                </a:lnTo>
                <a:lnTo>
                  <a:pt x="4332732" y="1758950"/>
                </a:lnTo>
                <a:lnTo>
                  <a:pt x="4026916" y="1512951"/>
                </a:lnTo>
                <a:lnTo>
                  <a:pt x="3713353" y="1293876"/>
                </a:lnTo>
                <a:lnTo>
                  <a:pt x="3409188" y="1093851"/>
                </a:lnTo>
                <a:lnTo>
                  <a:pt x="3093847" y="922401"/>
                </a:lnTo>
                <a:lnTo>
                  <a:pt x="2780157" y="779526"/>
                </a:lnTo>
                <a:lnTo>
                  <a:pt x="2476119" y="665226"/>
                </a:lnTo>
                <a:lnTo>
                  <a:pt x="2170303" y="569976"/>
                </a:lnTo>
                <a:lnTo>
                  <a:pt x="1885315" y="503301"/>
                </a:lnTo>
                <a:lnTo>
                  <a:pt x="1600314" y="474726"/>
                </a:lnTo>
                <a:lnTo>
                  <a:pt x="1885315" y="512826"/>
                </a:lnTo>
                <a:lnTo>
                  <a:pt x="2170303" y="579501"/>
                </a:lnTo>
                <a:lnTo>
                  <a:pt x="2476119" y="674751"/>
                </a:lnTo>
                <a:lnTo>
                  <a:pt x="2780157" y="789051"/>
                </a:lnTo>
                <a:lnTo>
                  <a:pt x="3093847" y="931926"/>
                </a:lnTo>
                <a:lnTo>
                  <a:pt x="3399663" y="1103376"/>
                </a:lnTo>
                <a:lnTo>
                  <a:pt x="3713353" y="1303401"/>
                </a:lnTo>
                <a:lnTo>
                  <a:pt x="4017391" y="1522476"/>
                </a:lnTo>
                <a:lnTo>
                  <a:pt x="4323207" y="1768475"/>
                </a:lnTo>
                <a:lnTo>
                  <a:pt x="4617720" y="2035175"/>
                </a:lnTo>
                <a:lnTo>
                  <a:pt x="4979162" y="2406650"/>
                </a:lnTo>
                <a:lnTo>
                  <a:pt x="5151120" y="2606675"/>
                </a:lnTo>
                <a:lnTo>
                  <a:pt x="5312029" y="2797175"/>
                </a:lnTo>
                <a:close/>
              </a:path>
              <a:path w="6769100" h="6023609">
                <a:moveTo>
                  <a:pt x="5569839" y="3995674"/>
                </a:moveTo>
                <a:lnTo>
                  <a:pt x="5493385" y="3814699"/>
                </a:lnTo>
                <a:lnTo>
                  <a:pt x="5397881" y="3643249"/>
                </a:lnTo>
                <a:lnTo>
                  <a:pt x="5483860" y="3824224"/>
                </a:lnTo>
                <a:lnTo>
                  <a:pt x="5569839" y="3995674"/>
                </a:lnTo>
                <a:close/>
              </a:path>
              <a:path w="6769100" h="6023609">
                <a:moveTo>
                  <a:pt x="5570601" y="4948237"/>
                </a:moveTo>
                <a:lnTo>
                  <a:pt x="5560949" y="4795901"/>
                </a:lnTo>
                <a:lnTo>
                  <a:pt x="5541899" y="4643501"/>
                </a:lnTo>
                <a:lnTo>
                  <a:pt x="5513197" y="4491101"/>
                </a:lnTo>
                <a:lnTo>
                  <a:pt x="5474970" y="4329049"/>
                </a:lnTo>
                <a:lnTo>
                  <a:pt x="5360289" y="4005199"/>
                </a:lnTo>
                <a:lnTo>
                  <a:pt x="5283962" y="3843274"/>
                </a:lnTo>
                <a:lnTo>
                  <a:pt x="5199507" y="3671824"/>
                </a:lnTo>
                <a:lnTo>
                  <a:pt x="5008499" y="3349625"/>
                </a:lnTo>
                <a:lnTo>
                  <a:pt x="4780788" y="3016250"/>
                </a:lnTo>
                <a:lnTo>
                  <a:pt x="4522724" y="2701925"/>
                </a:lnTo>
                <a:lnTo>
                  <a:pt x="4228211" y="2397125"/>
                </a:lnTo>
                <a:lnTo>
                  <a:pt x="3989324" y="2178050"/>
                </a:lnTo>
                <a:lnTo>
                  <a:pt x="3742563" y="1978025"/>
                </a:lnTo>
                <a:lnTo>
                  <a:pt x="3494151" y="1806575"/>
                </a:lnTo>
                <a:lnTo>
                  <a:pt x="3237738" y="1646301"/>
                </a:lnTo>
                <a:lnTo>
                  <a:pt x="2989326" y="1512951"/>
                </a:lnTo>
                <a:lnTo>
                  <a:pt x="2732913" y="1389126"/>
                </a:lnTo>
                <a:lnTo>
                  <a:pt x="2486152" y="1293876"/>
                </a:lnTo>
                <a:lnTo>
                  <a:pt x="2247265" y="1227201"/>
                </a:lnTo>
                <a:lnTo>
                  <a:pt x="2010029" y="1170051"/>
                </a:lnTo>
                <a:lnTo>
                  <a:pt x="1857197" y="1151001"/>
                </a:lnTo>
                <a:lnTo>
                  <a:pt x="1780794" y="1141476"/>
                </a:lnTo>
                <a:lnTo>
                  <a:pt x="1562608" y="1141476"/>
                </a:lnTo>
                <a:lnTo>
                  <a:pt x="1352423" y="1160526"/>
                </a:lnTo>
                <a:lnTo>
                  <a:pt x="1161313" y="1198626"/>
                </a:lnTo>
                <a:lnTo>
                  <a:pt x="990930" y="1265301"/>
                </a:lnTo>
                <a:lnTo>
                  <a:pt x="828509" y="1360551"/>
                </a:lnTo>
                <a:lnTo>
                  <a:pt x="686790" y="1474851"/>
                </a:lnTo>
                <a:lnTo>
                  <a:pt x="610362" y="1560576"/>
                </a:lnTo>
                <a:lnTo>
                  <a:pt x="543483" y="1655826"/>
                </a:lnTo>
                <a:lnTo>
                  <a:pt x="486156" y="1758950"/>
                </a:lnTo>
                <a:lnTo>
                  <a:pt x="438378" y="1873250"/>
                </a:lnTo>
                <a:lnTo>
                  <a:pt x="409714" y="1987550"/>
                </a:lnTo>
                <a:lnTo>
                  <a:pt x="447941" y="1873250"/>
                </a:lnTo>
                <a:lnTo>
                  <a:pt x="495706" y="1758950"/>
                </a:lnTo>
                <a:lnTo>
                  <a:pt x="553034" y="1665351"/>
                </a:lnTo>
                <a:lnTo>
                  <a:pt x="619912" y="1570101"/>
                </a:lnTo>
                <a:lnTo>
                  <a:pt x="694753" y="1484376"/>
                </a:lnTo>
                <a:lnTo>
                  <a:pt x="838060" y="1370076"/>
                </a:lnTo>
                <a:lnTo>
                  <a:pt x="990930" y="1274826"/>
                </a:lnTo>
                <a:lnTo>
                  <a:pt x="1170863" y="1208151"/>
                </a:lnTo>
                <a:lnTo>
                  <a:pt x="1361948" y="1170051"/>
                </a:lnTo>
                <a:lnTo>
                  <a:pt x="1562608" y="1151001"/>
                </a:lnTo>
                <a:lnTo>
                  <a:pt x="1780794" y="1151001"/>
                </a:lnTo>
                <a:lnTo>
                  <a:pt x="2010029" y="1179576"/>
                </a:lnTo>
                <a:lnTo>
                  <a:pt x="2247265" y="1236726"/>
                </a:lnTo>
                <a:lnTo>
                  <a:pt x="2486152" y="1303401"/>
                </a:lnTo>
                <a:lnTo>
                  <a:pt x="2732913" y="1398651"/>
                </a:lnTo>
                <a:lnTo>
                  <a:pt x="2979801" y="1522476"/>
                </a:lnTo>
                <a:lnTo>
                  <a:pt x="3237738" y="1655826"/>
                </a:lnTo>
                <a:lnTo>
                  <a:pt x="3484499" y="1816100"/>
                </a:lnTo>
                <a:lnTo>
                  <a:pt x="3732911" y="1987550"/>
                </a:lnTo>
                <a:lnTo>
                  <a:pt x="3979799" y="2187575"/>
                </a:lnTo>
                <a:lnTo>
                  <a:pt x="4218686" y="2406650"/>
                </a:lnTo>
                <a:lnTo>
                  <a:pt x="4513199" y="2711450"/>
                </a:lnTo>
                <a:lnTo>
                  <a:pt x="4771136" y="3025775"/>
                </a:lnTo>
                <a:lnTo>
                  <a:pt x="4998847" y="3349625"/>
                </a:lnTo>
                <a:lnTo>
                  <a:pt x="5189982" y="3681349"/>
                </a:lnTo>
                <a:lnTo>
                  <a:pt x="5274310" y="3843274"/>
                </a:lnTo>
                <a:lnTo>
                  <a:pt x="5350764" y="4005199"/>
                </a:lnTo>
                <a:lnTo>
                  <a:pt x="5465445" y="4329049"/>
                </a:lnTo>
                <a:lnTo>
                  <a:pt x="5503672" y="4491101"/>
                </a:lnTo>
                <a:lnTo>
                  <a:pt x="5532374" y="4643501"/>
                </a:lnTo>
                <a:lnTo>
                  <a:pt x="5551424" y="4795901"/>
                </a:lnTo>
                <a:lnTo>
                  <a:pt x="5560949" y="4948237"/>
                </a:lnTo>
                <a:lnTo>
                  <a:pt x="5560949" y="5081587"/>
                </a:lnTo>
                <a:lnTo>
                  <a:pt x="5541899" y="5213350"/>
                </a:lnTo>
                <a:lnTo>
                  <a:pt x="5522722" y="5337175"/>
                </a:lnTo>
                <a:lnTo>
                  <a:pt x="5484495" y="5451475"/>
                </a:lnTo>
                <a:lnTo>
                  <a:pt x="5388991" y="5661025"/>
                </a:lnTo>
                <a:lnTo>
                  <a:pt x="5322189" y="5756275"/>
                </a:lnTo>
                <a:lnTo>
                  <a:pt x="5247259" y="5842000"/>
                </a:lnTo>
                <a:lnTo>
                  <a:pt x="5132578" y="5937250"/>
                </a:lnTo>
                <a:lnTo>
                  <a:pt x="5008499" y="6022987"/>
                </a:lnTo>
                <a:lnTo>
                  <a:pt x="5027549" y="6022987"/>
                </a:lnTo>
                <a:lnTo>
                  <a:pt x="5142230" y="5946775"/>
                </a:lnTo>
                <a:lnTo>
                  <a:pt x="5247259" y="5851525"/>
                </a:lnTo>
                <a:lnTo>
                  <a:pt x="5322189" y="5765800"/>
                </a:lnTo>
                <a:lnTo>
                  <a:pt x="5388991" y="5670550"/>
                </a:lnTo>
                <a:lnTo>
                  <a:pt x="5446395" y="5565775"/>
                </a:lnTo>
                <a:lnTo>
                  <a:pt x="5494147" y="5461000"/>
                </a:lnTo>
                <a:lnTo>
                  <a:pt x="5532374" y="5337175"/>
                </a:lnTo>
                <a:lnTo>
                  <a:pt x="5551424" y="5213350"/>
                </a:lnTo>
                <a:lnTo>
                  <a:pt x="5570601" y="5081587"/>
                </a:lnTo>
                <a:lnTo>
                  <a:pt x="5570601" y="4948237"/>
                </a:lnTo>
                <a:close/>
              </a:path>
              <a:path w="6769100" h="6023609">
                <a:moveTo>
                  <a:pt x="5618353" y="3643249"/>
                </a:moveTo>
                <a:lnTo>
                  <a:pt x="5513324" y="3444875"/>
                </a:lnTo>
                <a:lnTo>
                  <a:pt x="5264912" y="3063875"/>
                </a:lnTo>
                <a:lnTo>
                  <a:pt x="5123180" y="2882900"/>
                </a:lnTo>
                <a:lnTo>
                  <a:pt x="5256911" y="3073400"/>
                </a:lnTo>
                <a:lnTo>
                  <a:pt x="5389118" y="3263900"/>
                </a:lnTo>
                <a:lnTo>
                  <a:pt x="5503799" y="3454400"/>
                </a:lnTo>
                <a:lnTo>
                  <a:pt x="5618353" y="3643249"/>
                </a:lnTo>
                <a:close/>
              </a:path>
              <a:path w="6769100" h="6023609">
                <a:moveTo>
                  <a:pt x="5694045" y="4348099"/>
                </a:moveTo>
                <a:lnTo>
                  <a:pt x="5636768" y="4167124"/>
                </a:lnTo>
                <a:lnTo>
                  <a:pt x="5569839" y="3995674"/>
                </a:lnTo>
                <a:lnTo>
                  <a:pt x="5636768" y="4176649"/>
                </a:lnTo>
                <a:lnTo>
                  <a:pt x="5694045" y="4348099"/>
                </a:lnTo>
                <a:close/>
              </a:path>
              <a:path w="6769100" h="6023609">
                <a:moveTo>
                  <a:pt x="5713095" y="5556250"/>
                </a:moveTo>
                <a:lnTo>
                  <a:pt x="5655818" y="5680075"/>
                </a:lnTo>
                <a:lnTo>
                  <a:pt x="5598541" y="5784850"/>
                </a:lnTo>
                <a:lnTo>
                  <a:pt x="5531612" y="5889625"/>
                </a:lnTo>
                <a:lnTo>
                  <a:pt x="5445633" y="5984887"/>
                </a:lnTo>
                <a:lnTo>
                  <a:pt x="5407406" y="6022987"/>
                </a:lnTo>
                <a:lnTo>
                  <a:pt x="5416931" y="6022987"/>
                </a:lnTo>
                <a:lnTo>
                  <a:pt x="5455158" y="5984887"/>
                </a:lnTo>
                <a:lnTo>
                  <a:pt x="5541137" y="5889625"/>
                </a:lnTo>
                <a:lnTo>
                  <a:pt x="5608066" y="5784850"/>
                </a:lnTo>
                <a:lnTo>
                  <a:pt x="5665343" y="5680075"/>
                </a:lnTo>
                <a:lnTo>
                  <a:pt x="5713095" y="5556250"/>
                </a:lnTo>
                <a:close/>
              </a:path>
              <a:path w="6769100" h="6023609">
                <a:moveTo>
                  <a:pt x="5721223" y="3406775"/>
                </a:moveTo>
                <a:lnTo>
                  <a:pt x="5598541" y="3197225"/>
                </a:lnTo>
                <a:lnTo>
                  <a:pt x="5464810" y="2997200"/>
                </a:lnTo>
                <a:lnTo>
                  <a:pt x="5312029" y="2797175"/>
                </a:lnTo>
                <a:lnTo>
                  <a:pt x="5455285" y="2997200"/>
                </a:lnTo>
                <a:lnTo>
                  <a:pt x="5589016" y="3206750"/>
                </a:lnTo>
                <a:lnTo>
                  <a:pt x="5721223" y="3406775"/>
                </a:lnTo>
                <a:close/>
              </a:path>
              <a:path w="6769100" h="6023609">
                <a:moveTo>
                  <a:pt x="5797550" y="5014912"/>
                </a:moveTo>
                <a:lnTo>
                  <a:pt x="5788025" y="5157787"/>
                </a:lnTo>
                <a:lnTo>
                  <a:pt x="5778500" y="5299075"/>
                </a:lnTo>
                <a:lnTo>
                  <a:pt x="5797550" y="5157787"/>
                </a:lnTo>
                <a:lnTo>
                  <a:pt x="5797550" y="5014912"/>
                </a:lnTo>
                <a:close/>
              </a:path>
              <a:path w="6769100" h="6023609">
                <a:moveTo>
                  <a:pt x="5940933" y="3814699"/>
                </a:moveTo>
                <a:lnTo>
                  <a:pt x="5835904" y="3605149"/>
                </a:lnTo>
                <a:lnTo>
                  <a:pt x="5721223" y="3406775"/>
                </a:lnTo>
                <a:lnTo>
                  <a:pt x="5835904" y="3614674"/>
                </a:lnTo>
                <a:lnTo>
                  <a:pt x="5940933" y="3814699"/>
                </a:lnTo>
                <a:close/>
              </a:path>
              <a:path w="6769100" h="6023609">
                <a:moveTo>
                  <a:pt x="5979287" y="3101975"/>
                </a:moveTo>
                <a:lnTo>
                  <a:pt x="5826379" y="2873375"/>
                </a:lnTo>
                <a:lnTo>
                  <a:pt x="5656072" y="2644775"/>
                </a:lnTo>
                <a:lnTo>
                  <a:pt x="5816854" y="2873375"/>
                </a:lnTo>
                <a:lnTo>
                  <a:pt x="5979287" y="3101975"/>
                </a:lnTo>
                <a:close/>
              </a:path>
              <a:path w="6769100" h="6023609">
                <a:moveTo>
                  <a:pt x="5979922" y="4586351"/>
                </a:moveTo>
                <a:lnTo>
                  <a:pt x="5932170" y="4395724"/>
                </a:lnTo>
                <a:lnTo>
                  <a:pt x="5874766" y="4214749"/>
                </a:lnTo>
                <a:lnTo>
                  <a:pt x="5798312" y="4024249"/>
                </a:lnTo>
                <a:lnTo>
                  <a:pt x="5932170" y="4405249"/>
                </a:lnTo>
                <a:lnTo>
                  <a:pt x="5979922" y="4586351"/>
                </a:lnTo>
                <a:close/>
              </a:path>
              <a:path w="6769100" h="6023609">
                <a:moveTo>
                  <a:pt x="6046851" y="5119687"/>
                </a:moveTo>
                <a:lnTo>
                  <a:pt x="6027674" y="5375275"/>
                </a:lnTo>
                <a:lnTo>
                  <a:pt x="5979922" y="5613400"/>
                </a:lnTo>
                <a:lnTo>
                  <a:pt x="5893943" y="5832475"/>
                </a:lnTo>
                <a:lnTo>
                  <a:pt x="5779262" y="6022987"/>
                </a:lnTo>
                <a:lnTo>
                  <a:pt x="5788787" y="6022987"/>
                </a:lnTo>
                <a:lnTo>
                  <a:pt x="5903468" y="5832475"/>
                </a:lnTo>
                <a:lnTo>
                  <a:pt x="5979922" y="5622925"/>
                </a:lnTo>
                <a:lnTo>
                  <a:pt x="6027674" y="5394325"/>
                </a:lnTo>
                <a:lnTo>
                  <a:pt x="6046851" y="5138737"/>
                </a:lnTo>
                <a:lnTo>
                  <a:pt x="6046851" y="5119687"/>
                </a:lnTo>
                <a:close/>
              </a:path>
              <a:path w="6769100" h="6023609">
                <a:moveTo>
                  <a:pt x="6170295" y="4424299"/>
                </a:moveTo>
                <a:lnTo>
                  <a:pt x="6112891" y="4224274"/>
                </a:lnTo>
                <a:lnTo>
                  <a:pt x="6026912" y="4014724"/>
                </a:lnTo>
                <a:lnTo>
                  <a:pt x="6103366" y="4224274"/>
                </a:lnTo>
                <a:lnTo>
                  <a:pt x="6170295" y="4424299"/>
                </a:lnTo>
                <a:close/>
              </a:path>
              <a:path w="6769100" h="6023609">
                <a:moveTo>
                  <a:pt x="6255385" y="4043299"/>
                </a:moveTo>
                <a:lnTo>
                  <a:pt x="6161532" y="3824224"/>
                </a:lnTo>
                <a:lnTo>
                  <a:pt x="6056376" y="3605149"/>
                </a:lnTo>
                <a:lnTo>
                  <a:pt x="5932170" y="3387725"/>
                </a:lnTo>
                <a:lnTo>
                  <a:pt x="5798439" y="3168650"/>
                </a:lnTo>
                <a:lnTo>
                  <a:pt x="5647055" y="2949575"/>
                </a:lnTo>
                <a:lnTo>
                  <a:pt x="5494147" y="2730500"/>
                </a:lnTo>
                <a:lnTo>
                  <a:pt x="5322189" y="2520950"/>
                </a:lnTo>
                <a:lnTo>
                  <a:pt x="5142230" y="2311400"/>
                </a:lnTo>
                <a:lnTo>
                  <a:pt x="4951095" y="2101850"/>
                </a:lnTo>
                <a:lnTo>
                  <a:pt x="4752086" y="1901825"/>
                </a:lnTo>
                <a:lnTo>
                  <a:pt x="4446270" y="1627251"/>
                </a:lnTo>
                <a:lnTo>
                  <a:pt x="4123055" y="1370076"/>
                </a:lnTo>
                <a:lnTo>
                  <a:pt x="3799713" y="1131951"/>
                </a:lnTo>
                <a:lnTo>
                  <a:pt x="3465322" y="922401"/>
                </a:lnTo>
                <a:lnTo>
                  <a:pt x="3132455" y="741426"/>
                </a:lnTo>
                <a:lnTo>
                  <a:pt x="2809125" y="588518"/>
                </a:lnTo>
                <a:lnTo>
                  <a:pt x="3103880" y="731901"/>
                </a:lnTo>
                <a:lnTo>
                  <a:pt x="3436620" y="912876"/>
                </a:lnTo>
                <a:lnTo>
                  <a:pt x="3771138" y="1122426"/>
                </a:lnTo>
                <a:lnTo>
                  <a:pt x="4103878" y="1360551"/>
                </a:lnTo>
                <a:lnTo>
                  <a:pt x="4427220" y="1627251"/>
                </a:lnTo>
                <a:lnTo>
                  <a:pt x="4742561" y="1911350"/>
                </a:lnTo>
                <a:lnTo>
                  <a:pt x="4941570" y="2111375"/>
                </a:lnTo>
                <a:lnTo>
                  <a:pt x="5132705" y="2311400"/>
                </a:lnTo>
                <a:lnTo>
                  <a:pt x="5312664" y="2520950"/>
                </a:lnTo>
                <a:lnTo>
                  <a:pt x="5484622" y="2740025"/>
                </a:lnTo>
                <a:lnTo>
                  <a:pt x="5637530" y="2949575"/>
                </a:lnTo>
                <a:lnTo>
                  <a:pt x="5788787" y="3168650"/>
                </a:lnTo>
                <a:lnTo>
                  <a:pt x="5922645" y="3387725"/>
                </a:lnTo>
                <a:lnTo>
                  <a:pt x="6046851" y="3605149"/>
                </a:lnTo>
                <a:lnTo>
                  <a:pt x="6151880" y="3824224"/>
                </a:lnTo>
                <a:lnTo>
                  <a:pt x="6255385" y="4043299"/>
                </a:lnTo>
                <a:close/>
              </a:path>
              <a:path w="6769100" h="6023609">
                <a:moveTo>
                  <a:pt x="6283325" y="5422900"/>
                </a:moveTo>
                <a:lnTo>
                  <a:pt x="6245098" y="5632450"/>
                </a:lnTo>
                <a:lnTo>
                  <a:pt x="6187694" y="5842000"/>
                </a:lnTo>
                <a:lnTo>
                  <a:pt x="6254623" y="5632450"/>
                </a:lnTo>
                <a:lnTo>
                  <a:pt x="6283325" y="5422900"/>
                </a:lnTo>
                <a:close/>
              </a:path>
              <a:path w="6769100" h="6023609">
                <a:moveTo>
                  <a:pt x="6408293" y="4472051"/>
                </a:moveTo>
                <a:lnTo>
                  <a:pt x="6341491" y="4262374"/>
                </a:lnTo>
                <a:lnTo>
                  <a:pt x="6255385" y="4043299"/>
                </a:lnTo>
                <a:lnTo>
                  <a:pt x="6331839" y="4262374"/>
                </a:lnTo>
                <a:lnTo>
                  <a:pt x="6408293" y="4472051"/>
                </a:lnTo>
                <a:close/>
              </a:path>
              <a:path w="6769100" h="6023609">
                <a:moveTo>
                  <a:pt x="6503924" y="4891087"/>
                </a:moveTo>
                <a:lnTo>
                  <a:pt x="6465697" y="4681601"/>
                </a:lnTo>
                <a:lnTo>
                  <a:pt x="6408293" y="4472051"/>
                </a:lnTo>
                <a:lnTo>
                  <a:pt x="6465697" y="4691126"/>
                </a:lnTo>
                <a:lnTo>
                  <a:pt x="6503924" y="4891087"/>
                </a:lnTo>
                <a:close/>
              </a:path>
              <a:path w="6769100" h="6023609">
                <a:moveTo>
                  <a:pt x="6542151" y="5289550"/>
                </a:moveTo>
                <a:lnTo>
                  <a:pt x="6532499" y="5489575"/>
                </a:lnTo>
                <a:lnTo>
                  <a:pt x="6513449" y="5680075"/>
                </a:lnTo>
                <a:lnTo>
                  <a:pt x="6465697" y="5851525"/>
                </a:lnTo>
                <a:lnTo>
                  <a:pt x="6408293" y="6022987"/>
                </a:lnTo>
                <a:lnTo>
                  <a:pt x="6417818" y="6022987"/>
                </a:lnTo>
                <a:lnTo>
                  <a:pt x="6475222" y="5861050"/>
                </a:lnTo>
                <a:lnTo>
                  <a:pt x="6513449" y="5689600"/>
                </a:lnTo>
                <a:lnTo>
                  <a:pt x="6532499" y="5508625"/>
                </a:lnTo>
                <a:lnTo>
                  <a:pt x="6542151" y="5318125"/>
                </a:lnTo>
                <a:lnTo>
                  <a:pt x="6542151" y="5289550"/>
                </a:lnTo>
                <a:close/>
              </a:path>
              <a:path w="6769100" h="6023609">
                <a:moveTo>
                  <a:pt x="6759575" y="5527675"/>
                </a:moveTo>
                <a:lnTo>
                  <a:pt x="6740398" y="5699125"/>
                </a:lnTo>
                <a:lnTo>
                  <a:pt x="6711823" y="5861050"/>
                </a:lnTo>
                <a:lnTo>
                  <a:pt x="6750050" y="5699125"/>
                </a:lnTo>
                <a:lnTo>
                  <a:pt x="6759575" y="5527675"/>
                </a:lnTo>
                <a:close/>
              </a:path>
              <a:path w="6769100" h="6023609">
                <a:moveTo>
                  <a:pt x="6769100" y="5346700"/>
                </a:moveTo>
                <a:lnTo>
                  <a:pt x="6759575" y="5138737"/>
                </a:lnTo>
                <a:lnTo>
                  <a:pt x="6730873" y="4919662"/>
                </a:lnTo>
                <a:lnTo>
                  <a:pt x="6692646" y="4700524"/>
                </a:lnTo>
                <a:lnTo>
                  <a:pt x="6635369" y="4481449"/>
                </a:lnTo>
                <a:lnTo>
                  <a:pt x="6560439" y="4252849"/>
                </a:lnTo>
                <a:lnTo>
                  <a:pt x="6474460" y="4024249"/>
                </a:lnTo>
                <a:lnTo>
                  <a:pt x="6369431" y="3795649"/>
                </a:lnTo>
                <a:lnTo>
                  <a:pt x="6254750" y="3567049"/>
                </a:lnTo>
                <a:lnTo>
                  <a:pt x="6122543" y="3330575"/>
                </a:lnTo>
                <a:lnTo>
                  <a:pt x="5979287" y="3101975"/>
                </a:lnTo>
                <a:lnTo>
                  <a:pt x="6113018" y="3340100"/>
                </a:lnTo>
                <a:lnTo>
                  <a:pt x="6245225" y="3567049"/>
                </a:lnTo>
                <a:lnTo>
                  <a:pt x="6359906" y="3795649"/>
                </a:lnTo>
                <a:lnTo>
                  <a:pt x="6464935" y="4024249"/>
                </a:lnTo>
                <a:lnTo>
                  <a:pt x="6550914" y="4252849"/>
                </a:lnTo>
                <a:lnTo>
                  <a:pt x="6627368" y="4481449"/>
                </a:lnTo>
                <a:lnTo>
                  <a:pt x="6683121" y="4710049"/>
                </a:lnTo>
                <a:lnTo>
                  <a:pt x="6721348" y="4929187"/>
                </a:lnTo>
                <a:lnTo>
                  <a:pt x="6750050" y="5138737"/>
                </a:lnTo>
                <a:lnTo>
                  <a:pt x="6759575" y="5346700"/>
                </a:lnTo>
                <a:lnTo>
                  <a:pt x="6759575" y="5527675"/>
                </a:lnTo>
                <a:lnTo>
                  <a:pt x="6769100" y="5346700"/>
                </a:lnTo>
                <a:close/>
              </a:path>
            </a:pathLst>
          </a:custGeom>
          <a:solidFill>
            <a:srgbClr val="4D4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315" y="769493"/>
            <a:ext cx="6773545" cy="6028690"/>
          </a:xfrm>
          <a:custGeom>
            <a:avLst/>
            <a:gdLst/>
            <a:ahLst/>
            <a:cxnLst/>
            <a:rect l="l" t="t" r="r" b="b"/>
            <a:pathLst>
              <a:path w="6773545" h="6028690">
                <a:moveTo>
                  <a:pt x="2550020" y="3765550"/>
                </a:moveTo>
                <a:lnTo>
                  <a:pt x="2231123" y="162814"/>
                </a:lnTo>
              </a:path>
              <a:path w="6773545" h="6028690">
                <a:moveTo>
                  <a:pt x="2410955" y="3806317"/>
                </a:moveTo>
                <a:lnTo>
                  <a:pt x="0" y="1844421"/>
                </a:lnTo>
              </a:path>
              <a:path w="6773545" h="6028690">
                <a:moveTo>
                  <a:pt x="2418829" y="3796792"/>
                </a:moveTo>
                <a:lnTo>
                  <a:pt x="14341" y="1457198"/>
                </a:lnTo>
              </a:path>
              <a:path w="6773545" h="6028690">
                <a:moveTo>
                  <a:pt x="2428862" y="3785616"/>
                </a:moveTo>
                <a:lnTo>
                  <a:pt x="13938" y="971423"/>
                </a:lnTo>
              </a:path>
              <a:path w="6773545" h="6028690">
                <a:moveTo>
                  <a:pt x="2434069" y="3772916"/>
                </a:moveTo>
                <a:lnTo>
                  <a:pt x="29341" y="401447"/>
                </a:lnTo>
              </a:path>
              <a:path w="6773545" h="6028690">
                <a:moveTo>
                  <a:pt x="2498966" y="3764915"/>
                </a:moveTo>
                <a:lnTo>
                  <a:pt x="1099540" y="0"/>
                </a:lnTo>
              </a:path>
              <a:path w="6773545" h="6028690">
                <a:moveTo>
                  <a:pt x="2403208" y="3823589"/>
                </a:moveTo>
                <a:lnTo>
                  <a:pt x="15699" y="2206625"/>
                </a:lnTo>
              </a:path>
              <a:path w="6773545" h="6028690">
                <a:moveTo>
                  <a:pt x="2400795" y="3840099"/>
                </a:moveTo>
                <a:lnTo>
                  <a:pt x="11747" y="2517140"/>
                </a:lnTo>
              </a:path>
              <a:path w="6773545" h="6028690">
                <a:moveTo>
                  <a:pt x="2446896" y="3975481"/>
                </a:moveTo>
                <a:lnTo>
                  <a:pt x="659396" y="4467733"/>
                </a:lnTo>
              </a:path>
              <a:path w="6773545" h="6028690">
                <a:moveTo>
                  <a:pt x="2425052" y="3934968"/>
                </a:moveTo>
                <a:lnTo>
                  <a:pt x="192379" y="3755771"/>
                </a:lnTo>
              </a:path>
              <a:path w="6773545" h="6028690">
                <a:moveTo>
                  <a:pt x="2407018" y="3881755"/>
                </a:moveTo>
                <a:lnTo>
                  <a:pt x="15059" y="3051683"/>
                </a:lnTo>
              </a:path>
              <a:path w="6773545" h="6028690">
                <a:moveTo>
                  <a:pt x="2519032" y="4051554"/>
                </a:moveTo>
                <a:lnTo>
                  <a:pt x="1546085" y="5406059"/>
                </a:lnTo>
              </a:path>
              <a:path w="6773545" h="6028690">
                <a:moveTo>
                  <a:pt x="2529319" y="4062603"/>
                </a:moveTo>
                <a:lnTo>
                  <a:pt x="1675498" y="5510911"/>
                </a:lnTo>
              </a:path>
              <a:path w="6773545" h="6028690">
                <a:moveTo>
                  <a:pt x="2533891" y="4063111"/>
                </a:moveTo>
                <a:lnTo>
                  <a:pt x="1794751" y="5613628"/>
                </a:lnTo>
              </a:path>
              <a:path w="6773545" h="6028690">
                <a:moveTo>
                  <a:pt x="2540876" y="4068064"/>
                </a:moveTo>
                <a:lnTo>
                  <a:pt x="1924291" y="5719699"/>
                </a:lnTo>
              </a:path>
              <a:path w="6773545" h="6028690">
                <a:moveTo>
                  <a:pt x="2551798" y="4078478"/>
                </a:moveTo>
                <a:lnTo>
                  <a:pt x="2072246" y="5844247"/>
                </a:lnTo>
              </a:path>
              <a:path w="6773545" h="6028690">
                <a:moveTo>
                  <a:pt x="2559545" y="4082161"/>
                </a:moveTo>
                <a:lnTo>
                  <a:pt x="2220074" y="5956477"/>
                </a:lnTo>
              </a:path>
              <a:path w="6773545" h="6028690">
                <a:moveTo>
                  <a:pt x="2588628" y="4102100"/>
                </a:moveTo>
                <a:lnTo>
                  <a:pt x="2584564" y="6028655"/>
                </a:lnTo>
              </a:path>
              <a:path w="6773545" h="6028690">
                <a:moveTo>
                  <a:pt x="2604503" y="4105783"/>
                </a:moveTo>
                <a:lnTo>
                  <a:pt x="2775191" y="6028133"/>
                </a:lnTo>
              </a:path>
              <a:path w="6773545" h="6028690">
                <a:moveTo>
                  <a:pt x="2622283" y="4115562"/>
                </a:moveTo>
                <a:lnTo>
                  <a:pt x="2954134" y="6012028"/>
                </a:lnTo>
              </a:path>
              <a:path w="6773545" h="6028690">
                <a:moveTo>
                  <a:pt x="2642730" y="4116832"/>
                </a:moveTo>
                <a:lnTo>
                  <a:pt x="3156064" y="6023453"/>
                </a:lnTo>
              </a:path>
              <a:path w="6773545" h="6028690">
                <a:moveTo>
                  <a:pt x="2662415" y="4117086"/>
                </a:moveTo>
                <a:lnTo>
                  <a:pt x="3356978" y="6024700"/>
                </a:lnTo>
              </a:path>
              <a:path w="6773545" h="6028690">
                <a:moveTo>
                  <a:pt x="2673972" y="4115816"/>
                </a:moveTo>
                <a:lnTo>
                  <a:pt x="3567671" y="6006976"/>
                </a:lnTo>
              </a:path>
              <a:path w="6773545" h="6028690">
                <a:moveTo>
                  <a:pt x="2698610" y="4122166"/>
                </a:moveTo>
                <a:lnTo>
                  <a:pt x="3801732" y="6014921"/>
                </a:lnTo>
              </a:path>
              <a:path w="6773545" h="6028690">
                <a:moveTo>
                  <a:pt x="2715755" y="4114292"/>
                </a:moveTo>
                <a:lnTo>
                  <a:pt x="4064114" y="6025920"/>
                </a:lnTo>
              </a:path>
              <a:path w="6773545" h="6028690">
                <a:moveTo>
                  <a:pt x="2738234" y="4109847"/>
                </a:moveTo>
                <a:lnTo>
                  <a:pt x="4362183" y="6024006"/>
                </a:lnTo>
              </a:path>
              <a:path w="6773545" h="6028690">
                <a:moveTo>
                  <a:pt x="2750045" y="4094861"/>
                </a:moveTo>
                <a:lnTo>
                  <a:pt x="4693272" y="6016825"/>
                </a:lnTo>
              </a:path>
              <a:path w="6773545" h="6028690">
                <a:moveTo>
                  <a:pt x="2756141" y="4082034"/>
                </a:moveTo>
                <a:lnTo>
                  <a:pt x="5115928" y="6018526"/>
                </a:lnTo>
              </a:path>
              <a:path w="6773545" h="6028690">
                <a:moveTo>
                  <a:pt x="2768333" y="4071620"/>
                </a:moveTo>
                <a:lnTo>
                  <a:pt x="5629135" y="6022582"/>
                </a:lnTo>
              </a:path>
              <a:path w="6773545" h="6028690">
                <a:moveTo>
                  <a:pt x="2774429" y="4054221"/>
                </a:moveTo>
                <a:lnTo>
                  <a:pt x="6273914" y="6020921"/>
                </a:lnTo>
              </a:path>
              <a:path w="6773545" h="6028690">
                <a:moveTo>
                  <a:pt x="2775064" y="4038092"/>
                </a:moveTo>
                <a:lnTo>
                  <a:pt x="6733654" y="5824334"/>
                </a:lnTo>
              </a:path>
              <a:path w="6773545" h="6028690">
                <a:moveTo>
                  <a:pt x="2778239" y="4020566"/>
                </a:moveTo>
                <a:lnTo>
                  <a:pt x="6773405" y="5416410"/>
                </a:lnTo>
              </a:path>
              <a:path w="6773545" h="6028690">
                <a:moveTo>
                  <a:pt x="2769095" y="3977132"/>
                </a:moveTo>
                <a:lnTo>
                  <a:pt x="6679298" y="4635881"/>
                </a:lnTo>
              </a:path>
              <a:path w="6773545" h="6028690">
                <a:moveTo>
                  <a:pt x="2730233" y="3913378"/>
                </a:moveTo>
                <a:lnTo>
                  <a:pt x="5949810" y="3029712"/>
                </a:lnTo>
              </a:path>
              <a:path w="6773545" h="6028690">
                <a:moveTo>
                  <a:pt x="2717787" y="3886454"/>
                </a:moveTo>
                <a:lnTo>
                  <a:pt x="5639930" y="2510409"/>
                </a:lnTo>
              </a:path>
            </a:pathLst>
          </a:custGeom>
          <a:ln w="9525">
            <a:solidFill>
              <a:srgbClr val="4D4F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0637" y="2100849"/>
            <a:ext cx="5312632" cy="468888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24110" y="787146"/>
            <a:ext cx="6754495" cy="5996940"/>
          </a:xfrm>
          <a:custGeom>
            <a:avLst/>
            <a:gdLst/>
            <a:ahLst/>
            <a:cxnLst/>
            <a:rect l="l" t="t" r="r" b="b"/>
            <a:pathLst>
              <a:path w="6754495" h="5996940">
                <a:moveTo>
                  <a:pt x="2630189" y="3803904"/>
                </a:moveTo>
                <a:lnTo>
                  <a:pt x="3949465" y="994028"/>
                </a:lnTo>
              </a:path>
              <a:path w="6754495" h="5996940">
                <a:moveTo>
                  <a:pt x="2642508" y="3810634"/>
                </a:moveTo>
                <a:lnTo>
                  <a:pt x="4410094" y="1346073"/>
                </a:lnTo>
              </a:path>
              <a:path w="6754495" h="5996940">
                <a:moveTo>
                  <a:pt x="2644667" y="3796156"/>
                </a:moveTo>
                <a:lnTo>
                  <a:pt x="4198512" y="1149477"/>
                </a:lnTo>
              </a:path>
              <a:path w="6754495" h="5996940">
                <a:moveTo>
                  <a:pt x="2652922" y="3818635"/>
                </a:moveTo>
                <a:lnTo>
                  <a:pt x="4629931" y="1506346"/>
                </a:lnTo>
              </a:path>
              <a:path w="6754495" h="5996940">
                <a:moveTo>
                  <a:pt x="2660288" y="3826129"/>
                </a:moveTo>
                <a:lnTo>
                  <a:pt x="4874914" y="1681352"/>
                </a:lnTo>
              </a:path>
              <a:path w="6754495" h="5996940">
                <a:moveTo>
                  <a:pt x="2680100" y="3845941"/>
                </a:moveTo>
                <a:lnTo>
                  <a:pt x="5217179" y="2098166"/>
                </a:lnTo>
              </a:path>
              <a:path w="6754495" h="5996940">
                <a:moveTo>
                  <a:pt x="2693181" y="3856101"/>
                </a:moveTo>
                <a:lnTo>
                  <a:pt x="5400821" y="2308605"/>
                </a:lnTo>
              </a:path>
              <a:path w="6754495" h="5996940">
                <a:moveTo>
                  <a:pt x="2713882" y="3885056"/>
                </a:moveTo>
                <a:lnTo>
                  <a:pt x="5745372" y="2770251"/>
                </a:lnTo>
              </a:path>
              <a:path w="6754495" h="5996940">
                <a:moveTo>
                  <a:pt x="2726201" y="3902836"/>
                </a:moveTo>
                <a:lnTo>
                  <a:pt x="6099702" y="3257296"/>
                </a:lnTo>
              </a:path>
              <a:path w="6754495" h="5996940">
                <a:moveTo>
                  <a:pt x="2731027" y="3907916"/>
                </a:moveTo>
                <a:lnTo>
                  <a:pt x="6279026" y="3590416"/>
                </a:lnTo>
              </a:path>
              <a:path w="6754495" h="5996940">
                <a:moveTo>
                  <a:pt x="2729122" y="3919474"/>
                </a:moveTo>
                <a:lnTo>
                  <a:pt x="6433331" y="3916933"/>
                </a:lnTo>
              </a:path>
              <a:path w="6754495" h="5996940">
                <a:moveTo>
                  <a:pt x="2745632" y="3938016"/>
                </a:moveTo>
                <a:lnTo>
                  <a:pt x="6575571" y="4253992"/>
                </a:lnTo>
              </a:path>
              <a:path w="6754495" h="5996940">
                <a:moveTo>
                  <a:pt x="2763920" y="3981830"/>
                </a:moveTo>
                <a:lnTo>
                  <a:pt x="6754133" y="4997589"/>
                </a:lnTo>
              </a:path>
              <a:path w="6754495" h="5996940">
                <a:moveTo>
                  <a:pt x="2563895" y="4074922"/>
                </a:moveTo>
                <a:lnTo>
                  <a:pt x="2391683" y="5996669"/>
                </a:lnTo>
              </a:path>
              <a:path w="6754495" h="5996940">
                <a:moveTo>
                  <a:pt x="2486552" y="4022598"/>
                </a:moveTo>
                <a:lnTo>
                  <a:pt x="1424451" y="5277535"/>
                </a:lnTo>
              </a:path>
              <a:path w="6754495" h="5996940">
                <a:moveTo>
                  <a:pt x="2476900" y="4010532"/>
                </a:moveTo>
                <a:lnTo>
                  <a:pt x="1313453" y="5172100"/>
                </a:lnTo>
              </a:path>
              <a:path w="6754495" h="5996940">
                <a:moveTo>
                  <a:pt x="2471058" y="4002531"/>
                </a:moveTo>
                <a:lnTo>
                  <a:pt x="1195520" y="5070500"/>
                </a:lnTo>
              </a:path>
              <a:path w="6754495" h="5996940">
                <a:moveTo>
                  <a:pt x="2463946" y="3991609"/>
                </a:moveTo>
                <a:lnTo>
                  <a:pt x="1091507" y="4957686"/>
                </a:lnTo>
              </a:path>
              <a:path w="6754495" h="5996940">
                <a:moveTo>
                  <a:pt x="2450230" y="3984498"/>
                </a:moveTo>
                <a:lnTo>
                  <a:pt x="986085" y="4842535"/>
                </a:lnTo>
              </a:path>
              <a:path w="6754495" h="5996940">
                <a:moveTo>
                  <a:pt x="2447055" y="3973956"/>
                </a:moveTo>
                <a:lnTo>
                  <a:pt x="873461" y="4716526"/>
                </a:lnTo>
              </a:path>
              <a:path w="6754495" h="5996940">
                <a:moveTo>
                  <a:pt x="2440578" y="3965193"/>
                </a:moveTo>
                <a:lnTo>
                  <a:pt x="759237" y="4585589"/>
                </a:lnTo>
              </a:path>
              <a:path w="6754495" h="5996940">
                <a:moveTo>
                  <a:pt x="2428386" y="3946398"/>
                </a:moveTo>
                <a:lnTo>
                  <a:pt x="542829" y="4294885"/>
                </a:lnTo>
              </a:path>
              <a:path w="6754495" h="5996940">
                <a:moveTo>
                  <a:pt x="2421274" y="3937000"/>
                </a:moveTo>
                <a:lnTo>
                  <a:pt x="419703" y="4124832"/>
                </a:lnTo>
              </a:path>
              <a:path w="6754495" h="5996940">
                <a:moveTo>
                  <a:pt x="2413654" y="3923791"/>
                </a:moveTo>
                <a:lnTo>
                  <a:pt x="294062" y="3941191"/>
                </a:lnTo>
              </a:path>
              <a:path w="6754495" h="5996940">
                <a:moveTo>
                  <a:pt x="2406669" y="3901948"/>
                </a:moveTo>
                <a:lnTo>
                  <a:pt x="42231" y="3510660"/>
                </a:lnTo>
              </a:path>
              <a:path w="6754495" h="5996940">
                <a:moveTo>
                  <a:pt x="2399430" y="3882516"/>
                </a:moveTo>
                <a:lnTo>
                  <a:pt x="1894" y="3275965"/>
                </a:lnTo>
              </a:path>
              <a:path w="6754495" h="5996940">
                <a:moveTo>
                  <a:pt x="2390159" y="3849624"/>
                </a:moveTo>
                <a:lnTo>
                  <a:pt x="0" y="2772409"/>
                </a:lnTo>
              </a:path>
              <a:path w="6754495" h="5996940">
                <a:moveTo>
                  <a:pt x="2433974" y="3749548"/>
                </a:moveTo>
                <a:lnTo>
                  <a:pt x="338740" y="184784"/>
                </a:lnTo>
              </a:path>
              <a:path w="6754495" h="5996940">
                <a:moveTo>
                  <a:pt x="2454929" y="3747897"/>
                </a:moveTo>
                <a:lnTo>
                  <a:pt x="698887" y="45212"/>
                </a:lnTo>
              </a:path>
              <a:path w="6754495" h="5996940">
                <a:moveTo>
                  <a:pt x="2501284" y="3740657"/>
                </a:moveTo>
                <a:lnTo>
                  <a:pt x="1482744" y="0"/>
                </a:lnTo>
              </a:path>
              <a:path w="6754495" h="5996940">
                <a:moveTo>
                  <a:pt x="2519953" y="3745610"/>
                </a:moveTo>
                <a:lnTo>
                  <a:pt x="1833899" y="52196"/>
                </a:lnTo>
              </a:path>
              <a:path w="6754495" h="5996940">
                <a:moveTo>
                  <a:pt x="2553354" y="3749802"/>
                </a:moveTo>
                <a:lnTo>
                  <a:pt x="2557799" y="255904"/>
                </a:lnTo>
              </a:path>
              <a:path w="6754495" h="5996940">
                <a:moveTo>
                  <a:pt x="2573801" y="3759961"/>
                </a:moveTo>
                <a:lnTo>
                  <a:pt x="2878601" y="380745"/>
                </a:lnTo>
              </a:path>
              <a:path w="6754495" h="5996940">
                <a:moveTo>
                  <a:pt x="2585866" y="3768852"/>
                </a:moveTo>
                <a:lnTo>
                  <a:pt x="3171336" y="524255"/>
                </a:lnTo>
              </a:path>
              <a:path w="6754495" h="5996940">
                <a:moveTo>
                  <a:pt x="2598312" y="3780535"/>
                </a:moveTo>
                <a:lnTo>
                  <a:pt x="3444640" y="674496"/>
                </a:lnTo>
              </a:path>
              <a:path w="6754495" h="5996940">
                <a:moveTo>
                  <a:pt x="2612028" y="3784218"/>
                </a:moveTo>
                <a:lnTo>
                  <a:pt x="3707149" y="839088"/>
                </a:lnTo>
              </a:path>
              <a:path w="6754495" h="5996940">
                <a:moveTo>
                  <a:pt x="2672607" y="3839464"/>
                </a:moveTo>
                <a:lnTo>
                  <a:pt x="5022996" y="1891918"/>
                </a:lnTo>
              </a:path>
            </a:pathLst>
          </a:custGeom>
          <a:ln w="9525">
            <a:solidFill>
              <a:srgbClr val="4D4F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8575" y="4279899"/>
            <a:ext cx="2091055" cy="2511425"/>
          </a:xfrm>
          <a:custGeom>
            <a:avLst/>
            <a:gdLst/>
            <a:ahLst/>
            <a:cxnLst/>
            <a:rect l="l" t="t" r="r" b="b"/>
            <a:pathLst>
              <a:path w="2091055" h="2511425">
                <a:moveTo>
                  <a:pt x="1732026" y="2506662"/>
                </a:moveTo>
                <a:lnTo>
                  <a:pt x="1377950" y="1771650"/>
                </a:lnTo>
              </a:path>
              <a:path w="2091055" h="2511425">
                <a:moveTo>
                  <a:pt x="1377950" y="1773237"/>
                </a:moveTo>
                <a:lnTo>
                  <a:pt x="1103312" y="2070100"/>
                </a:lnTo>
              </a:path>
              <a:path w="2091055" h="2511425">
                <a:moveTo>
                  <a:pt x="1597025" y="2511423"/>
                </a:moveTo>
                <a:lnTo>
                  <a:pt x="1104900" y="2068512"/>
                </a:lnTo>
                <a:lnTo>
                  <a:pt x="528637" y="1471612"/>
                </a:lnTo>
                <a:lnTo>
                  <a:pt x="80962" y="882650"/>
                </a:lnTo>
                <a:lnTo>
                  <a:pt x="0" y="762000"/>
                </a:lnTo>
              </a:path>
              <a:path w="2091055" h="2511425">
                <a:moveTo>
                  <a:pt x="2090801" y="2370137"/>
                </a:moveTo>
                <a:lnTo>
                  <a:pt x="1968500" y="2509837"/>
                </a:lnTo>
              </a:path>
              <a:path w="2091055" h="2511425">
                <a:moveTo>
                  <a:pt x="1381125" y="1770062"/>
                </a:moveTo>
                <a:lnTo>
                  <a:pt x="536575" y="1476375"/>
                </a:lnTo>
              </a:path>
              <a:path w="2091055" h="2511425">
                <a:moveTo>
                  <a:pt x="533400" y="1476375"/>
                </a:moveTo>
                <a:lnTo>
                  <a:pt x="373062" y="576199"/>
                </a:lnTo>
              </a:path>
              <a:path w="2091055" h="2511425">
                <a:moveTo>
                  <a:pt x="373062" y="576199"/>
                </a:moveTo>
                <a:lnTo>
                  <a:pt x="0" y="430149"/>
                </a:lnTo>
              </a:path>
              <a:path w="2091055" h="2511425">
                <a:moveTo>
                  <a:pt x="82550" y="884174"/>
                </a:moveTo>
                <a:lnTo>
                  <a:pt x="371475" y="576199"/>
                </a:lnTo>
              </a:path>
              <a:path w="2091055" h="2511425">
                <a:moveTo>
                  <a:pt x="809625" y="1171575"/>
                </a:moveTo>
                <a:lnTo>
                  <a:pt x="530225" y="1476375"/>
                </a:lnTo>
              </a:path>
              <a:path w="2091055" h="2511425">
                <a:moveTo>
                  <a:pt x="1587" y="36449"/>
                </a:moveTo>
                <a:lnTo>
                  <a:pt x="23812" y="0"/>
                </a:lnTo>
              </a:path>
            </a:pathLst>
          </a:custGeom>
          <a:ln w="19050">
            <a:solidFill>
              <a:srgbClr val="4D4F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5400" y="2318638"/>
            <a:ext cx="5025390" cy="4466590"/>
          </a:xfrm>
          <a:custGeom>
            <a:avLst/>
            <a:gdLst/>
            <a:ahLst/>
            <a:cxnLst/>
            <a:rect l="l" t="t" r="r" b="b"/>
            <a:pathLst>
              <a:path w="5025390" h="4466590">
                <a:moveTo>
                  <a:pt x="600570" y="2839085"/>
                </a:moveTo>
                <a:lnTo>
                  <a:pt x="438086" y="2600960"/>
                </a:lnTo>
                <a:lnTo>
                  <a:pt x="275590" y="2372360"/>
                </a:lnTo>
                <a:lnTo>
                  <a:pt x="133819" y="2134235"/>
                </a:lnTo>
                <a:lnTo>
                  <a:pt x="0" y="1897761"/>
                </a:lnTo>
                <a:lnTo>
                  <a:pt x="0" y="1915160"/>
                </a:lnTo>
                <a:lnTo>
                  <a:pt x="133819" y="2143760"/>
                </a:lnTo>
                <a:lnTo>
                  <a:pt x="275590" y="2381885"/>
                </a:lnTo>
                <a:lnTo>
                  <a:pt x="428523" y="2610485"/>
                </a:lnTo>
                <a:lnTo>
                  <a:pt x="600570" y="2839085"/>
                </a:lnTo>
                <a:close/>
              </a:path>
              <a:path w="5025390" h="4466590">
                <a:moveTo>
                  <a:pt x="1009497" y="3039110"/>
                </a:moveTo>
                <a:lnTo>
                  <a:pt x="780211" y="2743835"/>
                </a:lnTo>
                <a:lnTo>
                  <a:pt x="581177" y="2448560"/>
                </a:lnTo>
                <a:lnTo>
                  <a:pt x="399656" y="2153285"/>
                </a:lnTo>
                <a:lnTo>
                  <a:pt x="237248" y="1859661"/>
                </a:lnTo>
                <a:lnTo>
                  <a:pt x="105092" y="1564386"/>
                </a:lnTo>
                <a:lnTo>
                  <a:pt x="0" y="1269111"/>
                </a:lnTo>
                <a:lnTo>
                  <a:pt x="0" y="1288161"/>
                </a:lnTo>
                <a:lnTo>
                  <a:pt x="105092" y="1583436"/>
                </a:lnTo>
                <a:lnTo>
                  <a:pt x="237248" y="1878711"/>
                </a:lnTo>
                <a:lnTo>
                  <a:pt x="399656" y="2172335"/>
                </a:lnTo>
                <a:lnTo>
                  <a:pt x="581177" y="2467610"/>
                </a:lnTo>
                <a:lnTo>
                  <a:pt x="780211" y="2753360"/>
                </a:lnTo>
                <a:lnTo>
                  <a:pt x="1009497" y="3039110"/>
                </a:lnTo>
                <a:close/>
              </a:path>
              <a:path w="5025390" h="4466590">
                <a:moveTo>
                  <a:pt x="1390777" y="3723386"/>
                </a:moveTo>
                <a:lnTo>
                  <a:pt x="1180439" y="3515423"/>
                </a:lnTo>
                <a:lnTo>
                  <a:pt x="971753" y="3286823"/>
                </a:lnTo>
                <a:lnTo>
                  <a:pt x="780580" y="3067685"/>
                </a:lnTo>
                <a:lnTo>
                  <a:pt x="971753" y="3296348"/>
                </a:lnTo>
                <a:lnTo>
                  <a:pt x="1170876" y="3515423"/>
                </a:lnTo>
                <a:lnTo>
                  <a:pt x="1390777" y="3723386"/>
                </a:lnTo>
                <a:close/>
              </a:path>
              <a:path w="5025390" h="4466590">
                <a:moveTo>
                  <a:pt x="1523746" y="3591623"/>
                </a:moveTo>
                <a:lnTo>
                  <a:pt x="1256284" y="3315398"/>
                </a:lnTo>
                <a:lnTo>
                  <a:pt x="1009497" y="3039110"/>
                </a:lnTo>
                <a:lnTo>
                  <a:pt x="1256284" y="3324923"/>
                </a:lnTo>
                <a:lnTo>
                  <a:pt x="1523746" y="3591623"/>
                </a:lnTo>
                <a:close/>
              </a:path>
              <a:path w="5025390" h="4466590">
                <a:moveTo>
                  <a:pt x="2286000" y="4466336"/>
                </a:moveTo>
                <a:lnTo>
                  <a:pt x="2058162" y="4294886"/>
                </a:lnTo>
                <a:lnTo>
                  <a:pt x="1608963" y="3923411"/>
                </a:lnTo>
                <a:lnTo>
                  <a:pt x="1828800" y="4113911"/>
                </a:lnTo>
                <a:lnTo>
                  <a:pt x="2048637" y="4294886"/>
                </a:lnTo>
                <a:lnTo>
                  <a:pt x="2276475" y="4466336"/>
                </a:lnTo>
                <a:lnTo>
                  <a:pt x="2286000" y="4466336"/>
                </a:lnTo>
                <a:close/>
              </a:path>
              <a:path w="5025390" h="4466590">
                <a:moveTo>
                  <a:pt x="2655951" y="4466336"/>
                </a:moveTo>
                <a:lnTo>
                  <a:pt x="2361311" y="4275836"/>
                </a:lnTo>
                <a:lnTo>
                  <a:pt x="2646299" y="4466336"/>
                </a:lnTo>
                <a:lnTo>
                  <a:pt x="2655951" y="4466336"/>
                </a:lnTo>
                <a:close/>
              </a:path>
              <a:path w="5025390" h="4466590">
                <a:moveTo>
                  <a:pt x="4808347" y="26162"/>
                </a:moveTo>
                <a:lnTo>
                  <a:pt x="4801870" y="0"/>
                </a:lnTo>
                <a:lnTo>
                  <a:pt x="1119352" y="913384"/>
                </a:lnTo>
                <a:lnTo>
                  <a:pt x="1125842" y="939673"/>
                </a:lnTo>
                <a:lnTo>
                  <a:pt x="4808347" y="26162"/>
                </a:lnTo>
                <a:close/>
              </a:path>
              <a:path w="5025390" h="4466590">
                <a:moveTo>
                  <a:pt x="4888357" y="197104"/>
                </a:moveTo>
                <a:lnTo>
                  <a:pt x="4865751" y="182372"/>
                </a:lnTo>
                <a:lnTo>
                  <a:pt x="2547493" y="3746042"/>
                </a:lnTo>
                <a:lnTo>
                  <a:pt x="2570099" y="3760762"/>
                </a:lnTo>
                <a:lnTo>
                  <a:pt x="4888357" y="197104"/>
                </a:lnTo>
                <a:close/>
              </a:path>
              <a:path w="5025390" h="4466590">
                <a:moveTo>
                  <a:pt x="5018024" y="40005"/>
                </a:moveTo>
                <a:lnTo>
                  <a:pt x="5000117" y="19812"/>
                </a:lnTo>
                <a:lnTo>
                  <a:pt x="3390900" y="1442466"/>
                </a:lnTo>
                <a:lnTo>
                  <a:pt x="3408807" y="1462659"/>
                </a:lnTo>
                <a:lnTo>
                  <a:pt x="5018024" y="40005"/>
                </a:lnTo>
                <a:close/>
              </a:path>
              <a:path w="5025390" h="4466590">
                <a:moveTo>
                  <a:pt x="5025263" y="91694"/>
                </a:moveTo>
                <a:lnTo>
                  <a:pt x="4998339" y="89281"/>
                </a:lnTo>
                <a:lnTo>
                  <a:pt x="4679188" y="3594265"/>
                </a:lnTo>
                <a:lnTo>
                  <a:pt x="4705985" y="3596703"/>
                </a:lnTo>
                <a:lnTo>
                  <a:pt x="5025263" y="91694"/>
                </a:lnTo>
                <a:close/>
              </a:path>
            </a:pathLst>
          </a:custGeom>
          <a:solidFill>
            <a:srgbClr val="4D4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01620" y="2290762"/>
            <a:ext cx="249293" cy="260985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866894" y="2227071"/>
            <a:ext cx="254253" cy="248538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949825" y="2216912"/>
            <a:ext cx="182625" cy="17360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14721" y="2112899"/>
            <a:ext cx="227456" cy="221614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158232" y="2105024"/>
            <a:ext cx="88518" cy="828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75" y="211658"/>
            <a:ext cx="7934248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C4C3AA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425" y="3226384"/>
            <a:ext cx="8947149" cy="1730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3" Type="http://schemas.openxmlformats.org/officeDocument/2006/relationships/image" Target="../media/image68.png"/><Relationship Id="rId21" Type="http://schemas.openxmlformats.org/officeDocument/2006/relationships/image" Target="../media/image86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" Type="http://schemas.openxmlformats.org/officeDocument/2006/relationships/image" Target="../media/image67.png"/><Relationship Id="rId16" Type="http://schemas.openxmlformats.org/officeDocument/2006/relationships/image" Target="../media/image81.png"/><Relationship Id="rId20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19" Type="http://schemas.openxmlformats.org/officeDocument/2006/relationships/image" Target="../media/image84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image" Target="../media/image88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5" Type="http://schemas.openxmlformats.org/officeDocument/2006/relationships/image" Target="../media/image99.png"/><Relationship Id="rId10" Type="http://schemas.openxmlformats.org/officeDocument/2006/relationships/image" Target="../media/image94.png"/><Relationship Id="rId4" Type="http://schemas.openxmlformats.org/officeDocument/2006/relationships/image" Target="../media/image29.png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10" Type="http://schemas.openxmlformats.org/officeDocument/2006/relationships/image" Target="../media/image88.png"/><Relationship Id="rId4" Type="http://schemas.openxmlformats.org/officeDocument/2006/relationships/image" Target="../media/image101.png"/><Relationship Id="rId9" Type="http://schemas.openxmlformats.org/officeDocument/2006/relationships/image" Target="../media/image8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0.jp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png"/><Relationship Id="rId7" Type="http://schemas.openxmlformats.org/officeDocument/2006/relationships/image" Target="../media/image118.jp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Relationship Id="rId9" Type="http://schemas.openxmlformats.org/officeDocument/2006/relationships/image" Target="../media/image120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5.jp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2.jp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279DCB-3214-4272-B824-FA7E5F4EB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75" y="211658"/>
            <a:ext cx="7934248" cy="553998"/>
          </a:xfrm>
        </p:spPr>
        <p:txBody>
          <a:bodyPr/>
          <a:lstStyle/>
          <a:p>
            <a:pPr algn="ctr"/>
            <a:r>
              <a:rPr lang="es-ES" b="1" u="sng" dirty="0"/>
              <a:t>ARTE MUSULMÁN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76BD43-E280-4E21-9E5C-894A1866B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3212" y="4062155"/>
            <a:ext cx="6710362" cy="805183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68AFE71-67AF-4451-A221-D7E3D09F6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574" y="1295400"/>
            <a:ext cx="6858000" cy="496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895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4575" y="586486"/>
            <a:ext cx="14757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1" spc="165" dirty="0">
                <a:solidFill>
                  <a:srgbClr val="FFFFFF"/>
                </a:solidFill>
                <a:latin typeface="Verdana"/>
                <a:cs typeface="Verdana"/>
              </a:rPr>
              <a:t>islam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600" y="2209800"/>
            <a:ext cx="4572000" cy="1676400"/>
          </a:xfrm>
          <a:prstGeom prst="rect">
            <a:avLst/>
          </a:prstGeom>
          <a:solidFill>
            <a:srgbClr val="333333"/>
          </a:solidFill>
        </p:spPr>
        <p:txBody>
          <a:bodyPr vert="horz" wrap="square" lIns="0" tIns="355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</a:pP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16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palabra</a:t>
            </a:r>
            <a:r>
              <a:rPr sz="1600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islam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significa</a:t>
            </a:r>
            <a:r>
              <a:rPr sz="16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en árabe</a:t>
            </a:r>
            <a:endParaRPr sz="1600">
              <a:latin typeface="Times New Roman"/>
              <a:cs typeface="Times New Roman"/>
            </a:endParaRPr>
          </a:p>
          <a:p>
            <a:pPr marL="90805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“sumisión”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(a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voluntad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Dios)</a:t>
            </a:r>
            <a:endParaRPr sz="2400">
              <a:latin typeface="Times New Roman"/>
              <a:cs typeface="Times New Roman"/>
            </a:endParaRPr>
          </a:p>
          <a:p>
            <a:pPr marL="90805" marR="134620">
              <a:lnSpc>
                <a:spcPct val="99400"/>
              </a:lnSpc>
              <a:spcBef>
                <a:spcPts val="45"/>
              </a:spcBef>
            </a:pP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Esta</a:t>
            </a:r>
            <a:r>
              <a:rPr sz="16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sumisión</a:t>
            </a:r>
            <a:r>
              <a:rPr sz="16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no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constituye</a:t>
            </a:r>
            <a:r>
              <a:rPr sz="16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una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actitud</a:t>
            </a:r>
            <a:r>
              <a:rPr sz="16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pasiva,</a:t>
            </a:r>
            <a:r>
              <a:rPr sz="16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sino 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activa:</a:t>
            </a:r>
            <a:r>
              <a:rPr sz="16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consiste</a:t>
            </a:r>
            <a:r>
              <a:rPr sz="16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16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someter</a:t>
            </a:r>
            <a:r>
              <a:rPr sz="16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el</a:t>
            </a:r>
            <a:r>
              <a:rPr sz="16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ser</a:t>
            </a:r>
            <a:r>
              <a:rPr sz="16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entero</a:t>
            </a:r>
            <a:r>
              <a:rPr sz="16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16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voluntad </a:t>
            </a:r>
            <a:r>
              <a:rPr sz="1600" spc="-3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divina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81600" y="2590800"/>
            <a:ext cx="3249930" cy="822325"/>
          </a:xfrm>
          <a:prstGeom prst="rect">
            <a:avLst/>
          </a:prstGeom>
          <a:solidFill>
            <a:srgbClr val="333333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16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palabra</a:t>
            </a:r>
            <a:r>
              <a:rPr sz="1600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musulmán</a:t>
            </a:r>
            <a:r>
              <a:rPr sz="2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significa</a:t>
            </a:r>
            <a:endParaRPr sz="160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</a:pP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“creyente”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8600" y="4343400"/>
            <a:ext cx="8689975" cy="1187450"/>
          </a:xfrm>
          <a:custGeom>
            <a:avLst/>
            <a:gdLst/>
            <a:ahLst/>
            <a:cxnLst/>
            <a:rect l="l" t="t" r="r" b="b"/>
            <a:pathLst>
              <a:path w="8689975" h="1187450">
                <a:moveTo>
                  <a:pt x="8689975" y="0"/>
                </a:moveTo>
                <a:lnTo>
                  <a:pt x="0" y="0"/>
                </a:lnTo>
                <a:lnTo>
                  <a:pt x="0" y="1187450"/>
                </a:lnTo>
                <a:lnTo>
                  <a:pt x="8689975" y="1187450"/>
                </a:lnTo>
                <a:lnTo>
                  <a:pt x="8689975" y="0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07340" y="4366641"/>
            <a:ext cx="85305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16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julio</a:t>
            </a:r>
            <a:r>
              <a:rPr sz="24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año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622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Mahoma</a:t>
            </a:r>
            <a:r>
              <a:rPr sz="2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(Muhammad.</a:t>
            </a:r>
            <a:r>
              <a:rPr sz="2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el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alabado)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se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expatrió </a:t>
            </a:r>
            <a:r>
              <a:rPr sz="2400" spc="-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Desde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La Meca a la ciudad de </a:t>
            </a:r>
            <a:r>
              <a:rPr sz="2400" spc="-40" dirty="0">
                <a:solidFill>
                  <a:srgbClr val="FFFFFF"/>
                </a:solidFill>
                <a:latin typeface="Times New Roman"/>
                <a:cs typeface="Times New Roman"/>
              </a:rPr>
              <a:t>Yatrib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(Medina). Este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acontecimiento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se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llama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“hégira”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y es el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comienzo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calendario</a:t>
            </a:r>
            <a:r>
              <a:rPr sz="24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religioso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islámico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5112" y="396240"/>
            <a:ext cx="7167880" cy="2176780"/>
            <a:chOff x="515112" y="396240"/>
            <a:chExt cx="7167880" cy="21767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020" y="399288"/>
              <a:ext cx="7117080" cy="21732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112" y="396240"/>
              <a:ext cx="7167372" cy="21183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500" y="430276"/>
              <a:ext cx="7000875" cy="20574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71500" y="430276"/>
            <a:ext cx="7000875" cy="2057400"/>
          </a:xfrm>
          <a:prstGeom prst="rect">
            <a:avLst/>
          </a:prstGeom>
          <a:ln w="9525">
            <a:solidFill>
              <a:srgbClr val="C5D7D6"/>
            </a:solidFill>
          </a:ln>
        </p:spPr>
        <p:txBody>
          <a:bodyPr vert="horz" wrap="square" lIns="0" tIns="48260" rIns="0" bIns="0" rtlCol="0">
            <a:spAutoFit/>
          </a:bodyPr>
          <a:lstStyle/>
          <a:p>
            <a:pPr marL="91440" marR="1402080">
              <a:lnSpc>
                <a:spcPct val="100000"/>
              </a:lnSpc>
              <a:spcBef>
                <a:spcPts val="380"/>
              </a:spcBef>
            </a:pPr>
            <a:r>
              <a:rPr sz="1600" b="1" spc="-20" dirty="0">
                <a:solidFill>
                  <a:srgbClr val="4D4F45"/>
                </a:solidFill>
                <a:latin typeface="Arial"/>
                <a:cs typeface="Arial"/>
              </a:rPr>
              <a:t>PRINCIPALES</a:t>
            </a:r>
            <a:r>
              <a:rPr sz="1600" b="1" spc="25" dirty="0">
                <a:solidFill>
                  <a:srgbClr val="4D4F45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F45"/>
                </a:solidFill>
                <a:latin typeface="Arial"/>
                <a:cs typeface="Arial"/>
              </a:rPr>
              <a:t>CARACTERÍSTICAS</a:t>
            </a:r>
            <a:r>
              <a:rPr sz="1600" b="1" spc="55" dirty="0">
                <a:solidFill>
                  <a:srgbClr val="4D4F45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F45"/>
                </a:solidFill>
                <a:latin typeface="Arial"/>
                <a:cs typeface="Arial"/>
              </a:rPr>
              <a:t>DEL</a:t>
            </a:r>
            <a:r>
              <a:rPr sz="1600" b="1" spc="-100" dirty="0">
                <a:solidFill>
                  <a:srgbClr val="4D4F45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4D4F45"/>
                </a:solidFill>
                <a:latin typeface="Arial"/>
                <a:cs typeface="Arial"/>
              </a:rPr>
              <a:t>ARTE</a:t>
            </a:r>
            <a:r>
              <a:rPr sz="1600" b="1" spc="45" dirty="0">
                <a:solidFill>
                  <a:srgbClr val="4D4F45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F45"/>
                </a:solidFill>
                <a:latin typeface="Arial"/>
                <a:cs typeface="Arial"/>
              </a:rPr>
              <a:t>ISLAMICO. </a:t>
            </a:r>
            <a:r>
              <a:rPr sz="1600" b="1" spc="-430" dirty="0">
                <a:solidFill>
                  <a:srgbClr val="4D4F45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F45"/>
                </a:solidFill>
                <a:latin typeface="Arial"/>
                <a:cs typeface="Arial"/>
              </a:rPr>
              <a:t>INTRODUCCIÓN:</a:t>
            </a:r>
            <a:endParaRPr sz="1600">
              <a:latin typeface="Arial"/>
              <a:cs typeface="Arial"/>
            </a:endParaRPr>
          </a:p>
          <a:p>
            <a:pPr marL="91440" marR="81280">
              <a:lnSpc>
                <a:spcPct val="100000"/>
              </a:lnSpc>
              <a:tabLst>
                <a:tab pos="729615" algn="l"/>
                <a:tab pos="2327275" algn="l"/>
                <a:tab pos="3270885" algn="l"/>
                <a:tab pos="3615054" algn="l"/>
                <a:tab pos="4930775" algn="l"/>
                <a:tab pos="5285740" algn="l"/>
                <a:tab pos="5574030" algn="l"/>
                <a:tab pos="6685280" algn="l"/>
              </a:tabLst>
            </a:pP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s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tas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	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man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i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festacion</a:t>
            </a:r>
            <a:r>
              <a:rPr sz="1600" spc="-15" dirty="0">
                <a:solidFill>
                  <a:srgbClr val="4D4F45"/>
                </a:solidFill>
                <a:latin typeface="Arial MT"/>
                <a:cs typeface="Arial MT"/>
              </a:rPr>
              <a:t>e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	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artí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s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ticas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	s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	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fundament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a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n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	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en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	l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	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prohibic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i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ón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	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  representar</a:t>
            </a:r>
            <a:r>
              <a:rPr sz="1600" spc="3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figura</a:t>
            </a:r>
            <a:r>
              <a:rPr sz="1600" spc="3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humana,</a:t>
            </a:r>
            <a:r>
              <a:rPr sz="1600" spc="4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esto</a:t>
            </a:r>
            <a:r>
              <a:rPr sz="1600" spc="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fue</a:t>
            </a:r>
            <a:r>
              <a:rPr sz="1600" spc="4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un</a:t>
            </a:r>
            <a:r>
              <a:rPr sz="1600" spc="2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obstáculo</a:t>
            </a:r>
            <a:r>
              <a:rPr sz="1600" spc="4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para</a:t>
            </a:r>
            <a:r>
              <a:rPr sz="1600" spc="4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el</a:t>
            </a:r>
            <a:r>
              <a:rPr sz="1600" spc="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desarrollo</a:t>
            </a:r>
            <a:r>
              <a:rPr sz="1600" spc="4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</a:t>
            </a:r>
            <a:r>
              <a:rPr sz="1600" spc="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 </a:t>
            </a:r>
            <a:r>
              <a:rPr sz="1600" spc="-4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pintura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y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escultura.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2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manifestación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más</a:t>
            </a:r>
            <a:r>
              <a:rPr sz="1600" spc="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importante</a:t>
            </a:r>
            <a:r>
              <a:rPr sz="1600" spc="2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fue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1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arquitectura.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Esta</a:t>
            </a:r>
            <a:r>
              <a:rPr sz="1600" spc="-1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prohibición</a:t>
            </a:r>
            <a:r>
              <a:rPr sz="1600" spc="-2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no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se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formula</a:t>
            </a:r>
            <a:r>
              <a:rPr sz="1600" spc="2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en</a:t>
            </a:r>
            <a:r>
              <a:rPr sz="1600" spc="1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el Corán;</a:t>
            </a:r>
            <a:r>
              <a:rPr sz="1600" spc="2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fue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posterior</a:t>
            </a:r>
            <a:r>
              <a:rPr sz="1600" spc="1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al</a:t>
            </a:r>
            <a:r>
              <a:rPr sz="1600" spc="1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Libro.</a:t>
            </a:r>
            <a:endParaRPr sz="1600">
              <a:latin typeface="Arial MT"/>
              <a:cs typeface="Arial MT"/>
            </a:endParaRPr>
          </a:p>
          <a:p>
            <a:pPr marL="91440" marR="83185">
              <a:lnSpc>
                <a:spcPct val="100000"/>
              </a:lnSpc>
            </a:pPr>
            <a:r>
              <a:rPr sz="1600" spc="-35" dirty="0">
                <a:solidFill>
                  <a:srgbClr val="4D4F45"/>
                </a:solidFill>
                <a:latin typeface="Arial MT"/>
                <a:cs typeface="Arial MT"/>
              </a:rPr>
              <a:t>Tendrá</a:t>
            </a:r>
            <a:r>
              <a:rPr sz="1600" spc="8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una</a:t>
            </a:r>
            <a:r>
              <a:rPr sz="1600" spc="7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enorme</a:t>
            </a:r>
            <a:r>
              <a:rPr sz="1600" spc="9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repercusión</a:t>
            </a:r>
            <a:r>
              <a:rPr sz="1600" spc="8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D4F45"/>
                </a:solidFill>
                <a:latin typeface="Arial MT"/>
                <a:cs typeface="Arial MT"/>
              </a:rPr>
              <a:t>las</a:t>
            </a:r>
            <a:r>
              <a:rPr sz="1600" spc="8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artes</a:t>
            </a:r>
            <a:r>
              <a:rPr sz="1600" spc="8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suntuarias;</a:t>
            </a:r>
            <a:r>
              <a:rPr sz="1600" spc="7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los</a:t>
            </a:r>
            <a:r>
              <a:rPr sz="1600" spc="8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musulmanes</a:t>
            </a:r>
            <a:r>
              <a:rPr sz="1600" spc="9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será </a:t>
            </a:r>
            <a:r>
              <a:rPr sz="1600" spc="-4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unos expertos</a:t>
            </a:r>
            <a:r>
              <a:rPr sz="1600" spc="4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del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marfil,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-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cerámica,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del cristal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etc.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57783" y="2837688"/>
            <a:ext cx="7091680" cy="3776979"/>
            <a:chOff x="557783" y="2837688"/>
            <a:chExt cx="7091680" cy="3776979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7783" y="2837688"/>
              <a:ext cx="7091172" cy="37764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1187" y="2852737"/>
              <a:ext cx="6985000" cy="3670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1459" y="233172"/>
            <a:ext cx="7859395" cy="2400300"/>
            <a:chOff x="251459" y="233172"/>
            <a:chExt cx="7859395" cy="2400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843" y="236220"/>
              <a:ext cx="7810500" cy="239725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" y="233172"/>
              <a:ext cx="7859268" cy="23408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849" y="263525"/>
              <a:ext cx="7715250" cy="23018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3849" y="263525"/>
              <a:ext cx="7715250" cy="2301875"/>
            </a:xfrm>
            <a:custGeom>
              <a:avLst/>
              <a:gdLst/>
              <a:ahLst/>
              <a:cxnLst/>
              <a:rect l="l" t="t" r="r" b="b"/>
              <a:pathLst>
                <a:path w="7715250" h="2301875">
                  <a:moveTo>
                    <a:pt x="0" y="2301875"/>
                  </a:moveTo>
                  <a:lnTo>
                    <a:pt x="7715250" y="2301875"/>
                  </a:lnTo>
                  <a:lnTo>
                    <a:pt x="7715250" y="0"/>
                  </a:lnTo>
                  <a:lnTo>
                    <a:pt x="0" y="0"/>
                  </a:lnTo>
                  <a:lnTo>
                    <a:pt x="0" y="2301875"/>
                  </a:lnTo>
                  <a:close/>
                </a:path>
              </a:pathLst>
            </a:custGeom>
            <a:ln w="9525">
              <a:solidFill>
                <a:srgbClr val="C5D7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15442" y="299973"/>
            <a:ext cx="7544434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4D4F45"/>
                </a:solidFill>
                <a:latin typeface="Arial"/>
                <a:cs typeface="Arial"/>
              </a:rPr>
              <a:t>RASGOS: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600" b="1" spc="-5" dirty="0">
                <a:solidFill>
                  <a:srgbClr val="4D4F45"/>
                </a:solidFill>
                <a:latin typeface="Arial"/>
                <a:cs typeface="Arial"/>
              </a:rPr>
              <a:t>1.-</a:t>
            </a:r>
            <a:r>
              <a:rPr sz="1600" b="1" spc="-30" dirty="0">
                <a:solidFill>
                  <a:srgbClr val="4D4F45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4D4F45"/>
                </a:solidFill>
                <a:latin typeface="Arial"/>
                <a:cs typeface="Arial"/>
              </a:rPr>
              <a:t>MATERIALES: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En</a:t>
            </a:r>
            <a:r>
              <a:rPr sz="1600" spc="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D4F45"/>
                </a:solidFill>
                <a:latin typeface="Arial MT"/>
                <a:cs typeface="Arial MT"/>
              </a:rPr>
              <a:t>los</a:t>
            </a:r>
            <a:r>
              <a:rPr sz="1600" spc="4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edificios</a:t>
            </a:r>
            <a:r>
              <a:rPr sz="1600" spc="4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D4F45"/>
                </a:solidFill>
                <a:latin typeface="Arial MT"/>
                <a:cs typeface="Arial MT"/>
              </a:rPr>
              <a:t>se</a:t>
            </a:r>
            <a:r>
              <a:rPr sz="1600" spc="3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prefiere</a:t>
            </a:r>
            <a:r>
              <a:rPr sz="1600" spc="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b="1" dirty="0">
                <a:solidFill>
                  <a:srgbClr val="4D4F45"/>
                </a:solidFill>
                <a:latin typeface="Arial"/>
                <a:cs typeface="Arial"/>
              </a:rPr>
              <a:t>MAMPOSTERIA</a:t>
            </a:r>
            <a:r>
              <a:rPr sz="1600" b="1" spc="-35" dirty="0">
                <a:solidFill>
                  <a:srgbClr val="4D4F45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F45"/>
                </a:solidFill>
                <a:latin typeface="Arial"/>
                <a:cs typeface="Arial"/>
              </a:rPr>
              <a:t>y</a:t>
            </a:r>
            <a:r>
              <a:rPr sz="1600" b="1" spc="25" dirty="0">
                <a:solidFill>
                  <a:srgbClr val="4D4F45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F45"/>
                </a:solidFill>
                <a:latin typeface="Arial"/>
                <a:cs typeface="Arial"/>
              </a:rPr>
              <a:t>el</a:t>
            </a:r>
            <a:r>
              <a:rPr sz="1600" b="1" spc="35" dirty="0">
                <a:solidFill>
                  <a:srgbClr val="4D4F45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F45"/>
                </a:solidFill>
                <a:latin typeface="Arial"/>
                <a:cs typeface="Arial"/>
              </a:rPr>
              <a:t>LADRILLO</a:t>
            </a:r>
            <a:r>
              <a:rPr sz="1600" b="1" spc="45" dirty="0">
                <a:solidFill>
                  <a:srgbClr val="4D4F45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antes</a:t>
            </a:r>
            <a:r>
              <a:rPr sz="1600" spc="4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que</a:t>
            </a:r>
            <a:r>
              <a:rPr sz="1600" spc="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piedra.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Se</a:t>
            </a:r>
            <a:r>
              <a:rPr sz="1600" spc="-1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trataba</a:t>
            </a:r>
            <a:r>
              <a:rPr sz="1600" spc="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materiales</a:t>
            </a:r>
            <a:r>
              <a:rPr sz="1600" spc="2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pobres</a:t>
            </a:r>
            <a:r>
              <a:rPr sz="1600" spc="1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que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posteriormente</a:t>
            </a:r>
            <a:r>
              <a:rPr sz="1600" spc="3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serán</a:t>
            </a:r>
            <a:r>
              <a:rPr sz="1600" spc="2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recubiertos</a:t>
            </a:r>
            <a:r>
              <a:rPr sz="1600" spc="2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</a:t>
            </a:r>
            <a:r>
              <a:rPr sz="1600" spc="1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yeso.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90773" y="2007235"/>
            <a:ext cx="4076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será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83609" y="2007235"/>
            <a:ext cx="44742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el</a:t>
            </a:r>
            <a:r>
              <a:rPr sz="1600" spc="3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pilar</a:t>
            </a:r>
            <a:r>
              <a:rPr sz="1600" spc="32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</a:t>
            </a:r>
            <a:r>
              <a:rPr sz="1600" spc="32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ladrillo</a:t>
            </a:r>
            <a:r>
              <a:rPr sz="1600" spc="33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y</a:t>
            </a:r>
            <a:r>
              <a:rPr sz="1600" spc="3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32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columna,</a:t>
            </a:r>
            <a:r>
              <a:rPr sz="1600" spc="3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muchas</a:t>
            </a:r>
            <a:r>
              <a:rPr sz="1600" spc="3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veces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5442" y="1763394"/>
            <a:ext cx="229235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4D4F45"/>
                </a:solidFill>
                <a:latin typeface="Arial"/>
                <a:cs typeface="Arial"/>
              </a:rPr>
              <a:t>2.-</a:t>
            </a:r>
            <a:r>
              <a:rPr sz="1600" b="1" spc="-35" dirty="0">
                <a:solidFill>
                  <a:srgbClr val="4D4F45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F45"/>
                </a:solidFill>
                <a:latin typeface="Arial"/>
                <a:cs typeface="Arial"/>
              </a:rPr>
              <a:t>SOPORTE:</a:t>
            </a:r>
            <a:endParaRPr sz="160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</a:pP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El</a:t>
            </a:r>
            <a:r>
              <a:rPr sz="1600" spc="3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soporte</a:t>
            </a:r>
            <a:r>
              <a:rPr sz="1600" spc="3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más</a:t>
            </a:r>
            <a:r>
              <a:rPr sz="1600" spc="32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utilizado </a:t>
            </a:r>
            <a:r>
              <a:rPr sz="1600" spc="-4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reaprovechada.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46759" y="3331464"/>
            <a:ext cx="2959735" cy="2677795"/>
            <a:chOff x="746759" y="3331464"/>
            <a:chExt cx="2959735" cy="267779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6759" y="3331464"/>
              <a:ext cx="2959607" cy="267766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7087" y="3357562"/>
              <a:ext cx="2852674" cy="2571750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4204715" y="3115055"/>
            <a:ext cx="4340860" cy="3281679"/>
            <a:chOff x="4204715" y="3115055"/>
            <a:chExt cx="4340860" cy="3281679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04715" y="3115055"/>
              <a:ext cx="4340351" cy="32811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84725" y="3141662"/>
              <a:ext cx="4233799" cy="3175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533400"/>
            <a:ext cx="8528050" cy="457200"/>
          </a:xfrm>
          <a:prstGeom prst="rect">
            <a:avLst/>
          </a:prstGeom>
          <a:solidFill>
            <a:srgbClr val="9AC2C0"/>
          </a:solidFill>
        </p:spPr>
        <p:txBody>
          <a:bodyPr vert="horz" wrap="square" lIns="0" tIns="349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75"/>
              </a:spcBef>
            </a:pP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400" spc="-6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OS</a:t>
            </a:r>
            <a:r>
              <a:rPr sz="2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DE LA</a:t>
            </a:r>
            <a:r>
              <a:rPr sz="2400" spc="-2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Q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ITE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RA</a:t>
            </a:r>
            <a:r>
              <a:rPr sz="24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ISL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MICA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000" y="1981200"/>
            <a:ext cx="3606800" cy="457200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3556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0"/>
              </a:spcBef>
            </a:pP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Concentración</a:t>
            </a:r>
            <a:r>
              <a:rPr sz="24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lo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interior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3141598"/>
            <a:ext cx="5178425" cy="457200"/>
          </a:xfrm>
          <a:custGeom>
            <a:avLst/>
            <a:gdLst/>
            <a:ahLst/>
            <a:cxnLst/>
            <a:rect l="l" t="t" r="r" b="b"/>
            <a:pathLst>
              <a:path w="5178425" h="457200">
                <a:moveTo>
                  <a:pt x="5178425" y="0"/>
                </a:moveTo>
                <a:lnTo>
                  <a:pt x="0" y="0"/>
                </a:lnTo>
                <a:lnTo>
                  <a:pt x="0" y="457200"/>
                </a:lnTo>
                <a:lnTo>
                  <a:pt x="5178425" y="457200"/>
                </a:lnTo>
                <a:lnTo>
                  <a:pt x="5178425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3164840"/>
            <a:ext cx="5017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Inexistencia</a:t>
            </a:r>
            <a:r>
              <a:rPr sz="24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relación</a:t>
            </a:r>
            <a:r>
              <a:rPr sz="24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forma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función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1000" y="4191000"/>
            <a:ext cx="3632200" cy="457200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3556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0"/>
              </a:spcBef>
            </a:pP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Ausencia</a:t>
            </a:r>
            <a:r>
              <a:rPr sz="24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direccionalidad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1000" y="5181600"/>
            <a:ext cx="5559425" cy="457200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3619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5"/>
              </a:spcBef>
            </a:pP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Desarrollo</a:t>
            </a:r>
            <a:r>
              <a:rPr sz="24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un</a:t>
            </a:r>
            <a:r>
              <a:rPr sz="2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espacio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interior</a:t>
            </a:r>
            <a:r>
              <a:rPr sz="24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inmaterial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800" y="5029200"/>
            <a:ext cx="1039812" cy="106362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3600" y="2438400"/>
            <a:ext cx="1017587" cy="157797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95800" y="1371600"/>
            <a:ext cx="663575" cy="12350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67200" y="4038600"/>
            <a:ext cx="1485900" cy="1028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3275" y="76200"/>
            <a:ext cx="8717280" cy="1430020"/>
            <a:chOff x="303275" y="76200"/>
            <a:chExt cx="8717280" cy="14300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275" y="76200"/>
              <a:ext cx="8717280" cy="8199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54936" y="685800"/>
              <a:ext cx="4872227" cy="81991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64360" marR="5080" indent="-1852295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La</a:t>
            </a:r>
            <a:r>
              <a:rPr sz="4000" dirty="0"/>
              <a:t> </a:t>
            </a:r>
            <a:r>
              <a:rPr sz="4000" spc="-5" dirty="0"/>
              <a:t>arquitectura</a:t>
            </a:r>
            <a:r>
              <a:rPr sz="4000" spc="25" dirty="0"/>
              <a:t> </a:t>
            </a:r>
            <a:r>
              <a:rPr sz="4000" spc="-5" dirty="0"/>
              <a:t>y</a:t>
            </a:r>
            <a:r>
              <a:rPr sz="4000" dirty="0"/>
              <a:t> </a:t>
            </a:r>
            <a:r>
              <a:rPr sz="4000" spc="-5" dirty="0"/>
              <a:t>la</a:t>
            </a:r>
            <a:r>
              <a:rPr sz="4000" spc="5" dirty="0"/>
              <a:t> </a:t>
            </a:r>
            <a:r>
              <a:rPr sz="4000" spc="-5" dirty="0"/>
              <a:t>expresión</a:t>
            </a:r>
            <a:r>
              <a:rPr sz="4000" spc="20" dirty="0"/>
              <a:t> </a:t>
            </a:r>
            <a:r>
              <a:rPr sz="4000" spc="-5" dirty="0"/>
              <a:t>de</a:t>
            </a:r>
            <a:r>
              <a:rPr sz="4000" spc="5" dirty="0"/>
              <a:t> </a:t>
            </a:r>
            <a:r>
              <a:rPr sz="4000" spc="-5" dirty="0"/>
              <a:t>lo </a:t>
            </a:r>
            <a:r>
              <a:rPr sz="4000" spc="-1100" dirty="0"/>
              <a:t> </a:t>
            </a:r>
            <a:r>
              <a:rPr sz="4000" spc="-5" dirty="0"/>
              <a:t>mudable</a:t>
            </a:r>
            <a:r>
              <a:rPr sz="4000" spc="5" dirty="0"/>
              <a:t> </a:t>
            </a:r>
            <a:r>
              <a:rPr sz="4000" spc="-5" dirty="0"/>
              <a:t>y</a:t>
            </a:r>
            <a:r>
              <a:rPr sz="4000" spc="-10" dirty="0"/>
              <a:t> </a:t>
            </a:r>
            <a:r>
              <a:rPr sz="4000" spc="-5" dirty="0"/>
              <a:t>efímero</a:t>
            </a:r>
            <a:endParaRPr sz="4000"/>
          </a:p>
        </p:txBody>
      </p:sp>
      <p:grpSp>
        <p:nvGrpSpPr>
          <p:cNvPr id="6" name="object 6"/>
          <p:cNvGrpSpPr/>
          <p:nvPr/>
        </p:nvGrpSpPr>
        <p:grpSpPr>
          <a:xfrm>
            <a:off x="423672" y="1488947"/>
            <a:ext cx="8368665" cy="4593590"/>
            <a:chOff x="423672" y="1488947"/>
            <a:chExt cx="8368665" cy="459359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672" y="1699259"/>
              <a:ext cx="486156" cy="3611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0560" y="1488947"/>
              <a:ext cx="7019544" cy="5821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0560" y="1872995"/>
              <a:ext cx="2577083" cy="5821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672" y="2552700"/>
              <a:ext cx="486156" cy="36118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0560" y="2342387"/>
              <a:ext cx="7226808" cy="5821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560" y="2726436"/>
              <a:ext cx="7868411" cy="58216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0560" y="3110483"/>
              <a:ext cx="8121396" cy="58216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0560" y="3494531"/>
              <a:ext cx="8100059" cy="58216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0560" y="3878580"/>
              <a:ext cx="7572756" cy="58216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0560" y="4262627"/>
              <a:ext cx="7709916" cy="58216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0560" y="4646675"/>
              <a:ext cx="5219700" cy="58216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672" y="5326380"/>
              <a:ext cx="486156" cy="36118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0560" y="5116068"/>
              <a:ext cx="7943088" cy="58216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0560" y="5500115"/>
              <a:ext cx="4293108" cy="582168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535940" y="1588973"/>
            <a:ext cx="7879080" cy="446405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55600" marR="1095375" indent="-342900">
              <a:lnSpc>
                <a:spcPts val="3030"/>
              </a:lnSpc>
              <a:spcBef>
                <a:spcPts val="475"/>
              </a:spcBef>
              <a:buClr>
                <a:srgbClr val="C4C3AA"/>
              </a:buClr>
              <a:buSzPct val="58928"/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El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material</a:t>
            </a:r>
            <a:r>
              <a:rPr sz="2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de construcción</a:t>
            </a:r>
            <a:r>
              <a:rPr sz="2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no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tiene </a:t>
            </a:r>
            <a:r>
              <a:rPr sz="2800" spc="-9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importancia</a:t>
            </a:r>
            <a:endParaRPr sz="2800" dirty="0">
              <a:latin typeface="Verdana"/>
              <a:cs typeface="Verdana"/>
            </a:endParaRPr>
          </a:p>
          <a:p>
            <a:pPr marL="355600" marR="5080" indent="-342900">
              <a:lnSpc>
                <a:spcPct val="90000"/>
              </a:lnSpc>
              <a:spcBef>
                <a:spcPts val="620"/>
              </a:spcBef>
              <a:buClr>
                <a:srgbClr val="C4C3AA"/>
              </a:buClr>
              <a:buSzPct val="58928"/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La naturaleza</a:t>
            </a:r>
            <a:r>
              <a:rPr sz="2800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sz="2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un</a:t>
            </a:r>
            <a:r>
              <a:rPr sz="2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conjunto</a:t>
            </a:r>
            <a:r>
              <a:rPr sz="2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movil</a:t>
            </a:r>
            <a:r>
              <a:rPr sz="2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y 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lang="es-ES" sz="2800" spc="-1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2800" spc="-10" dirty="0" err="1">
                <a:solidFill>
                  <a:srgbClr val="FFFFFF"/>
                </a:solidFill>
                <a:latin typeface="Verdana"/>
                <a:cs typeface="Verdana"/>
              </a:rPr>
              <a:t>uxtapuesto</a:t>
            </a:r>
            <a:r>
              <a:rPr sz="2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de eventos</a:t>
            </a:r>
            <a:r>
              <a:rPr sz="2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que</a:t>
            </a:r>
            <a:r>
              <a:rPr sz="2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2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unen</a:t>
            </a:r>
            <a:r>
              <a:rPr sz="2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con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 un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 órden</a:t>
            </a:r>
            <a:r>
              <a:rPr sz="28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impuesto</a:t>
            </a:r>
            <a:r>
              <a:rPr sz="2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por</a:t>
            </a:r>
            <a:r>
              <a:rPr sz="2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voluntad</a:t>
            </a:r>
            <a:r>
              <a:rPr sz="2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divina. </a:t>
            </a:r>
            <a:r>
              <a:rPr sz="2800" spc="-9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mera</a:t>
            </a:r>
            <a:r>
              <a:rPr sz="2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huella,</a:t>
            </a:r>
            <a:r>
              <a:rPr sz="2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vestigio,</a:t>
            </a:r>
            <a:r>
              <a:rPr sz="2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sombre.</a:t>
            </a:r>
            <a:r>
              <a:rPr sz="2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De aquí </a:t>
            </a:r>
            <a:r>
              <a:rPr sz="2800" spc="-96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derivan</a:t>
            </a:r>
            <a:r>
              <a:rPr sz="28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función</a:t>
            </a:r>
            <a:r>
              <a:rPr sz="2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el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significado</a:t>
            </a:r>
            <a:r>
              <a:rPr sz="2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Verdana"/>
                <a:cs typeface="Verdana"/>
              </a:rPr>
              <a:t>la 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luz,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mediante</a:t>
            </a:r>
            <a:r>
              <a:rPr sz="2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 cual</a:t>
            </a:r>
            <a:r>
              <a:rPr sz="28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se transforma</a:t>
            </a:r>
            <a:r>
              <a:rPr sz="2800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la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materia 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en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pura</a:t>
            </a:r>
            <a:r>
              <a:rPr sz="28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vibración.</a:t>
            </a:r>
            <a:endParaRPr sz="2800" dirty="0">
              <a:latin typeface="Verdana"/>
              <a:cs typeface="Verdana"/>
            </a:endParaRPr>
          </a:p>
          <a:p>
            <a:pPr marL="355600" marR="179705" indent="-342900">
              <a:lnSpc>
                <a:spcPts val="3020"/>
              </a:lnSpc>
              <a:spcBef>
                <a:spcPts val="720"/>
              </a:spcBef>
              <a:buClr>
                <a:srgbClr val="C4C3AA"/>
              </a:buClr>
              <a:buSzPct val="58928"/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Las celosías,</a:t>
            </a:r>
            <a:r>
              <a:rPr sz="28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las</a:t>
            </a:r>
            <a:r>
              <a:rPr sz="2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lozas</a:t>
            </a:r>
            <a:r>
              <a:rPr sz="2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cerámicas,</a:t>
            </a:r>
            <a:r>
              <a:rPr sz="2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forman </a:t>
            </a:r>
            <a:r>
              <a:rPr sz="2800" spc="-96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parte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2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este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recurso</a:t>
            </a:r>
            <a:endParaRPr sz="2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312" y="765175"/>
            <a:ext cx="3621024" cy="453555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9475778-FC71-4FFF-9362-310ACA5F6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43400" y="685800"/>
            <a:ext cx="4570854" cy="461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11296" y="336804"/>
            <a:ext cx="2162555" cy="8976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4290" y="484758"/>
            <a:ext cx="14560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Ka’ba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405384" y="1514855"/>
            <a:ext cx="8194675" cy="4563110"/>
            <a:chOff x="405384" y="1514855"/>
            <a:chExt cx="8194675" cy="45631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5384" y="1755647"/>
              <a:ext cx="551688" cy="4099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8556" y="1514855"/>
              <a:ext cx="1677924" cy="6614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76984" y="1514855"/>
              <a:ext cx="798576" cy="6614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36063" y="1514855"/>
              <a:ext cx="6080760" cy="66141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556" y="2002536"/>
              <a:ext cx="7961376" cy="6614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556" y="2490216"/>
              <a:ext cx="7022592" cy="6614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556" y="2977895"/>
              <a:ext cx="7405116" cy="6614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8556" y="3465576"/>
              <a:ext cx="7188708" cy="6614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8556" y="3953255"/>
              <a:ext cx="7831835" cy="6614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8556" y="4440935"/>
              <a:ext cx="6286500" cy="6614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8556" y="4928615"/>
              <a:ext cx="7342632" cy="66141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8556" y="5416296"/>
              <a:ext cx="5495544" cy="661416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35940" y="1630502"/>
            <a:ext cx="7653020" cy="441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lr>
                <a:srgbClr val="C4C3AA"/>
              </a:buClr>
              <a:buSzPct val="59375"/>
              <a:buFont typeface="Wingdings"/>
              <a:buChar char=""/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La Ka´ba es un edificio </a:t>
            </a:r>
            <a:r>
              <a:rPr sz="3200" spc="-10" dirty="0">
                <a:solidFill>
                  <a:srgbClr val="FFFFFF"/>
                </a:solidFill>
                <a:latin typeface="Verdana"/>
                <a:cs typeface="Verdana"/>
              </a:rPr>
              <a:t>cúbico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de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quince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metros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de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altura y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casi doce </a:t>
            </a:r>
            <a:r>
              <a:rPr sz="3200" spc="-1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metros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de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ancho, situado en el </a:t>
            </a:r>
            <a:r>
              <a:rPr sz="3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centro de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la gran Mezquita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de La </a:t>
            </a:r>
            <a:r>
              <a:rPr sz="3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Meca, y está recubierto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por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una </a:t>
            </a:r>
            <a:r>
              <a:rPr sz="3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funda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(kischwa) de brocado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negro. </a:t>
            </a:r>
            <a:r>
              <a:rPr sz="3200" spc="-1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En uno de sus ángulos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está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encastrada </a:t>
            </a:r>
            <a:r>
              <a:rPr sz="3200" spc="-10" dirty="0">
                <a:solidFill>
                  <a:srgbClr val="FFFFFF"/>
                </a:solidFill>
                <a:latin typeface="Verdana"/>
                <a:cs typeface="Verdana"/>
              </a:rPr>
              <a:t>la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Piedra negra,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a un </a:t>
            </a:r>
            <a:r>
              <a:rPr sz="3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metro</a:t>
            </a:r>
            <a:r>
              <a:rPr sz="3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medio</a:t>
            </a:r>
            <a:r>
              <a:rPr sz="3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del</a:t>
            </a:r>
            <a:r>
              <a:rPr sz="32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suelo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1187" y="765175"/>
            <a:ext cx="8317230" cy="5892800"/>
            <a:chOff x="611187" y="765175"/>
            <a:chExt cx="8317230" cy="5892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187" y="765175"/>
              <a:ext cx="7921625" cy="53657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226" y="4941951"/>
              <a:ext cx="3563874" cy="17160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0112" y="569976"/>
            <a:ext cx="7488174" cy="58308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212" y="746125"/>
            <a:ext cx="7632700" cy="52673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750" y="390461"/>
            <a:ext cx="7777099" cy="585952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7087" y="1412875"/>
            <a:ext cx="7467600" cy="4127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0112" y="511175"/>
            <a:ext cx="6985000" cy="5549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187" y="547687"/>
            <a:ext cx="7921625" cy="57626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7087" y="873125"/>
            <a:ext cx="7200900" cy="49149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825" y="1412875"/>
            <a:ext cx="8893174" cy="41497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701" y="648157"/>
            <a:ext cx="7492365" cy="5513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034" marR="27940" indent="-13970">
              <a:lnSpc>
                <a:spcPct val="100000"/>
              </a:lnSpc>
              <a:spcBef>
                <a:spcPts val="105"/>
              </a:spcBef>
              <a:buSzPct val="95000"/>
              <a:buAutoNum type="arabicPeriod"/>
              <a:tabLst>
                <a:tab pos="205104" algn="l"/>
              </a:tabLst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Haram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: La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sala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 oración o haram es la habitación principal de la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mezquita;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es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más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ancha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que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larga.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 acuerdo con el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ordenamiento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la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oración</a:t>
            </a:r>
            <a:r>
              <a:rPr sz="2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colectiva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durante</a:t>
            </a:r>
            <a:r>
              <a:rPr sz="2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cual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los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fieles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ocupan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filas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paralelas</a:t>
            </a:r>
            <a:r>
              <a:rPr sz="2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mirando </a:t>
            </a:r>
            <a:r>
              <a:rPr sz="2000" spc="-48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en dirección a La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Meca.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En algunas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mezquitas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 gran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tamaño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existe un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patio que, llegado el caso, puede acoger a otros fieles que no caben en el </a:t>
            </a:r>
            <a:r>
              <a:rPr sz="2000" spc="-48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interior.</a:t>
            </a:r>
            <a:endParaRPr sz="2000">
              <a:latin typeface="Times New Roman"/>
              <a:cs typeface="Times New Roman"/>
            </a:endParaRPr>
          </a:p>
          <a:p>
            <a:pPr marL="26034" marR="462915">
              <a:lnSpc>
                <a:spcPct val="100000"/>
              </a:lnSpc>
              <a:buFont typeface="Times New Roman"/>
              <a:buAutoNum type="arabicPeriod"/>
              <a:tabLst>
                <a:tab pos="280035" algn="l"/>
              </a:tabLst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Fuente</a:t>
            </a:r>
            <a:r>
              <a:rPr sz="2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2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las</a:t>
            </a:r>
            <a:r>
              <a:rPr sz="2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abluciones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2000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entrada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 todas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las mezquitas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hay </a:t>
            </a:r>
            <a:r>
              <a:rPr sz="2000" spc="-48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instaladas fuentes y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pilas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 agua. Los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fieles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deben proceder a las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abluciones</a:t>
            </a:r>
            <a:r>
              <a:rPr sz="20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rituales</a:t>
            </a:r>
            <a:r>
              <a:rPr sz="2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antes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entrar</a:t>
            </a:r>
            <a:r>
              <a:rPr sz="2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en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el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recinto</a:t>
            </a:r>
            <a:r>
              <a:rPr sz="2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haram.</a:t>
            </a:r>
            <a:endParaRPr sz="2000">
              <a:latin typeface="Times New Roman"/>
              <a:cs typeface="Times New Roman"/>
            </a:endParaRPr>
          </a:p>
          <a:p>
            <a:pPr marL="26034" marR="138430" indent="-13970">
              <a:lnSpc>
                <a:spcPct val="100000"/>
              </a:lnSpc>
              <a:spcBef>
                <a:spcPts val="5"/>
              </a:spcBef>
              <a:buFont typeface="Times New Roman"/>
              <a:buAutoNum type="arabicPeriod"/>
              <a:tabLst>
                <a:tab pos="266065" algn="l"/>
              </a:tabLst>
            </a:pPr>
            <a:r>
              <a:rPr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El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minbar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: Es el púlpito sobre el que se sitúa el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imán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durante la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predicación</a:t>
            </a:r>
            <a:r>
              <a:rPr sz="20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los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viernes.</a:t>
            </a:r>
            <a:r>
              <a:rPr sz="2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Para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otros</a:t>
            </a:r>
            <a:r>
              <a:rPr sz="2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días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otros</a:t>
            </a:r>
            <a:r>
              <a:rPr sz="2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menesteres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existe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otra </a:t>
            </a:r>
            <a:r>
              <a:rPr sz="2000" spc="-48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tribuna</a:t>
            </a:r>
            <a:r>
              <a:rPr sz="20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diferente.</a:t>
            </a:r>
            <a:endParaRPr sz="2000">
              <a:latin typeface="Times New Roman"/>
              <a:cs typeface="Times New Roman"/>
            </a:endParaRPr>
          </a:p>
          <a:p>
            <a:pPr marL="26034" marR="422909" algn="just">
              <a:lnSpc>
                <a:spcPct val="100000"/>
              </a:lnSpc>
              <a:buFont typeface="Times New Roman"/>
              <a:buAutoNum type="arabicPeriod"/>
              <a:tabLst>
                <a:tab pos="280035" algn="l"/>
              </a:tabLst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El</a:t>
            </a:r>
            <a:r>
              <a:rPr sz="2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mihrab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2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Es una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hornacina</a:t>
            </a:r>
            <a:r>
              <a:rPr sz="2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construida</a:t>
            </a:r>
            <a:r>
              <a:rPr sz="20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en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el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muro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para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indicar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la </a:t>
            </a:r>
            <a:r>
              <a:rPr sz="2000" spc="-48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dirección</a:t>
            </a:r>
            <a:r>
              <a:rPr sz="20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La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Meca.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Ocupa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un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lugar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destacado,</a:t>
            </a:r>
            <a:r>
              <a:rPr sz="20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visible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desde</a:t>
            </a:r>
            <a:r>
              <a:rPr sz="2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todo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el </a:t>
            </a:r>
            <a:r>
              <a:rPr sz="2000" spc="-4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haram.</a:t>
            </a:r>
            <a:endParaRPr sz="2000">
              <a:latin typeface="Times New Roman"/>
              <a:cs typeface="Times New Roman"/>
            </a:endParaRPr>
          </a:p>
          <a:p>
            <a:pPr marL="26034" marR="5080">
              <a:lnSpc>
                <a:spcPct val="100000"/>
              </a:lnSpc>
              <a:buFont typeface="Times New Roman"/>
              <a:buAutoNum type="arabicPeriod"/>
              <a:tabLst>
                <a:tab pos="280035" algn="l"/>
              </a:tabLst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El</a:t>
            </a:r>
            <a:r>
              <a:rPr sz="2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minarete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2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llamada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oración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es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pronunciada</a:t>
            </a:r>
            <a:r>
              <a:rPr sz="2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por</a:t>
            </a:r>
            <a:r>
              <a:rPr sz="2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el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almuédano </a:t>
            </a:r>
            <a:r>
              <a:rPr sz="2000" spc="-48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desde lo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alto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esta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torre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que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flanquea todos los edificios religiosos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musulmanes.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850" y="922400"/>
            <a:ext cx="8208899" cy="48433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4752" y="248411"/>
            <a:ext cx="6292596" cy="8976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77364" y="397205"/>
            <a:ext cx="55880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El</a:t>
            </a:r>
            <a:r>
              <a:rPr sz="4400" spc="-35" dirty="0"/>
              <a:t> </a:t>
            </a:r>
            <a:r>
              <a:rPr sz="4400" dirty="0"/>
              <a:t>islam</a:t>
            </a:r>
            <a:r>
              <a:rPr sz="4400" spc="-40" dirty="0"/>
              <a:t> </a:t>
            </a:r>
            <a:r>
              <a:rPr sz="4400" dirty="0"/>
              <a:t>y</a:t>
            </a:r>
            <a:r>
              <a:rPr sz="4400" spc="-10" dirty="0"/>
              <a:t> </a:t>
            </a:r>
            <a:r>
              <a:rPr sz="4400" dirty="0"/>
              <a:t>la</a:t>
            </a:r>
            <a:r>
              <a:rPr sz="4400" spc="-10" dirty="0"/>
              <a:t> </a:t>
            </a:r>
            <a:r>
              <a:rPr sz="4400" dirty="0"/>
              <a:t>imágenes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669036" y="1214627"/>
            <a:ext cx="8002905" cy="5643880"/>
            <a:chOff x="669036" y="1214627"/>
            <a:chExt cx="8002905" cy="56438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9036" y="1395983"/>
              <a:ext cx="417576" cy="3108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8115" y="1214627"/>
              <a:ext cx="7592568" cy="4998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8115" y="1507236"/>
              <a:ext cx="7107935" cy="4998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8115" y="1799844"/>
              <a:ext cx="6922008" cy="4998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9036" y="2346960"/>
              <a:ext cx="417576" cy="3108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8115" y="2165603"/>
              <a:ext cx="7638288" cy="4998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8115" y="2458211"/>
              <a:ext cx="6618732" cy="4998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8115" y="2750819"/>
              <a:ext cx="7348728" cy="4998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28115" y="3043427"/>
              <a:ext cx="7333488" cy="4998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8115" y="3336035"/>
              <a:ext cx="5355336" cy="4998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9036" y="3883151"/>
              <a:ext cx="417576" cy="31089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28115" y="3701795"/>
              <a:ext cx="6461760" cy="49987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28115" y="3994404"/>
              <a:ext cx="5903976" cy="49987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28115" y="4287011"/>
              <a:ext cx="5518404" cy="49987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28115" y="4579619"/>
              <a:ext cx="7191756" cy="4998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28115" y="4872227"/>
              <a:ext cx="5364480" cy="4998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9036" y="5419343"/>
              <a:ext cx="417576" cy="31089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28115" y="5237987"/>
              <a:ext cx="7743444" cy="4998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28115" y="5530595"/>
              <a:ext cx="7484364" cy="4998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28115" y="5823204"/>
              <a:ext cx="6499860" cy="49987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28115" y="6115812"/>
              <a:ext cx="7449311" cy="49987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28115" y="6408418"/>
              <a:ext cx="1552956" cy="449580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763016" y="1300098"/>
            <a:ext cx="7590155" cy="558673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355600" marR="156210" indent="-342900">
              <a:lnSpc>
                <a:spcPts val="2310"/>
              </a:lnSpc>
              <a:spcBef>
                <a:spcPts val="650"/>
              </a:spcBef>
              <a:buClr>
                <a:srgbClr val="C4C3AA"/>
              </a:buClr>
              <a:buSzPct val="60416"/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No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existe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en el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Corán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una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prohibición</a:t>
            </a:r>
            <a:r>
              <a:rPr sz="24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expresa </a:t>
            </a:r>
            <a:r>
              <a:rPr sz="2400" spc="-8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las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imágenes. Los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versículos</a:t>
            </a:r>
            <a:r>
              <a:rPr sz="24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5/92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6/74 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sólo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hablan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prohibición</a:t>
            </a:r>
            <a:r>
              <a:rPr sz="24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idolatría.</a:t>
            </a:r>
            <a:endParaRPr sz="2400">
              <a:latin typeface="Verdana"/>
              <a:cs typeface="Verdana"/>
            </a:endParaRPr>
          </a:p>
          <a:p>
            <a:pPr marL="355600" marR="107314" indent="-342900">
              <a:lnSpc>
                <a:spcPct val="80000"/>
              </a:lnSpc>
              <a:spcBef>
                <a:spcPts val="585"/>
              </a:spcBef>
              <a:buClr>
                <a:srgbClr val="C4C3AA"/>
              </a:buClr>
              <a:buSzPct val="60416"/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Los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musulmanes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creen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un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Dios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único,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cuya </a:t>
            </a:r>
            <a:r>
              <a:rPr sz="2400" spc="-8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esencia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anprehensible,</a:t>
            </a: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de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quien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sólo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conocemos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sus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nombres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y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atributos.</a:t>
            </a: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Uno</a:t>
            </a:r>
            <a:r>
              <a:rPr sz="24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de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esos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atributos</a:t>
            </a:r>
            <a:r>
              <a:rPr sz="24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palabra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mediante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que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se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ha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revelado</a:t>
            </a:r>
            <a:r>
              <a:rPr sz="24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la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humanidad.</a:t>
            </a:r>
            <a:endParaRPr sz="2400">
              <a:latin typeface="Verdana"/>
              <a:cs typeface="Verdana"/>
            </a:endParaRPr>
          </a:p>
          <a:p>
            <a:pPr marL="355600" marR="551180" indent="-342900">
              <a:lnSpc>
                <a:spcPct val="80000"/>
              </a:lnSpc>
              <a:spcBef>
                <a:spcPts val="575"/>
              </a:spcBef>
              <a:buClr>
                <a:srgbClr val="C4C3AA"/>
              </a:buClr>
              <a:buSzPct val="60416"/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Esta concepción</a:t>
            </a:r>
            <a:r>
              <a:rPr sz="24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anicónica,</a:t>
            </a:r>
            <a:r>
              <a:rPr sz="24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contraria</a:t>
            </a:r>
            <a:r>
              <a:rPr sz="24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al 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antropromorfismo</a:t>
            </a:r>
            <a:r>
              <a:rPr sz="24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cristiano,</a:t>
            </a: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tendrá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consecuencias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decisivas</a:t>
            </a:r>
            <a:r>
              <a:rPr sz="24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para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las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manifestaciones</a:t>
            </a: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artísticas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al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configurar</a:t>
            </a: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una </a:t>
            </a:r>
            <a:r>
              <a:rPr sz="2400" spc="-8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religión</a:t>
            </a:r>
            <a:r>
              <a:rPr sz="24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sin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imágenes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sagradas.</a:t>
            </a:r>
            <a:endParaRPr sz="2400">
              <a:latin typeface="Verdana"/>
              <a:cs typeface="Verdana"/>
            </a:endParaRPr>
          </a:p>
          <a:p>
            <a:pPr marL="355600" marR="5080" indent="-342900">
              <a:lnSpc>
                <a:spcPct val="80000"/>
              </a:lnSpc>
              <a:spcBef>
                <a:spcPts val="575"/>
              </a:spcBef>
              <a:buClr>
                <a:srgbClr val="C4C3AA"/>
              </a:buClr>
              <a:buSzPct val="60416"/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Un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Dios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inasible</a:t>
            </a:r>
            <a:r>
              <a:rPr sz="24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por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los</a:t>
            </a:r>
            <a:r>
              <a:rPr sz="24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sentidos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no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permite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su </a:t>
            </a:r>
            <a:r>
              <a:rPr sz="2400" spc="-8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representación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en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imágenes.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El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mismo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Corán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(“salmodeo”)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por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su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cárácter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recitativo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tampoco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constituye</a:t>
            </a:r>
            <a:r>
              <a:rPr sz="24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una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fuente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ilustración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gráfica.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0436" y="153923"/>
            <a:ext cx="8425180" cy="1287780"/>
            <a:chOff x="440436" y="153923"/>
            <a:chExt cx="8425180" cy="12877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0436" y="153923"/>
              <a:ext cx="8424672" cy="7391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0119" y="702564"/>
              <a:ext cx="7258811" cy="73913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488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La</a:t>
            </a:r>
            <a:r>
              <a:rPr spc="-15" dirty="0"/>
              <a:t> </a:t>
            </a:r>
            <a:r>
              <a:rPr dirty="0"/>
              <a:t>caligrafía</a:t>
            </a:r>
            <a:r>
              <a:rPr spc="-30" dirty="0"/>
              <a:t> </a:t>
            </a:r>
            <a:r>
              <a:rPr spc="-5" dirty="0"/>
              <a:t>como</a:t>
            </a:r>
            <a:r>
              <a:rPr spc="-25" dirty="0"/>
              <a:t> </a:t>
            </a:r>
            <a:r>
              <a:rPr dirty="0"/>
              <a:t>expresión</a:t>
            </a:r>
            <a:r>
              <a:rPr spc="-25" dirty="0"/>
              <a:t> </a:t>
            </a:r>
            <a:r>
              <a:rPr dirty="0"/>
              <a:t>artística.</a:t>
            </a:r>
          </a:p>
          <a:p>
            <a:pPr marL="3175" algn="ctr">
              <a:lnSpc>
                <a:spcPct val="100000"/>
              </a:lnSpc>
            </a:pPr>
            <a:r>
              <a:rPr spc="-5" dirty="0"/>
              <a:t>El</a:t>
            </a:r>
            <a:r>
              <a:rPr spc="-30" dirty="0"/>
              <a:t> </a:t>
            </a:r>
            <a:r>
              <a:rPr dirty="0"/>
              <a:t>antinaturalismo</a:t>
            </a:r>
            <a:r>
              <a:rPr spc="-30" dirty="0"/>
              <a:t> </a:t>
            </a:r>
            <a:r>
              <a:rPr dirty="0"/>
              <a:t>y</a:t>
            </a:r>
            <a:r>
              <a:rPr spc="-10" dirty="0"/>
              <a:t> </a:t>
            </a:r>
            <a:r>
              <a:rPr spc="-5" dirty="0"/>
              <a:t>la</a:t>
            </a:r>
            <a:r>
              <a:rPr spc="-10" dirty="0"/>
              <a:t> </a:t>
            </a:r>
            <a:r>
              <a:rPr dirty="0"/>
              <a:t>geometría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23672" y="1488947"/>
            <a:ext cx="8399145" cy="4508500"/>
            <a:chOff x="423672" y="1488947"/>
            <a:chExt cx="8399145" cy="45085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672" y="1699259"/>
              <a:ext cx="486156" cy="3611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0560" y="1488947"/>
              <a:ext cx="7760208" cy="5821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0560" y="1872995"/>
              <a:ext cx="7132320" cy="5821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0560" y="2257043"/>
              <a:ext cx="8151876" cy="5821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560" y="2641091"/>
              <a:ext cx="7202424" cy="5821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0560" y="3025139"/>
              <a:ext cx="7708392" cy="58216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0560" y="3409187"/>
              <a:ext cx="5931408" cy="58216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672" y="4088891"/>
              <a:ext cx="486156" cy="3611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0560" y="3878580"/>
              <a:ext cx="7758683" cy="58216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0560" y="4262627"/>
              <a:ext cx="8125968" cy="58216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0560" y="4646675"/>
              <a:ext cx="6387084" cy="58216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0560" y="5030724"/>
              <a:ext cx="7958328" cy="58216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0560" y="5414771"/>
              <a:ext cx="5782056" cy="582168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35940" y="1588973"/>
            <a:ext cx="7908925" cy="437896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34"/>
              </a:spcBef>
              <a:buClr>
                <a:srgbClr val="C4C3AA"/>
              </a:buClr>
              <a:buSzPct val="58928"/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La presencia</a:t>
            </a:r>
            <a:r>
              <a:rPr sz="2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de 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las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 inscripciones</a:t>
            </a:r>
            <a:r>
              <a:rPr sz="28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árabes 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en el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sistema</a:t>
            </a:r>
            <a:r>
              <a:rPr sz="28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ornamental</a:t>
            </a:r>
            <a:r>
              <a:rPr sz="2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musulmán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 proclama</a:t>
            </a:r>
            <a:r>
              <a:rPr sz="2800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2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filiación</a:t>
            </a:r>
            <a:r>
              <a:rPr sz="28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cultural</a:t>
            </a:r>
            <a:r>
              <a:rPr sz="28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de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sus</a:t>
            </a:r>
            <a:r>
              <a:rPr sz="2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obras. </a:t>
            </a:r>
            <a:r>
              <a:rPr sz="2800" spc="-96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2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convierten</a:t>
            </a:r>
            <a:r>
              <a:rPr sz="2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en el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equivalente</a:t>
            </a:r>
            <a:r>
              <a:rPr sz="28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las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 imágenes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del arte</a:t>
            </a:r>
            <a:r>
              <a:rPr sz="2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cristiano</a:t>
            </a:r>
            <a:r>
              <a:rPr sz="2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y juegan</a:t>
            </a:r>
            <a:r>
              <a:rPr sz="2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un 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importante</a:t>
            </a:r>
            <a:r>
              <a:rPr sz="2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papel</a:t>
            </a:r>
            <a:r>
              <a:rPr sz="28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iconográfico.</a:t>
            </a:r>
            <a:endParaRPr sz="2800">
              <a:latin typeface="Verdana"/>
              <a:cs typeface="Verdana"/>
            </a:endParaRPr>
          </a:p>
          <a:p>
            <a:pPr marL="355600" marR="32384" indent="-342900">
              <a:lnSpc>
                <a:spcPct val="90000"/>
              </a:lnSpc>
              <a:spcBef>
                <a:spcPts val="670"/>
              </a:spcBef>
              <a:buClr>
                <a:srgbClr val="C4C3AA"/>
              </a:buClr>
              <a:buSzPct val="58928"/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El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arte</a:t>
            </a:r>
            <a:r>
              <a:rPr sz="2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sz="2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un</a:t>
            </a:r>
            <a:r>
              <a:rPr sz="2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medio</a:t>
            </a:r>
            <a:r>
              <a:rPr sz="2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para</a:t>
            </a:r>
            <a:r>
              <a:rPr sz="28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demostrar</a:t>
            </a:r>
            <a:r>
              <a:rPr sz="2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que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las</a:t>
            </a:r>
            <a:r>
              <a:rPr sz="2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criaturas</a:t>
            </a:r>
            <a:r>
              <a:rPr sz="2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no</a:t>
            </a:r>
            <a:r>
              <a:rPr sz="2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existen</a:t>
            </a:r>
            <a:r>
              <a:rPr sz="2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por</a:t>
            </a:r>
            <a:r>
              <a:rPr sz="2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sí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mismas.</a:t>
            </a:r>
            <a:r>
              <a:rPr sz="28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De </a:t>
            </a:r>
            <a:r>
              <a:rPr sz="2800" spc="-96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ahí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 la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 inanimación</a:t>
            </a:r>
            <a:r>
              <a:rPr sz="2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las</a:t>
            </a:r>
            <a:r>
              <a:rPr sz="2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formas 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perecederas.</a:t>
            </a:r>
            <a:r>
              <a:rPr sz="28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2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vida</a:t>
            </a:r>
            <a:r>
              <a:rPr sz="2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solamente</a:t>
            </a:r>
            <a:r>
              <a:rPr sz="2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tienen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gracias</a:t>
            </a:r>
            <a:r>
              <a:rPr sz="2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voluntad</a:t>
            </a:r>
            <a:r>
              <a:rPr sz="2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Dios.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5384" y="1514855"/>
            <a:ext cx="8229600" cy="2124710"/>
            <a:chOff x="405384" y="1514855"/>
            <a:chExt cx="8229600" cy="21247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5384" y="1755647"/>
              <a:ext cx="551688" cy="4099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556" y="1514855"/>
              <a:ext cx="7996428" cy="6614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8556" y="2002536"/>
              <a:ext cx="7600188" cy="6614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8556" y="2490216"/>
              <a:ext cx="7956804" cy="6614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556" y="2977895"/>
              <a:ext cx="2423160" cy="661415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405384" y="3563111"/>
            <a:ext cx="8274050" cy="1149350"/>
            <a:chOff x="405384" y="3563111"/>
            <a:chExt cx="8274050" cy="114935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5384" y="3803903"/>
              <a:ext cx="551688" cy="4099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556" y="3563111"/>
              <a:ext cx="8040624" cy="6614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556" y="4050791"/>
              <a:ext cx="3060192" cy="66141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35940" y="1630502"/>
            <a:ext cx="7727950" cy="3050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3340" indent="-342900">
              <a:lnSpc>
                <a:spcPct val="100000"/>
              </a:lnSpc>
              <a:spcBef>
                <a:spcPts val="105"/>
              </a:spcBef>
              <a:buClr>
                <a:srgbClr val="C4C3AA"/>
              </a:buClr>
              <a:buSzPct val="59375"/>
              <a:buFont typeface="Wingdings"/>
              <a:buChar char=""/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Toda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imitación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fiel de la </a:t>
            </a:r>
            <a:r>
              <a:rPr sz="3200" spc="-10" dirty="0">
                <a:solidFill>
                  <a:srgbClr val="FFFFFF"/>
                </a:solidFill>
                <a:latin typeface="Verdana"/>
                <a:cs typeface="Verdana"/>
              </a:rPr>
              <a:t>naturaleza, </a:t>
            </a:r>
            <a:r>
              <a:rPr sz="3200" spc="-1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toda</a:t>
            </a:r>
            <a:r>
              <a:rPr sz="32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tentativa</a:t>
            </a:r>
            <a:r>
              <a:rPr sz="32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por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hacer</a:t>
            </a:r>
            <a:r>
              <a:rPr sz="32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una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 obra</a:t>
            </a:r>
            <a:endParaRPr sz="3200">
              <a:latin typeface="Verdana"/>
              <a:cs typeface="Verdana"/>
            </a:endParaRPr>
          </a:p>
          <a:p>
            <a:pPr marL="355600" marR="85725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“viviente” es un acto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de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impiedad y </a:t>
            </a:r>
            <a:r>
              <a:rPr sz="3200" spc="-1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soberbia.</a:t>
            </a:r>
            <a:endParaRPr sz="3200">
              <a:latin typeface="Verdana"/>
              <a:cs typeface="Verdana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Clr>
                <a:srgbClr val="C4C3AA"/>
              </a:buClr>
              <a:buSzPct val="59375"/>
              <a:buFont typeface="Wingdings"/>
              <a:buChar char=""/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Su</a:t>
            </a:r>
            <a:r>
              <a:rPr sz="3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función</a:t>
            </a:r>
            <a:r>
              <a:rPr sz="32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no</a:t>
            </a:r>
            <a:r>
              <a:rPr sz="32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32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imitación</a:t>
            </a:r>
            <a:r>
              <a:rPr sz="32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sino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Verdana"/>
                <a:cs typeface="Verdana"/>
              </a:rPr>
              <a:t>la </a:t>
            </a:r>
            <a:r>
              <a:rPr sz="3200" spc="-1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estilización.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40436" y="153923"/>
            <a:ext cx="8425180" cy="1287780"/>
            <a:chOff x="440436" y="153923"/>
            <a:chExt cx="8425180" cy="1287780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0436" y="153923"/>
              <a:ext cx="8424672" cy="73913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0119" y="702564"/>
              <a:ext cx="7258811" cy="739139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488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La</a:t>
            </a:r>
            <a:r>
              <a:rPr spc="-15" dirty="0"/>
              <a:t> </a:t>
            </a:r>
            <a:r>
              <a:rPr dirty="0"/>
              <a:t>caligrafía</a:t>
            </a:r>
            <a:r>
              <a:rPr spc="-30" dirty="0"/>
              <a:t> </a:t>
            </a:r>
            <a:r>
              <a:rPr spc="-5" dirty="0"/>
              <a:t>como</a:t>
            </a:r>
            <a:r>
              <a:rPr spc="-25" dirty="0"/>
              <a:t> </a:t>
            </a:r>
            <a:r>
              <a:rPr dirty="0"/>
              <a:t>expresión</a:t>
            </a:r>
            <a:r>
              <a:rPr spc="-25" dirty="0"/>
              <a:t> </a:t>
            </a:r>
            <a:r>
              <a:rPr dirty="0"/>
              <a:t>artística.</a:t>
            </a:r>
          </a:p>
          <a:p>
            <a:pPr marL="3175" algn="ctr">
              <a:lnSpc>
                <a:spcPct val="100000"/>
              </a:lnSpc>
            </a:pPr>
            <a:r>
              <a:rPr spc="-5" dirty="0"/>
              <a:t>El</a:t>
            </a:r>
            <a:r>
              <a:rPr spc="-30" dirty="0"/>
              <a:t> </a:t>
            </a:r>
            <a:r>
              <a:rPr dirty="0"/>
              <a:t>antinaturalismo</a:t>
            </a:r>
            <a:r>
              <a:rPr spc="-30" dirty="0"/>
              <a:t> </a:t>
            </a:r>
            <a:r>
              <a:rPr dirty="0"/>
              <a:t>y</a:t>
            </a:r>
            <a:r>
              <a:rPr spc="-10" dirty="0"/>
              <a:t> </a:t>
            </a:r>
            <a:r>
              <a:rPr spc="-5" dirty="0"/>
              <a:t>la</a:t>
            </a:r>
            <a:r>
              <a:rPr spc="-10" dirty="0"/>
              <a:t> </a:t>
            </a:r>
            <a:r>
              <a:rPr dirty="0"/>
              <a:t>geometría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3547" y="303275"/>
            <a:ext cx="7667625" cy="2664460"/>
            <a:chOff x="193547" y="303275"/>
            <a:chExt cx="7667625" cy="26644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455" y="304799"/>
              <a:ext cx="7616952" cy="26624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547" y="303275"/>
              <a:ext cx="7667244" cy="26060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0825" y="336549"/>
              <a:ext cx="7501001" cy="25463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0825" y="336549"/>
              <a:ext cx="7501255" cy="2546350"/>
            </a:xfrm>
            <a:custGeom>
              <a:avLst/>
              <a:gdLst/>
              <a:ahLst/>
              <a:cxnLst/>
              <a:rect l="l" t="t" r="r" b="b"/>
              <a:pathLst>
                <a:path w="7501255" h="2546350">
                  <a:moveTo>
                    <a:pt x="0" y="2546350"/>
                  </a:moveTo>
                  <a:lnTo>
                    <a:pt x="7501001" y="2546350"/>
                  </a:lnTo>
                  <a:lnTo>
                    <a:pt x="7501001" y="0"/>
                  </a:lnTo>
                  <a:lnTo>
                    <a:pt x="0" y="0"/>
                  </a:lnTo>
                  <a:lnTo>
                    <a:pt x="0" y="2546350"/>
                  </a:lnTo>
                  <a:close/>
                </a:path>
              </a:pathLst>
            </a:custGeom>
            <a:ln w="9525">
              <a:solidFill>
                <a:srgbClr val="C5D7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29590" y="373506"/>
            <a:ext cx="7343775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4D4F45"/>
                </a:solidFill>
                <a:latin typeface="Arial"/>
                <a:cs typeface="Arial"/>
              </a:rPr>
              <a:t>LA</a:t>
            </a:r>
            <a:r>
              <a:rPr sz="1600" b="1" spc="-90" dirty="0">
                <a:solidFill>
                  <a:srgbClr val="4D4F45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F45"/>
                </a:solidFill>
                <a:latin typeface="Arial"/>
                <a:cs typeface="Arial"/>
              </a:rPr>
              <a:t>DECORACIÓN:</a:t>
            </a:r>
            <a:endParaRPr sz="1600">
              <a:latin typeface="Arial"/>
              <a:cs typeface="Arial"/>
            </a:endParaRPr>
          </a:p>
          <a:p>
            <a:pPr marL="12700" marR="6350">
              <a:lnSpc>
                <a:spcPct val="100000"/>
              </a:lnSpc>
            </a:pP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El</a:t>
            </a:r>
            <a:r>
              <a:rPr sz="1600" spc="254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revestimiento</a:t>
            </a:r>
            <a:r>
              <a:rPr sz="1600" spc="25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es</a:t>
            </a:r>
            <a:r>
              <a:rPr sz="1600" spc="27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tan</a:t>
            </a:r>
            <a:r>
              <a:rPr sz="1600" spc="26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importante</a:t>
            </a:r>
            <a:r>
              <a:rPr sz="1600" spc="26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o</a:t>
            </a:r>
            <a:r>
              <a:rPr sz="1600" spc="28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más</a:t>
            </a:r>
            <a:r>
              <a:rPr sz="1600" spc="26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que</a:t>
            </a:r>
            <a:r>
              <a:rPr sz="1600" spc="26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254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arquitectura,</a:t>
            </a:r>
            <a:r>
              <a:rPr sz="1600" spc="27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es</a:t>
            </a:r>
            <a:r>
              <a:rPr sz="1600" spc="26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lo</a:t>
            </a:r>
            <a:r>
              <a:rPr sz="1600" spc="26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que</a:t>
            </a:r>
            <a:r>
              <a:rPr sz="1600" spc="26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le</a:t>
            </a:r>
            <a:r>
              <a:rPr sz="1600" spc="25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da </a:t>
            </a:r>
            <a:r>
              <a:rPr sz="1600" spc="-42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valor</a:t>
            </a:r>
            <a:r>
              <a:rPr sz="1600" spc="-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al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edificio,</a:t>
            </a:r>
            <a:r>
              <a:rPr sz="1600" spc="-2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oculta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la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estructura</a:t>
            </a:r>
            <a:r>
              <a:rPr sz="1600" spc="2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arquitectónica.</a:t>
            </a:r>
            <a:endParaRPr sz="16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Es</a:t>
            </a:r>
            <a:r>
              <a:rPr sz="1600" spc="39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un</a:t>
            </a:r>
            <a:r>
              <a:rPr sz="1600" spc="38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elemento</a:t>
            </a:r>
            <a:r>
              <a:rPr sz="1600" spc="39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unificador</a:t>
            </a:r>
            <a:r>
              <a:rPr sz="1600" spc="39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en</a:t>
            </a:r>
            <a:r>
              <a:rPr sz="1600" spc="38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</a:t>
            </a:r>
            <a:r>
              <a:rPr sz="1600" spc="39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tiempo</a:t>
            </a:r>
            <a:r>
              <a:rPr sz="1600" spc="40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y</a:t>
            </a:r>
            <a:r>
              <a:rPr sz="1600" spc="38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en</a:t>
            </a:r>
            <a:r>
              <a:rPr sz="1600" spc="38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el</a:t>
            </a:r>
            <a:r>
              <a:rPr sz="1600" spc="39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espacio:</a:t>
            </a:r>
            <a:r>
              <a:rPr sz="1600" spc="39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desde</a:t>
            </a:r>
            <a:r>
              <a:rPr sz="1600" spc="37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China</a:t>
            </a:r>
            <a:r>
              <a:rPr sz="1600" spc="39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hasta </a:t>
            </a:r>
            <a:r>
              <a:rPr sz="1600" spc="-4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España, desde</a:t>
            </a:r>
            <a:r>
              <a:rPr sz="1600" spc="1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el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siglo</a:t>
            </a:r>
            <a:r>
              <a:rPr sz="1600" spc="-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VII</a:t>
            </a:r>
            <a:r>
              <a:rPr sz="1600" spc="2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hasta</a:t>
            </a:r>
            <a:r>
              <a:rPr sz="1600" spc="2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 actualidad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presentan</a:t>
            </a:r>
            <a:r>
              <a:rPr sz="1600" spc="2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unos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mismos</a:t>
            </a:r>
            <a:r>
              <a:rPr sz="1600" spc="2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modelos.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Utilizan</a:t>
            </a:r>
            <a:r>
              <a:rPr sz="1600" spc="3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todo</a:t>
            </a:r>
            <a:r>
              <a:rPr sz="1600" spc="34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tipo</a:t>
            </a:r>
            <a:r>
              <a:rPr sz="1600" spc="3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</a:t>
            </a:r>
            <a:r>
              <a:rPr sz="1600" spc="34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materiales</a:t>
            </a:r>
            <a:r>
              <a:rPr sz="1600" spc="3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3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piedra,</a:t>
            </a:r>
            <a:r>
              <a:rPr sz="1600" spc="33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el</a:t>
            </a:r>
            <a:r>
              <a:rPr sz="1600" spc="33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mármol</a:t>
            </a:r>
            <a:r>
              <a:rPr sz="1600" spc="34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el</a:t>
            </a:r>
            <a:r>
              <a:rPr sz="1600" spc="33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estuco,</a:t>
            </a:r>
            <a:r>
              <a:rPr sz="1600" spc="34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3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madera,</a:t>
            </a:r>
            <a:r>
              <a:rPr sz="1600" spc="34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D4F45"/>
                </a:solidFill>
                <a:latin typeface="Arial MT"/>
                <a:cs typeface="Arial MT"/>
              </a:rPr>
              <a:t>el </a:t>
            </a:r>
            <a:r>
              <a:rPr sz="1600" spc="-4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azulejo,</a:t>
            </a:r>
            <a:r>
              <a:rPr sz="1600" spc="-2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el mosaico,</a:t>
            </a:r>
            <a:r>
              <a:rPr sz="1600" spc="1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los</a:t>
            </a:r>
            <a:r>
              <a:rPr sz="1600" spc="1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metales,</a:t>
            </a:r>
            <a:r>
              <a:rPr sz="1600" spc="1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las</a:t>
            </a:r>
            <a:r>
              <a:rPr sz="1600" spc="1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telas,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las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alfombras,</a:t>
            </a:r>
            <a:r>
              <a:rPr sz="1600" spc="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los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papeles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etc.</a:t>
            </a:r>
            <a:endParaRPr sz="1600">
              <a:latin typeface="Arial MT"/>
              <a:cs typeface="Arial MT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Los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artistas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son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virtuosos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artesanos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especializados: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tallistas,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estucadores,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mosaístas,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ebanistas,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alfareros,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herreros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tejedores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etc.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Algunas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técnicas </a:t>
            </a:r>
            <a:r>
              <a:rPr sz="1600" spc="-4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alcanzan</a:t>
            </a:r>
            <a:r>
              <a:rPr sz="1600" spc="-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una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enorme</a:t>
            </a:r>
            <a:r>
              <a:rPr sz="1600" spc="3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difusión:</a:t>
            </a:r>
            <a:r>
              <a:rPr sz="1600" spc="-1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yeserías</a:t>
            </a:r>
            <a:r>
              <a:rPr sz="1600" spc="5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y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cerámicas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provienen</a:t>
            </a:r>
            <a:r>
              <a:rPr sz="1600" spc="1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</a:t>
            </a:r>
            <a:r>
              <a:rPr sz="1600" spc="-8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Asia</a:t>
            </a:r>
            <a:r>
              <a:rPr sz="1600" spc="-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Central.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30936" y="3342132"/>
            <a:ext cx="2868295" cy="2926080"/>
            <a:chOff x="630936" y="3342132"/>
            <a:chExt cx="2868295" cy="292608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936" y="3342132"/>
              <a:ext cx="2868167" cy="29260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4212" y="3357562"/>
              <a:ext cx="2762250" cy="281940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4177284" y="3186683"/>
            <a:ext cx="4357370" cy="3403600"/>
            <a:chOff x="4177284" y="3186683"/>
            <a:chExt cx="4357370" cy="340360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77284" y="3186683"/>
              <a:ext cx="4357116" cy="34030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84726" y="3284600"/>
              <a:ext cx="4143375" cy="32082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859" y="21335"/>
            <a:ext cx="7406640" cy="2814955"/>
            <a:chOff x="22859" y="21335"/>
            <a:chExt cx="7406640" cy="2814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59" y="21335"/>
              <a:ext cx="7406640" cy="28148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59" y="105155"/>
              <a:ext cx="7330440" cy="25862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007" y="42671"/>
              <a:ext cx="7324344" cy="27325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4670" y="112649"/>
              <a:ext cx="7184008" cy="259207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34670" y="112649"/>
              <a:ext cx="7184390" cy="2592070"/>
            </a:xfrm>
            <a:custGeom>
              <a:avLst/>
              <a:gdLst/>
              <a:ahLst/>
              <a:cxnLst/>
              <a:rect l="l" t="t" r="r" b="b"/>
              <a:pathLst>
                <a:path w="7184390" h="2592070">
                  <a:moveTo>
                    <a:pt x="0" y="2592070"/>
                  </a:moveTo>
                  <a:lnTo>
                    <a:pt x="7184008" y="2592070"/>
                  </a:lnTo>
                  <a:lnTo>
                    <a:pt x="7184008" y="0"/>
                  </a:lnTo>
                  <a:lnTo>
                    <a:pt x="0" y="0"/>
                  </a:lnTo>
                  <a:lnTo>
                    <a:pt x="0" y="2592070"/>
                  </a:lnTo>
                  <a:close/>
                </a:path>
              </a:pathLst>
            </a:custGeom>
            <a:ln w="9525">
              <a:solidFill>
                <a:srgbClr val="C5D7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13461" y="170815"/>
            <a:ext cx="7026275" cy="2464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4D4F45"/>
                </a:solidFill>
                <a:latin typeface="Trebuchet MS"/>
                <a:cs typeface="Trebuchet MS"/>
              </a:rPr>
              <a:t>TIPOS</a:t>
            </a:r>
            <a:r>
              <a:rPr sz="1600" b="1" spc="47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4D4F45"/>
                </a:solidFill>
                <a:latin typeface="Trebuchet MS"/>
                <a:cs typeface="Trebuchet MS"/>
              </a:rPr>
              <a:t>DE</a:t>
            </a:r>
            <a:r>
              <a:rPr sz="1600" b="1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4D4F45"/>
                </a:solidFill>
                <a:latin typeface="Trebuchet MS"/>
                <a:cs typeface="Trebuchet MS"/>
              </a:rPr>
              <a:t>DECORACI</a:t>
            </a:r>
            <a:r>
              <a:rPr sz="1600" b="1" spc="-10" dirty="0">
                <a:solidFill>
                  <a:srgbClr val="4D4F45"/>
                </a:solidFill>
                <a:latin typeface="Arial"/>
                <a:cs typeface="Arial"/>
              </a:rPr>
              <a:t>Ó</a:t>
            </a:r>
            <a:r>
              <a:rPr sz="1600" b="1" spc="-10" dirty="0">
                <a:solidFill>
                  <a:srgbClr val="4D4F45"/>
                </a:solidFill>
                <a:latin typeface="Trebuchet MS"/>
                <a:cs typeface="Trebuchet MS"/>
              </a:rPr>
              <a:t>N:</a:t>
            </a:r>
            <a:endParaRPr sz="16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</a:pPr>
            <a:r>
              <a:rPr sz="1600" b="1" spc="-5" dirty="0">
                <a:solidFill>
                  <a:srgbClr val="4D4F45"/>
                </a:solidFill>
                <a:latin typeface="Trebuchet MS"/>
                <a:cs typeface="Trebuchet MS"/>
              </a:rPr>
              <a:t>1.-</a:t>
            </a:r>
            <a:r>
              <a:rPr sz="1600" b="1" spc="-3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4D4F45"/>
                </a:solidFill>
                <a:latin typeface="Trebuchet MS"/>
                <a:cs typeface="Trebuchet MS"/>
              </a:rPr>
              <a:t>Geom</a:t>
            </a:r>
            <a:r>
              <a:rPr sz="1600" b="1" spc="-10" dirty="0">
                <a:solidFill>
                  <a:srgbClr val="4D4F45"/>
                </a:solidFill>
                <a:latin typeface="Arial"/>
                <a:cs typeface="Arial"/>
              </a:rPr>
              <a:t>é</a:t>
            </a:r>
            <a:r>
              <a:rPr sz="1600" b="1" spc="-10" dirty="0">
                <a:solidFill>
                  <a:srgbClr val="4D4F45"/>
                </a:solidFill>
                <a:latin typeface="Trebuchet MS"/>
                <a:cs typeface="Trebuchet MS"/>
              </a:rPr>
              <a:t>trica</a:t>
            </a:r>
            <a:endParaRPr sz="16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</a:pP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Se</a:t>
            </a:r>
            <a:r>
              <a:rPr sz="1600" spc="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extienden</a:t>
            </a:r>
            <a:r>
              <a:rPr sz="1600" spc="2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de</a:t>
            </a:r>
            <a:r>
              <a:rPr sz="1600" spc="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forma</a:t>
            </a:r>
            <a:r>
              <a:rPr sz="1600" spc="2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interminable.</a:t>
            </a:r>
            <a:r>
              <a:rPr sz="1600" spc="2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El</a:t>
            </a:r>
            <a:r>
              <a:rPr sz="1600" spc="2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m</a:t>
            </a:r>
            <a:r>
              <a:rPr sz="1600" spc="-10" dirty="0">
                <a:solidFill>
                  <a:srgbClr val="4D4F45"/>
                </a:solidFill>
                <a:latin typeface="Arial MT"/>
                <a:cs typeface="Arial MT"/>
              </a:rPr>
              <a:t>á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s</a:t>
            </a:r>
            <a:r>
              <a:rPr sz="1600" spc="1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com</a:t>
            </a:r>
            <a:r>
              <a:rPr sz="1600" spc="-10" dirty="0">
                <a:solidFill>
                  <a:srgbClr val="4D4F45"/>
                </a:solidFill>
                <a:latin typeface="Arial MT"/>
                <a:cs typeface="Arial MT"/>
              </a:rPr>
              <a:t>ú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n</a:t>
            </a:r>
            <a:r>
              <a:rPr sz="1600" spc="2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es</a:t>
            </a:r>
            <a:r>
              <a:rPr sz="1600" spc="2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la</a:t>
            </a:r>
            <a:r>
              <a:rPr sz="1600" spc="1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LACER</a:t>
            </a:r>
            <a:r>
              <a:rPr sz="1600" spc="-10" dirty="0">
                <a:solidFill>
                  <a:srgbClr val="4D4F45"/>
                </a:solidFill>
                <a:latin typeface="Arial MT"/>
                <a:cs typeface="Arial MT"/>
              </a:rPr>
              <a:t>Í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A.</a:t>
            </a:r>
            <a:endParaRPr sz="16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Se basan todas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en el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c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í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rculo cuyo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radio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funciona 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como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unidad lineal: las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divisiones de la circunferencia determinan </a:t>
            </a:r>
            <a:r>
              <a:rPr sz="1600" spc="5" dirty="0">
                <a:solidFill>
                  <a:srgbClr val="4D4F45"/>
                </a:solidFill>
                <a:latin typeface="Trebuchet MS"/>
                <a:cs typeface="Trebuchet MS"/>
              </a:rPr>
              <a:t>el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sistema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de proporciones y se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puede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convertir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 en</a:t>
            </a:r>
            <a:r>
              <a:rPr sz="1600" spc="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cuadrados,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 tri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á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ngulos,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pol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í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gonos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 estrellados.</a:t>
            </a:r>
            <a:r>
              <a:rPr sz="1600" spc="48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Las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 estrellas</a:t>
            </a:r>
            <a:r>
              <a:rPr sz="1600" spc="16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de</a:t>
            </a:r>
            <a:r>
              <a:rPr sz="1600" spc="14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16</a:t>
            </a:r>
            <a:r>
              <a:rPr sz="1600" spc="15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puntas</a:t>
            </a:r>
            <a:r>
              <a:rPr sz="1600" spc="14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o</a:t>
            </a:r>
            <a:r>
              <a:rPr sz="1600" spc="15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m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á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s</a:t>
            </a:r>
            <a:r>
              <a:rPr sz="1600" spc="14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es</a:t>
            </a:r>
            <a:r>
              <a:rPr sz="1600" spc="16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una</a:t>
            </a:r>
            <a:r>
              <a:rPr sz="1600" spc="14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de</a:t>
            </a:r>
            <a:r>
              <a:rPr sz="1600" spc="15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las</a:t>
            </a:r>
            <a:r>
              <a:rPr sz="1600" spc="14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formas</a:t>
            </a:r>
            <a:r>
              <a:rPr sz="1600" spc="15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elementales</a:t>
            </a:r>
            <a:r>
              <a:rPr sz="1600" spc="17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del</a:t>
            </a:r>
            <a:r>
              <a:rPr sz="1600" spc="14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dise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ñ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o. </a:t>
            </a:r>
            <a:r>
              <a:rPr sz="1600" spc="-47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Es</a:t>
            </a:r>
            <a:r>
              <a:rPr sz="1600" spc="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f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á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cil</a:t>
            </a:r>
            <a:r>
              <a:rPr sz="1600" spc="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encontrarlos</a:t>
            </a:r>
            <a:r>
              <a:rPr sz="1600" spc="3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en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b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ó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vedas,</a:t>
            </a:r>
            <a:r>
              <a:rPr sz="1600" spc="1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c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ú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pulas</a:t>
            </a:r>
            <a:r>
              <a:rPr sz="1600" spc="1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etc.</a:t>
            </a:r>
            <a:endParaRPr sz="1600">
              <a:latin typeface="Trebuchet MS"/>
              <a:cs typeface="Trebuchet MS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la</a:t>
            </a:r>
            <a:r>
              <a:rPr sz="1600" spc="20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decoraci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ó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n</a:t>
            </a:r>
            <a:r>
              <a:rPr sz="1600" spc="21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recubre</a:t>
            </a:r>
            <a:r>
              <a:rPr sz="1600" spc="21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todo</a:t>
            </a:r>
            <a:r>
              <a:rPr sz="1600" spc="204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el</a:t>
            </a:r>
            <a:r>
              <a:rPr sz="1600" spc="20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edificio</a:t>
            </a:r>
            <a:r>
              <a:rPr sz="1600" spc="204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creando</a:t>
            </a:r>
            <a:r>
              <a:rPr sz="1600" spc="21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la</a:t>
            </a:r>
            <a:r>
              <a:rPr sz="1600" spc="20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sensaci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ó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n</a:t>
            </a:r>
            <a:r>
              <a:rPr sz="1600" spc="21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de</a:t>
            </a:r>
            <a:r>
              <a:rPr sz="1600" spc="21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un</a:t>
            </a:r>
            <a:r>
              <a:rPr sz="1600" spc="204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espacio </a:t>
            </a:r>
            <a:r>
              <a:rPr sz="1600" spc="-47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sin l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í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mite</a:t>
            </a:r>
            <a:r>
              <a:rPr sz="1600" spc="3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.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05740" y="3474720"/>
            <a:ext cx="4044950" cy="2749550"/>
            <a:chOff x="205740" y="3474720"/>
            <a:chExt cx="4044950" cy="274955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5740" y="3474720"/>
              <a:ext cx="4044696" cy="274929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5750" y="3500501"/>
              <a:ext cx="3938651" cy="2643124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4401311" y="3186683"/>
            <a:ext cx="4582795" cy="3464560"/>
            <a:chOff x="4401311" y="3186683"/>
            <a:chExt cx="4582795" cy="346456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01311" y="3186683"/>
              <a:ext cx="4582668" cy="346405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27600" y="3213163"/>
              <a:ext cx="4476750" cy="33574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6011" y="164592"/>
            <a:ext cx="8167370" cy="2665730"/>
            <a:chOff x="96011" y="164592"/>
            <a:chExt cx="8167370" cy="26657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19" y="167640"/>
              <a:ext cx="8116824" cy="26624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011" y="164592"/>
              <a:ext cx="8167116" cy="26060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387" y="263525"/>
              <a:ext cx="8001000" cy="25463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79387" y="263525"/>
              <a:ext cx="8001000" cy="2546350"/>
            </a:xfrm>
            <a:custGeom>
              <a:avLst/>
              <a:gdLst/>
              <a:ahLst/>
              <a:cxnLst/>
              <a:rect l="l" t="t" r="r" b="b"/>
              <a:pathLst>
                <a:path w="8001000" h="2546350">
                  <a:moveTo>
                    <a:pt x="0" y="2546350"/>
                  </a:moveTo>
                  <a:lnTo>
                    <a:pt x="8001000" y="2546350"/>
                  </a:lnTo>
                  <a:lnTo>
                    <a:pt x="8001000" y="0"/>
                  </a:lnTo>
                  <a:lnTo>
                    <a:pt x="0" y="0"/>
                  </a:lnTo>
                  <a:lnTo>
                    <a:pt x="0" y="2546350"/>
                  </a:lnTo>
                  <a:close/>
                </a:path>
              </a:pathLst>
            </a:custGeom>
            <a:ln w="9525">
              <a:solidFill>
                <a:srgbClr val="C5D7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58267" y="300354"/>
            <a:ext cx="7844155" cy="2464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4D4F45"/>
                </a:solidFill>
                <a:latin typeface="Arial"/>
                <a:cs typeface="Arial"/>
              </a:rPr>
              <a:t>2.-</a:t>
            </a:r>
            <a:r>
              <a:rPr sz="1600" b="1" spc="-35" dirty="0">
                <a:solidFill>
                  <a:srgbClr val="4D4F45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4D4F45"/>
                </a:solidFill>
                <a:latin typeface="Arial"/>
                <a:cs typeface="Arial"/>
              </a:rPr>
              <a:t>Vegetal</a:t>
            </a:r>
            <a:endParaRPr sz="16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Se trata de pequeñas hojas, el </a:t>
            </a:r>
            <a:r>
              <a:rPr sz="1600" spc="-30" dirty="0">
                <a:solidFill>
                  <a:srgbClr val="4D4F45"/>
                </a:solidFill>
                <a:latin typeface="Arial MT"/>
                <a:cs typeface="Arial MT"/>
              </a:rPr>
              <a:t>ATAURIQUE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inspirada en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hoja de </a:t>
            </a:r>
            <a:r>
              <a:rPr sz="1600" spc="-10" dirty="0">
                <a:solidFill>
                  <a:srgbClr val="4D4F45"/>
                </a:solidFill>
                <a:latin typeface="Arial MT"/>
                <a:cs typeface="Arial MT"/>
              </a:rPr>
              <a:t>ACANTO.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Se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tomaron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decoración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clásica,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persa,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bizantina.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Se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presenta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ahora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forma 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estilizada.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</a:pPr>
            <a:r>
              <a:rPr sz="1600" b="1" spc="-5" dirty="0">
                <a:solidFill>
                  <a:srgbClr val="4D4F45"/>
                </a:solidFill>
                <a:latin typeface="Arial"/>
                <a:cs typeface="Arial"/>
              </a:rPr>
              <a:t>3.-</a:t>
            </a:r>
            <a:r>
              <a:rPr sz="1600" b="1" spc="-25" dirty="0">
                <a:solidFill>
                  <a:srgbClr val="4D4F45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F45"/>
                </a:solidFill>
                <a:latin typeface="Arial"/>
                <a:cs typeface="Arial"/>
              </a:rPr>
              <a:t>Epigráfica</a:t>
            </a:r>
            <a:endParaRPr sz="16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spc="-10" dirty="0">
                <a:solidFill>
                  <a:srgbClr val="4D4F45"/>
                </a:solidFill>
                <a:latin typeface="Arial MT"/>
                <a:cs typeface="Arial MT"/>
              </a:rPr>
              <a:t>Dos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tipos: cúfica y nesjí: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primera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trazos alargados y angulosos. La segunda trazos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redondeados.</a:t>
            </a:r>
            <a:endParaRPr sz="16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</a:pP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El</a:t>
            </a:r>
            <a:r>
              <a:rPr sz="1600" spc="5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objetivo</a:t>
            </a:r>
            <a:r>
              <a:rPr sz="1600" spc="5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es</a:t>
            </a:r>
            <a:r>
              <a:rPr sz="1600" spc="53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recoger</a:t>
            </a:r>
            <a:r>
              <a:rPr sz="1600" spc="52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5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palabra</a:t>
            </a:r>
            <a:r>
              <a:rPr sz="1600" spc="5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</a:t>
            </a:r>
            <a:r>
              <a:rPr sz="1600" spc="54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Dios</a:t>
            </a:r>
            <a:r>
              <a:rPr sz="1600" spc="54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recogida</a:t>
            </a:r>
            <a:r>
              <a:rPr sz="1600" spc="53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en</a:t>
            </a:r>
            <a:r>
              <a:rPr sz="1600" spc="5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</a:t>
            </a:r>
            <a:r>
              <a:rPr sz="1600" spc="5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Corán.</a:t>
            </a:r>
            <a:r>
              <a:rPr sz="1600" spc="5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Es</a:t>
            </a:r>
            <a:r>
              <a:rPr sz="1600" spc="53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52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llamada</a:t>
            </a:r>
            <a:endParaRPr sz="16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</a:pP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GEOMETRÍA</a:t>
            </a:r>
            <a:r>
              <a:rPr sz="1600" spc="-8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DEL</a:t>
            </a:r>
            <a:r>
              <a:rPr sz="1600" spc="-7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D4F45"/>
                </a:solidFill>
                <a:latin typeface="Arial MT"/>
                <a:cs typeface="Arial MT"/>
              </a:rPr>
              <a:t>VERSO”.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24255" y="3087622"/>
            <a:ext cx="2607945" cy="3688079"/>
            <a:chOff x="524255" y="3087622"/>
            <a:chExt cx="2607945" cy="3688079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4255" y="3087622"/>
              <a:ext cx="2607564" cy="36880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9749" y="3141662"/>
              <a:ext cx="2500376" cy="358140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3753611" y="3403091"/>
            <a:ext cx="4654550" cy="3211195"/>
            <a:chOff x="3753611" y="3403091"/>
            <a:chExt cx="4654550" cy="321119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53611" y="3403091"/>
              <a:ext cx="4654295" cy="321106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79900" y="3428999"/>
              <a:ext cx="4548124" cy="31051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8515" y="184404"/>
            <a:ext cx="8310880" cy="2664460"/>
            <a:chOff x="318515" y="184404"/>
            <a:chExt cx="8310880" cy="26644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899" y="185928"/>
              <a:ext cx="8260080" cy="26624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8515" y="184404"/>
              <a:ext cx="8310372" cy="26060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625" y="217551"/>
              <a:ext cx="8143875" cy="25463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28625" y="217551"/>
              <a:ext cx="8143875" cy="2546350"/>
            </a:xfrm>
            <a:custGeom>
              <a:avLst/>
              <a:gdLst/>
              <a:ahLst/>
              <a:cxnLst/>
              <a:rect l="l" t="t" r="r" b="b"/>
              <a:pathLst>
                <a:path w="8143875" h="2546350">
                  <a:moveTo>
                    <a:pt x="0" y="2546350"/>
                  </a:moveTo>
                  <a:lnTo>
                    <a:pt x="8143875" y="2546350"/>
                  </a:lnTo>
                  <a:lnTo>
                    <a:pt x="8143875" y="0"/>
                  </a:lnTo>
                  <a:lnTo>
                    <a:pt x="0" y="0"/>
                  </a:lnTo>
                  <a:lnTo>
                    <a:pt x="0" y="2546350"/>
                  </a:lnTo>
                  <a:close/>
                </a:path>
              </a:pathLst>
            </a:custGeom>
            <a:ln w="9525">
              <a:solidFill>
                <a:srgbClr val="C5D7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07593" y="252729"/>
            <a:ext cx="7987665" cy="2465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4D4F45"/>
                </a:solidFill>
                <a:latin typeface="Trebuchet MS"/>
                <a:cs typeface="Trebuchet MS"/>
              </a:rPr>
              <a:t>El</a:t>
            </a:r>
            <a:r>
              <a:rPr sz="1600" b="1" spc="-5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b="1" spc="-5" dirty="0">
                <a:solidFill>
                  <a:srgbClr val="4D4F45"/>
                </a:solidFill>
                <a:latin typeface="Trebuchet MS"/>
                <a:cs typeface="Trebuchet MS"/>
              </a:rPr>
              <a:t>estuco:</a:t>
            </a:r>
            <a:endParaRPr sz="1600">
              <a:latin typeface="Trebuchet MS"/>
              <a:cs typeface="Trebuchet MS"/>
            </a:endParaRPr>
          </a:p>
          <a:p>
            <a:pPr marL="12700" marR="5715" algn="just">
              <a:lnSpc>
                <a:spcPct val="100000"/>
              </a:lnSpc>
            </a:pP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Se utiliza 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para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decorar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superficies.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Se obtiene 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mediante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la mezcla de cal 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apagada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y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polvo de m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á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rmol,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alabastro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o yeso.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Es algo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barato, flexible, se puede colorear y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25" dirty="0">
                <a:solidFill>
                  <a:srgbClr val="4D4F45"/>
                </a:solidFill>
                <a:latin typeface="Trebuchet MS"/>
                <a:cs typeface="Trebuchet MS"/>
              </a:rPr>
              <a:t>transformar,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pero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necesita un soporte: los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muros. Sirve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para estacar una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superficie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y 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contribuye</a:t>
            </a:r>
            <a:r>
              <a:rPr sz="1600" spc="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a</a:t>
            </a:r>
            <a:r>
              <a:rPr sz="1600" spc="1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que</a:t>
            </a:r>
            <a:r>
              <a:rPr sz="1600" spc="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las</a:t>
            </a:r>
            <a:r>
              <a:rPr sz="1600" spc="1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cosas</a:t>
            </a:r>
            <a:r>
              <a:rPr sz="1600" spc="1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parezcan</a:t>
            </a:r>
            <a:r>
              <a:rPr sz="1600" spc="1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distinta</a:t>
            </a:r>
            <a:r>
              <a:rPr sz="1600" spc="3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de</a:t>
            </a:r>
            <a:r>
              <a:rPr sz="1600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lo</a:t>
            </a:r>
            <a:r>
              <a:rPr sz="1600" spc="1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4D4F45"/>
                </a:solidFill>
                <a:latin typeface="Trebuchet MS"/>
                <a:cs typeface="Trebuchet MS"/>
              </a:rPr>
              <a:t>que</a:t>
            </a:r>
            <a:r>
              <a:rPr sz="1600" spc="1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Trebuchet MS"/>
                <a:cs typeface="Trebuchet MS"/>
              </a:rPr>
              <a:t>son.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5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</a:pPr>
            <a:r>
              <a:rPr sz="1600" b="1" spc="-5" dirty="0">
                <a:solidFill>
                  <a:srgbClr val="4D4F45"/>
                </a:solidFill>
                <a:latin typeface="Trebuchet MS"/>
                <a:cs typeface="Trebuchet MS"/>
              </a:rPr>
              <a:t>El</a:t>
            </a:r>
            <a:r>
              <a:rPr sz="1600" b="1" spc="-45" dirty="0">
                <a:solidFill>
                  <a:srgbClr val="4D4F45"/>
                </a:solidFill>
                <a:latin typeface="Trebuchet MS"/>
                <a:cs typeface="Trebuchet MS"/>
              </a:rPr>
              <a:t> </a:t>
            </a:r>
            <a:r>
              <a:rPr sz="1600" b="1" spc="-5" dirty="0">
                <a:solidFill>
                  <a:srgbClr val="4D4F45"/>
                </a:solidFill>
                <a:latin typeface="Trebuchet MS"/>
                <a:cs typeface="Trebuchet MS"/>
              </a:rPr>
              <a:t>azulejo:</a:t>
            </a:r>
            <a:endParaRPr sz="16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spcBef>
                <a:spcPts val="15"/>
              </a:spcBef>
            </a:pP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cerámica vidriada de color que</a:t>
            </a:r>
            <a:r>
              <a:rPr sz="1600" spc="43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sirve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para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revestir una superficie mediante el alicatado,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se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utiliza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especialmente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en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los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muros.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Las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formas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decorativas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tienden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hacia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 la 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abstracción</a:t>
            </a:r>
            <a:r>
              <a:rPr sz="1600" spc="-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y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se inspiran en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-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caligrafía,</a:t>
            </a:r>
            <a:r>
              <a:rPr sz="1600" spc="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</a:t>
            </a:r>
            <a:r>
              <a:rPr sz="1600" spc="-1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vegetación,</a:t>
            </a:r>
            <a:r>
              <a:rPr sz="1600" spc="5" dirty="0">
                <a:solidFill>
                  <a:srgbClr val="4D4F45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D4F45"/>
                </a:solidFill>
                <a:latin typeface="Arial MT"/>
                <a:cs typeface="Arial MT"/>
              </a:rPr>
              <a:t>la </a:t>
            </a:r>
            <a:r>
              <a:rPr sz="1600" spc="-5" dirty="0">
                <a:solidFill>
                  <a:srgbClr val="4D4F45"/>
                </a:solidFill>
                <a:latin typeface="Arial MT"/>
                <a:cs typeface="Arial MT"/>
              </a:rPr>
              <a:t>geometría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09600" y="3284537"/>
            <a:ext cx="3813175" cy="2896870"/>
            <a:chOff x="609600" y="3284537"/>
            <a:chExt cx="3813175" cy="28968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600" y="3320796"/>
              <a:ext cx="3813048" cy="28605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1187" y="3284537"/>
              <a:ext cx="3810000" cy="285750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5526023" y="3054095"/>
            <a:ext cx="3251200" cy="3192780"/>
            <a:chOff x="5526023" y="3054095"/>
            <a:chExt cx="3251200" cy="319278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26023" y="3054095"/>
              <a:ext cx="3250692" cy="31927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80125" y="3068637"/>
              <a:ext cx="3143250" cy="30861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1266</Words>
  <Application>Microsoft Office PowerPoint</Application>
  <PresentationFormat>Presentación en pantalla (4:3)</PresentationFormat>
  <Paragraphs>71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4" baseType="lpstr">
      <vt:lpstr>Arial</vt:lpstr>
      <vt:lpstr>Arial MT</vt:lpstr>
      <vt:lpstr>Calibri</vt:lpstr>
      <vt:lpstr>Times New Roman</vt:lpstr>
      <vt:lpstr>Trebuchet MS</vt:lpstr>
      <vt:lpstr>Verdana</vt:lpstr>
      <vt:lpstr>Wingdings</vt:lpstr>
      <vt:lpstr>Office Theme</vt:lpstr>
      <vt:lpstr>ARTE MUSULMÁN</vt:lpstr>
      <vt:lpstr>islam</vt:lpstr>
      <vt:lpstr>Presentación de PowerPoint</vt:lpstr>
      <vt:lpstr>Presentación de PowerPoint</vt:lpstr>
      <vt:lpstr>ASPECTOS GENERALES DE LA ARQUITECTURA ISLAMICA</vt:lpstr>
      <vt:lpstr>La arquitectura y la expresión de lo  mudable y efímero</vt:lpstr>
      <vt:lpstr>Presentación de PowerPoint</vt:lpstr>
      <vt:lpstr>Ka’ba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islam y la imágenes</vt:lpstr>
      <vt:lpstr>La caligrafía como expresión artística. El antinaturalismo y la geometría</vt:lpstr>
      <vt:lpstr>La caligrafía como expresión artística. El antinaturalismo y la geometría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Xx</dc:creator>
  <cp:lastModifiedBy>Maria Sanz</cp:lastModifiedBy>
  <cp:revision>3</cp:revision>
  <dcterms:created xsi:type="dcterms:W3CDTF">2021-08-25T19:16:50Z</dcterms:created>
  <dcterms:modified xsi:type="dcterms:W3CDTF">2021-08-25T19:28:41Z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2019-05-02T00:00:00Z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2021-08-25T00:00:00Z</vt:filetime>
  </property>
</Properties>
</file>