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73" r:id="rId2"/>
    <p:sldId id="272" r:id="rId3"/>
    <p:sldId id="274" r:id="rId4"/>
    <p:sldId id="275" r:id="rId5"/>
    <p:sldId id="276" r:id="rId6"/>
    <p:sldId id="277" r:id="rId7"/>
    <p:sldId id="279" r:id="rId8"/>
    <p:sldId id="267" r:id="rId9"/>
    <p:sldId id="278" r:id="rId10"/>
    <p:sldId id="268" r:id="rId11"/>
    <p:sldId id="280" r:id="rId12"/>
    <p:sldId id="269" r:id="rId13"/>
    <p:sldId id="281" r:id="rId14"/>
    <p:sldId id="282" r:id="rId15"/>
    <p:sldId id="270" r:id="rId16"/>
    <p:sldId id="283" r:id="rId17"/>
    <p:sldId id="284" r:id="rId18"/>
    <p:sldId id="285" r:id="rId19"/>
  </p:sldIdLst>
  <p:sldSz cx="12192000" cy="6858000"/>
  <p:notesSz cx="12192000" cy="6858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33" d="100"/>
          <a:sy n="33" d="100"/>
        </p:scale>
        <p:origin x="1858" y="1037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25022" y="1281822"/>
            <a:ext cx="4372072" cy="4210562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4868163" y="531622"/>
            <a:ext cx="2455672" cy="5124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200" b="1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8/21/2023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200" b="1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2800" b="1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8/21/2023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w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68756" y="337693"/>
            <a:ext cx="359664" cy="548639"/>
          </a:xfrm>
          <a:prstGeom prst="rect">
            <a:avLst/>
          </a:prstGeom>
        </p:spPr>
      </p:pic>
      <p:pic>
        <p:nvPicPr>
          <p:cNvPr id="17" name="bg object 1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48588" y="337693"/>
            <a:ext cx="237744" cy="548639"/>
          </a:xfrm>
          <a:prstGeom prst="rect">
            <a:avLst/>
          </a:prstGeom>
        </p:spPr>
      </p:pic>
      <p:pic>
        <p:nvPicPr>
          <p:cNvPr id="18" name="bg object 18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907084" y="337693"/>
            <a:ext cx="3282823" cy="548639"/>
          </a:xfrm>
          <a:prstGeom prst="rect">
            <a:avLst/>
          </a:prstGeom>
        </p:spPr>
      </p:pic>
      <p:sp>
        <p:nvSpPr>
          <p:cNvPr id="19" name="bg object 19"/>
          <p:cNvSpPr/>
          <p:nvPr/>
        </p:nvSpPr>
        <p:spPr>
          <a:xfrm>
            <a:off x="906843" y="788416"/>
            <a:ext cx="3118485" cy="24765"/>
          </a:xfrm>
          <a:custGeom>
            <a:avLst/>
            <a:gdLst/>
            <a:ahLst/>
            <a:cxnLst/>
            <a:rect l="l" t="t" r="r" b="b"/>
            <a:pathLst>
              <a:path w="3118485" h="24765">
                <a:moveTo>
                  <a:pt x="3118167" y="0"/>
                </a:moveTo>
                <a:lnTo>
                  <a:pt x="0" y="0"/>
                </a:lnTo>
                <a:lnTo>
                  <a:pt x="0" y="24384"/>
                </a:lnTo>
                <a:lnTo>
                  <a:pt x="3118167" y="24384"/>
                </a:lnTo>
                <a:lnTo>
                  <a:pt x="3118167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0" name="bg object 20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822960" y="920495"/>
            <a:ext cx="2974848" cy="2526791"/>
          </a:xfrm>
          <a:prstGeom prst="rect">
            <a:avLst/>
          </a:prstGeom>
        </p:spPr>
      </p:pic>
      <p:pic>
        <p:nvPicPr>
          <p:cNvPr id="21" name="bg object 21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1005839" y="3602735"/>
            <a:ext cx="2609088" cy="2855976"/>
          </a:xfrm>
          <a:prstGeom prst="rect">
            <a:avLst/>
          </a:prstGeom>
        </p:spPr>
      </p:pic>
      <p:sp>
        <p:nvSpPr>
          <p:cNvPr id="22" name="bg object 22"/>
          <p:cNvSpPr/>
          <p:nvPr/>
        </p:nvSpPr>
        <p:spPr>
          <a:xfrm>
            <a:off x="4834128" y="1673351"/>
            <a:ext cx="3039110" cy="1021080"/>
          </a:xfrm>
          <a:custGeom>
            <a:avLst/>
            <a:gdLst/>
            <a:ahLst/>
            <a:cxnLst/>
            <a:rect l="l" t="t" r="r" b="b"/>
            <a:pathLst>
              <a:path w="3039109" h="1021080">
                <a:moveTo>
                  <a:pt x="1519427" y="0"/>
                </a:moveTo>
                <a:lnTo>
                  <a:pt x="1449872" y="525"/>
                </a:lnTo>
                <a:lnTo>
                  <a:pt x="1381120" y="2086"/>
                </a:lnTo>
                <a:lnTo>
                  <a:pt x="1313238" y="4661"/>
                </a:lnTo>
                <a:lnTo>
                  <a:pt x="1246293" y="8226"/>
                </a:lnTo>
                <a:lnTo>
                  <a:pt x="1180352" y="12759"/>
                </a:lnTo>
                <a:lnTo>
                  <a:pt x="1115483" y="18238"/>
                </a:lnTo>
                <a:lnTo>
                  <a:pt x="1051752" y="24640"/>
                </a:lnTo>
                <a:lnTo>
                  <a:pt x="989226" y="31943"/>
                </a:lnTo>
                <a:lnTo>
                  <a:pt x="927973" y="40124"/>
                </a:lnTo>
                <a:lnTo>
                  <a:pt x="868059" y="49160"/>
                </a:lnTo>
                <a:lnTo>
                  <a:pt x="809551" y="59029"/>
                </a:lnTo>
                <a:lnTo>
                  <a:pt x="752517" y="69708"/>
                </a:lnTo>
                <a:lnTo>
                  <a:pt x="697023" y="81176"/>
                </a:lnTo>
                <a:lnTo>
                  <a:pt x="643137" y="93409"/>
                </a:lnTo>
                <a:lnTo>
                  <a:pt x="590925" y="106384"/>
                </a:lnTo>
                <a:lnTo>
                  <a:pt x="540455" y="120080"/>
                </a:lnTo>
                <a:lnTo>
                  <a:pt x="491793" y="134473"/>
                </a:lnTo>
                <a:lnTo>
                  <a:pt x="445008" y="149542"/>
                </a:lnTo>
                <a:lnTo>
                  <a:pt x="400164" y="165263"/>
                </a:lnTo>
                <a:lnTo>
                  <a:pt x="357330" y="181615"/>
                </a:lnTo>
                <a:lnTo>
                  <a:pt x="316573" y="198574"/>
                </a:lnTo>
                <a:lnTo>
                  <a:pt x="277960" y="216118"/>
                </a:lnTo>
                <a:lnTo>
                  <a:pt x="241558" y="234224"/>
                </a:lnTo>
                <a:lnTo>
                  <a:pt x="207433" y="252871"/>
                </a:lnTo>
                <a:lnTo>
                  <a:pt x="146285" y="291693"/>
                </a:lnTo>
                <a:lnTo>
                  <a:pt x="95052" y="332405"/>
                </a:lnTo>
                <a:lnTo>
                  <a:pt x="54271" y="374826"/>
                </a:lnTo>
                <a:lnTo>
                  <a:pt x="24478" y="418775"/>
                </a:lnTo>
                <a:lnTo>
                  <a:pt x="6208" y="464073"/>
                </a:lnTo>
                <a:lnTo>
                  <a:pt x="0" y="510539"/>
                </a:lnTo>
                <a:lnTo>
                  <a:pt x="1563" y="533907"/>
                </a:lnTo>
                <a:lnTo>
                  <a:pt x="13869" y="579812"/>
                </a:lnTo>
                <a:lnTo>
                  <a:pt x="37967" y="624458"/>
                </a:lnTo>
                <a:lnTo>
                  <a:pt x="73321" y="667666"/>
                </a:lnTo>
                <a:lnTo>
                  <a:pt x="119395" y="709255"/>
                </a:lnTo>
                <a:lnTo>
                  <a:pt x="175653" y="749045"/>
                </a:lnTo>
                <a:lnTo>
                  <a:pt x="241558" y="786855"/>
                </a:lnTo>
                <a:lnTo>
                  <a:pt x="277960" y="804961"/>
                </a:lnTo>
                <a:lnTo>
                  <a:pt x="316573" y="822505"/>
                </a:lnTo>
                <a:lnTo>
                  <a:pt x="357330" y="839464"/>
                </a:lnTo>
                <a:lnTo>
                  <a:pt x="400164" y="855816"/>
                </a:lnTo>
                <a:lnTo>
                  <a:pt x="445008" y="871537"/>
                </a:lnTo>
                <a:lnTo>
                  <a:pt x="491793" y="886606"/>
                </a:lnTo>
                <a:lnTo>
                  <a:pt x="540455" y="900999"/>
                </a:lnTo>
                <a:lnTo>
                  <a:pt x="590925" y="914695"/>
                </a:lnTo>
                <a:lnTo>
                  <a:pt x="643137" y="927670"/>
                </a:lnTo>
                <a:lnTo>
                  <a:pt x="697023" y="939903"/>
                </a:lnTo>
                <a:lnTo>
                  <a:pt x="752517" y="951371"/>
                </a:lnTo>
                <a:lnTo>
                  <a:pt x="809551" y="962050"/>
                </a:lnTo>
                <a:lnTo>
                  <a:pt x="868059" y="971919"/>
                </a:lnTo>
                <a:lnTo>
                  <a:pt x="927973" y="980955"/>
                </a:lnTo>
                <a:lnTo>
                  <a:pt x="989226" y="989136"/>
                </a:lnTo>
                <a:lnTo>
                  <a:pt x="1051752" y="996439"/>
                </a:lnTo>
                <a:lnTo>
                  <a:pt x="1115483" y="1002841"/>
                </a:lnTo>
                <a:lnTo>
                  <a:pt x="1180352" y="1008320"/>
                </a:lnTo>
                <a:lnTo>
                  <a:pt x="1246293" y="1012853"/>
                </a:lnTo>
                <a:lnTo>
                  <a:pt x="1313238" y="1016418"/>
                </a:lnTo>
                <a:lnTo>
                  <a:pt x="1381120" y="1018993"/>
                </a:lnTo>
                <a:lnTo>
                  <a:pt x="1449872" y="1020554"/>
                </a:lnTo>
                <a:lnTo>
                  <a:pt x="1519427" y="1021080"/>
                </a:lnTo>
                <a:lnTo>
                  <a:pt x="1588983" y="1020554"/>
                </a:lnTo>
                <a:lnTo>
                  <a:pt x="1657735" y="1018993"/>
                </a:lnTo>
                <a:lnTo>
                  <a:pt x="1725617" y="1016418"/>
                </a:lnTo>
                <a:lnTo>
                  <a:pt x="1792562" y="1012853"/>
                </a:lnTo>
                <a:lnTo>
                  <a:pt x="1858503" y="1008320"/>
                </a:lnTo>
                <a:lnTo>
                  <a:pt x="1923372" y="1002841"/>
                </a:lnTo>
                <a:lnTo>
                  <a:pt x="1987103" y="996439"/>
                </a:lnTo>
                <a:lnTo>
                  <a:pt x="2049629" y="989136"/>
                </a:lnTo>
                <a:lnTo>
                  <a:pt x="2110882" y="980955"/>
                </a:lnTo>
                <a:lnTo>
                  <a:pt x="2170796" y="971919"/>
                </a:lnTo>
                <a:lnTo>
                  <a:pt x="2229304" y="962050"/>
                </a:lnTo>
                <a:lnTo>
                  <a:pt x="2286338" y="951371"/>
                </a:lnTo>
                <a:lnTo>
                  <a:pt x="2341832" y="939903"/>
                </a:lnTo>
                <a:lnTo>
                  <a:pt x="2395718" y="927670"/>
                </a:lnTo>
                <a:lnTo>
                  <a:pt x="2447930" y="914695"/>
                </a:lnTo>
                <a:lnTo>
                  <a:pt x="2498400" y="900999"/>
                </a:lnTo>
                <a:lnTo>
                  <a:pt x="2547062" y="886606"/>
                </a:lnTo>
                <a:lnTo>
                  <a:pt x="2593848" y="871537"/>
                </a:lnTo>
                <a:lnTo>
                  <a:pt x="2638691" y="855816"/>
                </a:lnTo>
                <a:lnTo>
                  <a:pt x="2681525" y="839464"/>
                </a:lnTo>
                <a:lnTo>
                  <a:pt x="2722282" y="822505"/>
                </a:lnTo>
                <a:lnTo>
                  <a:pt x="2760895" y="804961"/>
                </a:lnTo>
                <a:lnTo>
                  <a:pt x="2797297" y="786855"/>
                </a:lnTo>
                <a:lnTo>
                  <a:pt x="2831422" y="768208"/>
                </a:lnTo>
                <a:lnTo>
                  <a:pt x="2892570" y="729386"/>
                </a:lnTo>
                <a:lnTo>
                  <a:pt x="2943803" y="688674"/>
                </a:lnTo>
                <a:lnTo>
                  <a:pt x="2984584" y="646253"/>
                </a:lnTo>
                <a:lnTo>
                  <a:pt x="3014377" y="602304"/>
                </a:lnTo>
                <a:lnTo>
                  <a:pt x="3032647" y="557006"/>
                </a:lnTo>
                <a:lnTo>
                  <a:pt x="3038855" y="510539"/>
                </a:lnTo>
                <a:lnTo>
                  <a:pt x="3037292" y="487172"/>
                </a:lnTo>
                <a:lnTo>
                  <a:pt x="3024986" y="441267"/>
                </a:lnTo>
                <a:lnTo>
                  <a:pt x="3000888" y="396621"/>
                </a:lnTo>
                <a:lnTo>
                  <a:pt x="2965534" y="353413"/>
                </a:lnTo>
                <a:lnTo>
                  <a:pt x="2919460" y="311824"/>
                </a:lnTo>
                <a:lnTo>
                  <a:pt x="2863202" y="272034"/>
                </a:lnTo>
                <a:lnTo>
                  <a:pt x="2797297" y="234224"/>
                </a:lnTo>
                <a:lnTo>
                  <a:pt x="2760895" y="216118"/>
                </a:lnTo>
                <a:lnTo>
                  <a:pt x="2722282" y="198574"/>
                </a:lnTo>
                <a:lnTo>
                  <a:pt x="2681525" y="181615"/>
                </a:lnTo>
                <a:lnTo>
                  <a:pt x="2638691" y="165263"/>
                </a:lnTo>
                <a:lnTo>
                  <a:pt x="2593848" y="149542"/>
                </a:lnTo>
                <a:lnTo>
                  <a:pt x="2547062" y="134473"/>
                </a:lnTo>
                <a:lnTo>
                  <a:pt x="2498400" y="120080"/>
                </a:lnTo>
                <a:lnTo>
                  <a:pt x="2447930" y="106384"/>
                </a:lnTo>
                <a:lnTo>
                  <a:pt x="2395718" y="93409"/>
                </a:lnTo>
                <a:lnTo>
                  <a:pt x="2341832" y="81176"/>
                </a:lnTo>
                <a:lnTo>
                  <a:pt x="2286338" y="69708"/>
                </a:lnTo>
                <a:lnTo>
                  <a:pt x="2229304" y="59029"/>
                </a:lnTo>
                <a:lnTo>
                  <a:pt x="2170796" y="49160"/>
                </a:lnTo>
                <a:lnTo>
                  <a:pt x="2110882" y="40124"/>
                </a:lnTo>
                <a:lnTo>
                  <a:pt x="2049629" y="31943"/>
                </a:lnTo>
                <a:lnTo>
                  <a:pt x="1987103" y="24640"/>
                </a:lnTo>
                <a:lnTo>
                  <a:pt x="1923372" y="18238"/>
                </a:lnTo>
                <a:lnTo>
                  <a:pt x="1858503" y="12759"/>
                </a:lnTo>
                <a:lnTo>
                  <a:pt x="1792562" y="8226"/>
                </a:lnTo>
                <a:lnTo>
                  <a:pt x="1725617" y="4661"/>
                </a:lnTo>
                <a:lnTo>
                  <a:pt x="1657735" y="2086"/>
                </a:lnTo>
                <a:lnTo>
                  <a:pt x="1588983" y="525"/>
                </a:lnTo>
                <a:lnTo>
                  <a:pt x="1519427" y="0"/>
                </a:lnTo>
                <a:close/>
              </a:path>
            </a:pathLst>
          </a:custGeom>
          <a:solidFill>
            <a:srgbClr val="5B9BD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bg object 23"/>
          <p:cNvSpPr/>
          <p:nvPr/>
        </p:nvSpPr>
        <p:spPr>
          <a:xfrm>
            <a:off x="4834128" y="1673351"/>
            <a:ext cx="3039110" cy="1021080"/>
          </a:xfrm>
          <a:custGeom>
            <a:avLst/>
            <a:gdLst/>
            <a:ahLst/>
            <a:cxnLst/>
            <a:rect l="l" t="t" r="r" b="b"/>
            <a:pathLst>
              <a:path w="3039109" h="1021080">
                <a:moveTo>
                  <a:pt x="0" y="510539"/>
                </a:moveTo>
                <a:lnTo>
                  <a:pt x="6208" y="464073"/>
                </a:lnTo>
                <a:lnTo>
                  <a:pt x="24478" y="418775"/>
                </a:lnTo>
                <a:lnTo>
                  <a:pt x="54271" y="374826"/>
                </a:lnTo>
                <a:lnTo>
                  <a:pt x="95052" y="332405"/>
                </a:lnTo>
                <a:lnTo>
                  <a:pt x="146285" y="291693"/>
                </a:lnTo>
                <a:lnTo>
                  <a:pt x="207433" y="252871"/>
                </a:lnTo>
                <a:lnTo>
                  <a:pt x="241558" y="234224"/>
                </a:lnTo>
                <a:lnTo>
                  <a:pt x="277960" y="216118"/>
                </a:lnTo>
                <a:lnTo>
                  <a:pt x="316573" y="198574"/>
                </a:lnTo>
                <a:lnTo>
                  <a:pt x="357330" y="181615"/>
                </a:lnTo>
                <a:lnTo>
                  <a:pt x="400164" y="165263"/>
                </a:lnTo>
                <a:lnTo>
                  <a:pt x="445008" y="149542"/>
                </a:lnTo>
                <a:lnTo>
                  <a:pt x="491793" y="134473"/>
                </a:lnTo>
                <a:lnTo>
                  <a:pt x="540455" y="120080"/>
                </a:lnTo>
                <a:lnTo>
                  <a:pt x="590925" y="106384"/>
                </a:lnTo>
                <a:lnTo>
                  <a:pt x="643137" y="93409"/>
                </a:lnTo>
                <a:lnTo>
                  <a:pt x="697023" y="81176"/>
                </a:lnTo>
                <a:lnTo>
                  <a:pt x="752517" y="69708"/>
                </a:lnTo>
                <a:lnTo>
                  <a:pt x="809551" y="59029"/>
                </a:lnTo>
                <a:lnTo>
                  <a:pt x="868059" y="49160"/>
                </a:lnTo>
                <a:lnTo>
                  <a:pt x="927973" y="40124"/>
                </a:lnTo>
                <a:lnTo>
                  <a:pt x="989226" y="31943"/>
                </a:lnTo>
                <a:lnTo>
                  <a:pt x="1051752" y="24640"/>
                </a:lnTo>
                <a:lnTo>
                  <a:pt x="1115483" y="18238"/>
                </a:lnTo>
                <a:lnTo>
                  <a:pt x="1180352" y="12759"/>
                </a:lnTo>
                <a:lnTo>
                  <a:pt x="1246293" y="8226"/>
                </a:lnTo>
                <a:lnTo>
                  <a:pt x="1313238" y="4661"/>
                </a:lnTo>
                <a:lnTo>
                  <a:pt x="1381120" y="2086"/>
                </a:lnTo>
                <a:lnTo>
                  <a:pt x="1449872" y="525"/>
                </a:lnTo>
                <a:lnTo>
                  <a:pt x="1519427" y="0"/>
                </a:lnTo>
                <a:lnTo>
                  <a:pt x="1588983" y="525"/>
                </a:lnTo>
                <a:lnTo>
                  <a:pt x="1657735" y="2086"/>
                </a:lnTo>
                <a:lnTo>
                  <a:pt x="1725617" y="4661"/>
                </a:lnTo>
                <a:lnTo>
                  <a:pt x="1792562" y="8226"/>
                </a:lnTo>
                <a:lnTo>
                  <a:pt x="1858503" y="12759"/>
                </a:lnTo>
                <a:lnTo>
                  <a:pt x="1923372" y="18238"/>
                </a:lnTo>
                <a:lnTo>
                  <a:pt x="1987103" y="24640"/>
                </a:lnTo>
                <a:lnTo>
                  <a:pt x="2049629" y="31943"/>
                </a:lnTo>
                <a:lnTo>
                  <a:pt x="2110882" y="40124"/>
                </a:lnTo>
                <a:lnTo>
                  <a:pt x="2170796" y="49160"/>
                </a:lnTo>
                <a:lnTo>
                  <a:pt x="2229304" y="59029"/>
                </a:lnTo>
                <a:lnTo>
                  <a:pt x="2286338" y="69708"/>
                </a:lnTo>
                <a:lnTo>
                  <a:pt x="2341832" y="81176"/>
                </a:lnTo>
                <a:lnTo>
                  <a:pt x="2395718" y="93409"/>
                </a:lnTo>
                <a:lnTo>
                  <a:pt x="2447930" y="106384"/>
                </a:lnTo>
                <a:lnTo>
                  <a:pt x="2498400" y="120080"/>
                </a:lnTo>
                <a:lnTo>
                  <a:pt x="2547062" y="134473"/>
                </a:lnTo>
                <a:lnTo>
                  <a:pt x="2593848" y="149542"/>
                </a:lnTo>
                <a:lnTo>
                  <a:pt x="2638691" y="165263"/>
                </a:lnTo>
                <a:lnTo>
                  <a:pt x="2681525" y="181615"/>
                </a:lnTo>
                <a:lnTo>
                  <a:pt x="2722282" y="198574"/>
                </a:lnTo>
                <a:lnTo>
                  <a:pt x="2760895" y="216118"/>
                </a:lnTo>
                <a:lnTo>
                  <a:pt x="2797297" y="234224"/>
                </a:lnTo>
                <a:lnTo>
                  <a:pt x="2831422" y="252871"/>
                </a:lnTo>
                <a:lnTo>
                  <a:pt x="2892570" y="291693"/>
                </a:lnTo>
                <a:lnTo>
                  <a:pt x="2943803" y="332405"/>
                </a:lnTo>
                <a:lnTo>
                  <a:pt x="2984584" y="374826"/>
                </a:lnTo>
                <a:lnTo>
                  <a:pt x="3014377" y="418775"/>
                </a:lnTo>
                <a:lnTo>
                  <a:pt x="3032647" y="464073"/>
                </a:lnTo>
                <a:lnTo>
                  <a:pt x="3038855" y="510539"/>
                </a:lnTo>
                <a:lnTo>
                  <a:pt x="3037292" y="533907"/>
                </a:lnTo>
                <a:lnTo>
                  <a:pt x="3024986" y="579812"/>
                </a:lnTo>
                <a:lnTo>
                  <a:pt x="3000888" y="624458"/>
                </a:lnTo>
                <a:lnTo>
                  <a:pt x="2965534" y="667666"/>
                </a:lnTo>
                <a:lnTo>
                  <a:pt x="2919460" y="709255"/>
                </a:lnTo>
                <a:lnTo>
                  <a:pt x="2863202" y="749045"/>
                </a:lnTo>
                <a:lnTo>
                  <a:pt x="2797297" y="786855"/>
                </a:lnTo>
                <a:lnTo>
                  <a:pt x="2760895" y="804961"/>
                </a:lnTo>
                <a:lnTo>
                  <a:pt x="2722282" y="822505"/>
                </a:lnTo>
                <a:lnTo>
                  <a:pt x="2681525" y="839464"/>
                </a:lnTo>
                <a:lnTo>
                  <a:pt x="2638691" y="855816"/>
                </a:lnTo>
                <a:lnTo>
                  <a:pt x="2593848" y="871537"/>
                </a:lnTo>
                <a:lnTo>
                  <a:pt x="2547062" y="886606"/>
                </a:lnTo>
                <a:lnTo>
                  <a:pt x="2498400" y="900999"/>
                </a:lnTo>
                <a:lnTo>
                  <a:pt x="2447930" y="914695"/>
                </a:lnTo>
                <a:lnTo>
                  <a:pt x="2395718" y="927670"/>
                </a:lnTo>
                <a:lnTo>
                  <a:pt x="2341832" y="939903"/>
                </a:lnTo>
                <a:lnTo>
                  <a:pt x="2286338" y="951371"/>
                </a:lnTo>
                <a:lnTo>
                  <a:pt x="2229304" y="962050"/>
                </a:lnTo>
                <a:lnTo>
                  <a:pt x="2170796" y="971919"/>
                </a:lnTo>
                <a:lnTo>
                  <a:pt x="2110882" y="980955"/>
                </a:lnTo>
                <a:lnTo>
                  <a:pt x="2049629" y="989136"/>
                </a:lnTo>
                <a:lnTo>
                  <a:pt x="1987103" y="996439"/>
                </a:lnTo>
                <a:lnTo>
                  <a:pt x="1923372" y="1002841"/>
                </a:lnTo>
                <a:lnTo>
                  <a:pt x="1858503" y="1008320"/>
                </a:lnTo>
                <a:lnTo>
                  <a:pt x="1792562" y="1012853"/>
                </a:lnTo>
                <a:lnTo>
                  <a:pt x="1725617" y="1016418"/>
                </a:lnTo>
                <a:lnTo>
                  <a:pt x="1657735" y="1018993"/>
                </a:lnTo>
                <a:lnTo>
                  <a:pt x="1588983" y="1020554"/>
                </a:lnTo>
                <a:lnTo>
                  <a:pt x="1519427" y="1021080"/>
                </a:lnTo>
                <a:lnTo>
                  <a:pt x="1449872" y="1020554"/>
                </a:lnTo>
                <a:lnTo>
                  <a:pt x="1381120" y="1018993"/>
                </a:lnTo>
                <a:lnTo>
                  <a:pt x="1313238" y="1016418"/>
                </a:lnTo>
                <a:lnTo>
                  <a:pt x="1246293" y="1012853"/>
                </a:lnTo>
                <a:lnTo>
                  <a:pt x="1180352" y="1008320"/>
                </a:lnTo>
                <a:lnTo>
                  <a:pt x="1115483" y="1002841"/>
                </a:lnTo>
                <a:lnTo>
                  <a:pt x="1051752" y="996439"/>
                </a:lnTo>
                <a:lnTo>
                  <a:pt x="989226" y="989136"/>
                </a:lnTo>
                <a:lnTo>
                  <a:pt x="927973" y="980955"/>
                </a:lnTo>
                <a:lnTo>
                  <a:pt x="868059" y="971919"/>
                </a:lnTo>
                <a:lnTo>
                  <a:pt x="809551" y="962050"/>
                </a:lnTo>
                <a:lnTo>
                  <a:pt x="752517" y="951371"/>
                </a:lnTo>
                <a:lnTo>
                  <a:pt x="697023" y="939903"/>
                </a:lnTo>
                <a:lnTo>
                  <a:pt x="643137" y="927670"/>
                </a:lnTo>
                <a:lnTo>
                  <a:pt x="590925" y="914695"/>
                </a:lnTo>
                <a:lnTo>
                  <a:pt x="540455" y="900999"/>
                </a:lnTo>
                <a:lnTo>
                  <a:pt x="491793" y="886606"/>
                </a:lnTo>
                <a:lnTo>
                  <a:pt x="445008" y="871537"/>
                </a:lnTo>
                <a:lnTo>
                  <a:pt x="400164" y="855816"/>
                </a:lnTo>
                <a:lnTo>
                  <a:pt x="357330" y="839464"/>
                </a:lnTo>
                <a:lnTo>
                  <a:pt x="316573" y="822505"/>
                </a:lnTo>
                <a:lnTo>
                  <a:pt x="277960" y="804961"/>
                </a:lnTo>
                <a:lnTo>
                  <a:pt x="241558" y="786855"/>
                </a:lnTo>
                <a:lnTo>
                  <a:pt x="207433" y="768208"/>
                </a:lnTo>
                <a:lnTo>
                  <a:pt x="146285" y="729386"/>
                </a:lnTo>
                <a:lnTo>
                  <a:pt x="95052" y="688674"/>
                </a:lnTo>
                <a:lnTo>
                  <a:pt x="54271" y="646253"/>
                </a:lnTo>
                <a:lnTo>
                  <a:pt x="24478" y="602304"/>
                </a:lnTo>
                <a:lnTo>
                  <a:pt x="6208" y="557006"/>
                </a:lnTo>
                <a:lnTo>
                  <a:pt x="0" y="510539"/>
                </a:lnTo>
                <a:close/>
              </a:path>
            </a:pathLst>
          </a:custGeom>
          <a:ln w="12192">
            <a:solidFill>
              <a:srgbClr val="41709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200" b="1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0960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7888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8/21/2023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200" b="1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8/21/2023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8/21/2023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4931155" y="1387805"/>
            <a:ext cx="2329688" cy="5124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200" b="1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132200" y="3157804"/>
            <a:ext cx="5927598" cy="187896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800" b="1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145280" y="6377940"/>
            <a:ext cx="390144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8/21/2023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77824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5.jp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0.jpg"/><Relationship Id="rId4" Type="http://schemas.openxmlformats.org/officeDocument/2006/relationships/image" Target="../media/image19.jp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5.jpg"/><Relationship Id="rId4" Type="http://schemas.openxmlformats.org/officeDocument/2006/relationships/image" Target="../media/image24.jp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0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gif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0" name="Picture 6" descr="5cm1718: Population">
            <a:extLst>
              <a:ext uri="{FF2B5EF4-FFF2-40B4-BE49-F238E27FC236}">
                <a16:creationId xmlns:a16="http://schemas.microsoft.com/office/drawing/2014/main" id="{9C704888-3B88-68E3-D6A9-D493CFECD72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0675520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373370" y="1721612"/>
            <a:ext cx="1960880" cy="880744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 indent="435609">
              <a:lnSpc>
                <a:spcPct val="100000"/>
              </a:lnSpc>
              <a:spcBef>
                <a:spcPts val="105"/>
              </a:spcBef>
            </a:pPr>
            <a:r>
              <a:rPr sz="2800" b="1" spc="-5" dirty="0">
                <a:solidFill>
                  <a:srgbClr val="FFFFFF"/>
                </a:solidFill>
                <a:latin typeface="Calibri"/>
                <a:cs typeface="Calibri"/>
              </a:rPr>
              <a:t>ACTIVE </a:t>
            </a:r>
            <a:r>
              <a:rPr sz="2800" b="1" dirty="0">
                <a:solidFill>
                  <a:srgbClr val="FFFFFF"/>
                </a:solidFill>
                <a:latin typeface="Calibri"/>
                <a:cs typeface="Calibri"/>
              </a:rPr>
              <a:t> P</a:t>
            </a:r>
            <a:r>
              <a:rPr sz="2800" b="1" spc="-10" dirty="0">
                <a:solidFill>
                  <a:srgbClr val="FFFFFF"/>
                </a:solidFill>
                <a:latin typeface="Calibri"/>
                <a:cs typeface="Calibri"/>
              </a:rPr>
              <a:t>O</a:t>
            </a:r>
            <a:r>
              <a:rPr sz="2800" b="1" dirty="0">
                <a:solidFill>
                  <a:srgbClr val="FFFFFF"/>
                </a:solidFill>
                <a:latin typeface="Calibri"/>
                <a:cs typeface="Calibri"/>
              </a:rPr>
              <a:t>P</a:t>
            </a:r>
            <a:r>
              <a:rPr sz="2800" b="1" spc="-20" dirty="0">
                <a:solidFill>
                  <a:srgbClr val="FFFFFF"/>
                </a:solidFill>
                <a:latin typeface="Calibri"/>
                <a:cs typeface="Calibri"/>
              </a:rPr>
              <a:t>U</a:t>
            </a:r>
            <a:r>
              <a:rPr sz="2800" b="1" spc="-15" dirty="0">
                <a:solidFill>
                  <a:srgbClr val="FFFFFF"/>
                </a:solidFill>
                <a:latin typeface="Calibri"/>
                <a:cs typeface="Calibri"/>
              </a:rPr>
              <a:t>L</a:t>
            </a:r>
            <a:r>
              <a:rPr sz="2800" b="1" spc="-215" dirty="0">
                <a:solidFill>
                  <a:srgbClr val="FFFFFF"/>
                </a:solidFill>
                <a:latin typeface="Calibri"/>
                <a:cs typeface="Calibri"/>
              </a:rPr>
              <a:t>A</a:t>
            </a:r>
            <a:r>
              <a:rPr sz="2800" b="1" spc="-5" dirty="0">
                <a:solidFill>
                  <a:srgbClr val="FFFFFF"/>
                </a:solidFill>
                <a:latin typeface="Calibri"/>
                <a:cs typeface="Calibri"/>
              </a:rPr>
              <a:t>TIO</a:t>
            </a:r>
            <a:r>
              <a:rPr sz="2800" b="1" spc="5" dirty="0">
                <a:solidFill>
                  <a:srgbClr val="FFFFFF"/>
                </a:solidFill>
                <a:latin typeface="Calibri"/>
                <a:cs typeface="Calibri"/>
              </a:rPr>
              <a:t>N</a:t>
            </a:r>
            <a:endParaRPr sz="2800">
              <a:latin typeface="Calibri"/>
              <a:cs typeface="Calibri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4828032" y="4514088"/>
            <a:ext cx="3051175" cy="1033780"/>
            <a:chOff x="4828032" y="4514088"/>
            <a:chExt cx="3051175" cy="1033780"/>
          </a:xfrm>
        </p:grpSpPr>
        <p:sp>
          <p:nvSpPr>
            <p:cNvPr id="4" name="object 4"/>
            <p:cNvSpPr/>
            <p:nvPr/>
          </p:nvSpPr>
          <p:spPr>
            <a:xfrm>
              <a:off x="4834128" y="4520184"/>
              <a:ext cx="3039110" cy="1021080"/>
            </a:xfrm>
            <a:custGeom>
              <a:avLst/>
              <a:gdLst/>
              <a:ahLst/>
              <a:cxnLst/>
              <a:rect l="l" t="t" r="r" b="b"/>
              <a:pathLst>
                <a:path w="3039109" h="1021079">
                  <a:moveTo>
                    <a:pt x="1519427" y="0"/>
                  </a:moveTo>
                  <a:lnTo>
                    <a:pt x="1449872" y="525"/>
                  </a:lnTo>
                  <a:lnTo>
                    <a:pt x="1381120" y="2086"/>
                  </a:lnTo>
                  <a:lnTo>
                    <a:pt x="1313238" y="4661"/>
                  </a:lnTo>
                  <a:lnTo>
                    <a:pt x="1246293" y="8226"/>
                  </a:lnTo>
                  <a:lnTo>
                    <a:pt x="1180352" y="12759"/>
                  </a:lnTo>
                  <a:lnTo>
                    <a:pt x="1115483" y="18238"/>
                  </a:lnTo>
                  <a:lnTo>
                    <a:pt x="1051752" y="24640"/>
                  </a:lnTo>
                  <a:lnTo>
                    <a:pt x="989226" y="31943"/>
                  </a:lnTo>
                  <a:lnTo>
                    <a:pt x="927973" y="40124"/>
                  </a:lnTo>
                  <a:lnTo>
                    <a:pt x="868059" y="49160"/>
                  </a:lnTo>
                  <a:lnTo>
                    <a:pt x="809551" y="59029"/>
                  </a:lnTo>
                  <a:lnTo>
                    <a:pt x="752517" y="69708"/>
                  </a:lnTo>
                  <a:lnTo>
                    <a:pt x="697023" y="81176"/>
                  </a:lnTo>
                  <a:lnTo>
                    <a:pt x="643137" y="93409"/>
                  </a:lnTo>
                  <a:lnTo>
                    <a:pt x="590925" y="106384"/>
                  </a:lnTo>
                  <a:lnTo>
                    <a:pt x="540455" y="120080"/>
                  </a:lnTo>
                  <a:lnTo>
                    <a:pt x="491793" y="134473"/>
                  </a:lnTo>
                  <a:lnTo>
                    <a:pt x="445008" y="149542"/>
                  </a:lnTo>
                  <a:lnTo>
                    <a:pt x="400164" y="165263"/>
                  </a:lnTo>
                  <a:lnTo>
                    <a:pt x="357330" y="181615"/>
                  </a:lnTo>
                  <a:lnTo>
                    <a:pt x="316573" y="198574"/>
                  </a:lnTo>
                  <a:lnTo>
                    <a:pt x="277960" y="216118"/>
                  </a:lnTo>
                  <a:lnTo>
                    <a:pt x="241558" y="234224"/>
                  </a:lnTo>
                  <a:lnTo>
                    <a:pt x="207433" y="252871"/>
                  </a:lnTo>
                  <a:lnTo>
                    <a:pt x="146285" y="291693"/>
                  </a:lnTo>
                  <a:lnTo>
                    <a:pt x="95052" y="332405"/>
                  </a:lnTo>
                  <a:lnTo>
                    <a:pt x="54271" y="374826"/>
                  </a:lnTo>
                  <a:lnTo>
                    <a:pt x="24478" y="418775"/>
                  </a:lnTo>
                  <a:lnTo>
                    <a:pt x="6208" y="464073"/>
                  </a:lnTo>
                  <a:lnTo>
                    <a:pt x="0" y="510540"/>
                  </a:lnTo>
                  <a:lnTo>
                    <a:pt x="1563" y="533907"/>
                  </a:lnTo>
                  <a:lnTo>
                    <a:pt x="13869" y="579812"/>
                  </a:lnTo>
                  <a:lnTo>
                    <a:pt x="37967" y="624458"/>
                  </a:lnTo>
                  <a:lnTo>
                    <a:pt x="73321" y="667666"/>
                  </a:lnTo>
                  <a:lnTo>
                    <a:pt x="119395" y="709255"/>
                  </a:lnTo>
                  <a:lnTo>
                    <a:pt x="175653" y="749045"/>
                  </a:lnTo>
                  <a:lnTo>
                    <a:pt x="241558" y="786855"/>
                  </a:lnTo>
                  <a:lnTo>
                    <a:pt x="277960" y="804961"/>
                  </a:lnTo>
                  <a:lnTo>
                    <a:pt x="316573" y="822505"/>
                  </a:lnTo>
                  <a:lnTo>
                    <a:pt x="357330" y="839464"/>
                  </a:lnTo>
                  <a:lnTo>
                    <a:pt x="400164" y="855816"/>
                  </a:lnTo>
                  <a:lnTo>
                    <a:pt x="445008" y="871537"/>
                  </a:lnTo>
                  <a:lnTo>
                    <a:pt x="491793" y="886606"/>
                  </a:lnTo>
                  <a:lnTo>
                    <a:pt x="540455" y="900999"/>
                  </a:lnTo>
                  <a:lnTo>
                    <a:pt x="590925" y="914695"/>
                  </a:lnTo>
                  <a:lnTo>
                    <a:pt x="643137" y="927670"/>
                  </a:lnTo>
                  <a:lnTo>
                    <a:pt x="697023" y="939903"/>
                  </a:lnTo>
                  <a:lnTo>
                    <a:pt x="752517" y="951371"/>
                  </a:lnTo>
                  <a:lnTo>
                    <a:pt x="809551" y="962050"/>
                  </a:lnTo>
                  <a:lnTo>
                    <a:pt x="868059" y="971919"/>
                  </a:lnTo>
                  <a:lnTo>
                    <a:pt x="927973" y="980955"/>
                  </a:lnTo>
                  <a:lnTo>
                    <a:pt x="989226" y="989136"/>
                  </a:lnTo>
                  <a:lnTo>
                    <a:pt x="1051752" y="996439"/>
                  </a:lnTo>
                  <a:lnTo>
                    <a:pt x="1115483" y="1002841"/>
                  </a:lnTo>
                  <a:lnTo>
                    <a:pt x="1180352" y="1008320"/>
                  </a:lnTo>
                  <a:lnTo>
                    <a:pt x="1246293" y="1012853"/>
                  </a:lnTo>
                  <a:lnTo>
                    <a:pt x="1313238" y="1016418"/>
                  </a:lnTo>
                  <a:lnTo>
                    <a:pt x="1381120" y="1018993"/>
                  </a:lnTo>
                  <a:lnTo>
                    <a:pt x="1449872" y="1020554"/>
                  </a:lnTo>
                  <a:lnTo>
                    <a:pt x="1519427" y="1021080"/>
                  </a:lnTo>
                  <a:lnTo>
                    <a:pt x="1588983" y="1020554"/>
                  </a:lnTo>
                  <a:lnTo>
                    <a:pt x="1657735" y="1018993"/>
                  </a:lnTo>
                  <a:lnTo>
                    <a:pt x="1725617" y="1016418"/>
                  </a:lnTo>
                  <a:lnTo>
                    <a:pt x="1792562" y="1012853"/>
                  </a:lnTo>
                  <a:lnTo>
                    <a:pt x="1858503" y="1008320"/>
                  </a:lnTo>
                  <a:lnTo>
                    <a:pt x="1923372" y="1002841"/>
                  </a:lnTo>
                  <a:lnTo>
                    <a:pt x="1987103" y="996439"/>
                  </a:lnTo>
                  <a:lnTo>
                    <a:pt x="2049629" y="989136"/>
                  </a:lnTo>
                  <a:lnTo>
                    <a:pt x="2110882" y="980955"/>
                  </a:lnTo>
                  <a:lnTo>
                    <a:pt x="2170796" y="971919"/>
                  </a:lnTo>
                  <a:lnTo>
                    <a:pt x="2229304" y="962050"/>
                  </a:lnTo>
                  <a:lnTo>
                    <a:pt x="2286338" y="951371"/>
                  </a:lnTo>
                  <a:lnTo>
                    <a:pt x="2341832" y="939903"/>
                  </a:lnTo>
                  <a:lnTo>
                    <a:pt x="2395718" y="927670"/>
                  </a:lnTo>
                  <a:lnTo>
                    <a:pt x="2447930" y="914695"/>
                  </a:lnTo>
                  <a:lnTo>
                    <a:pt x="2498400" y="900999"/>
                  </a:lnTo>
                  <a:lnTo>
                    <a:pt x="2547062" y="886606"/>
                  </a:lnTo>
                  <a:lnTo>
                    <a:pt x="2593848" y="871537"/>
                  </a:lnTo>
                  <a:lnTo>
                    <a:pt x="2638691" y="855816"/>
                  </a:lnTo>
                  <a:lnTo>
                    <a:pt x="2681525" y="839464"/>
                  </a:lnTo>
                  <a:lnTo>
                    <a:pt x="2722282" y="822505"/>
                  </a:lnTo>
                  <a:lnTo>
                    <a:pt x="2760895" y="804961"/>
                  </a:lnTo>
                  <a:lnTo>
                    <a:pt x="2797297" y="786855"/>
                  </a:lnTo>
                  <a:lnTo>
                    <a:pt x="2831422" y="768208"/>
                  </a:lnTo>
                  <a:lnTo>
                    <a:pt x="2892570" y="729386"/>
                  </a:lnTo>
                  <a:lnTo>
                    <a:pt x="2943803" y="688674"/>
                  </a:lnTo>
                  <a:lnTo>
                    <a:pt x="2984584" y="646253"/>
                  </a:lnTo>
                  <a:lnTo>
                    <a:pt x="3014377" y="602304"/>
                  </a:lnTo>
                  <a:lnTo>
                    <a:pt x="3032647" y="557006"/>
                  </a:lnTo>
                  <a:lnTo>
                    <a:pt x="3038855" y="510540"/>
                  </a:lnTo>
                  <a:lnTo>
                    <a:pt x="3037292" y="487172"/>
                  </a:lnTo>
                  <a:lnTo>
                    <a:pt x="3024986" y="441267"/>
                  </a:lnTo>
                  <a:lnTo>
                    <a:pt x="3000888" y="396621"/>
                  </a:lnTo>
                  <a:lnTo>
                    <a:pt x="2965534" y="353413"/>
                  </a:lnTo>
                  <a:lnTo>
                    <a:pt x="2919460" y="311824"/>
                  </a:lnTo>
                  <a:lnTo>
                    <a:pt x="2863202" y="272034"/>
                  </a:lnTo>
                  <a:lnTo>
                    <a:pt x="2797297" y="234224"/>
                  </a:lnTo>
                  <a:lnTo>
                    <a:pt x="2760895" y="216118"/>
                  </a:lnTo>
                  <a:lnTo>
                    <a:pt x="2722282" y="198574"/>
                  </a:lnTo>
                  <a:lnTo>
                    <a:pt x="2681525" y="181615"/>
                  </a:lnTo>
                  <a:lnTo>
                    <a:pt x="2638691" y="165263"/>
                  </a:lnTo>
                  <a:lnTo>
                    <a:pt x="2593848" y="149542"/>
                  </a:lnTo>
                  <a:lnTo>
                    <a:pt x="2547062" y="134473"/>
                  </a:lnTo>
                  <a:lnTo>
                    <a:pt x="2498400" y="120080"/>
                  </a:lnTo>
                  <a:lnTo>
                    <a:pt x="2447930" y="106384"/>
                  </a:lnTo>
                  <a:lnTo>
                    <a:pt x="2395718" y="93409"/>
                  </a:lnTo>
                  <a:lnTo>
                    <a:pt x="2341832" y="81176"/>
                  </a:lnTo>
                  <a:lnTo>
                    <a:pt x="2286338" y="69708"/>
                  </a:lnTo>
                  <a:lnTo>
                    <a:pt x="2229304" y="59029"/>
                  </a:lnTo>
                  <a:lnTo>
                    <a:pt x="2170796" y="49160"/>
                  </a:lnTo>
                  <a:lnTo>
                    <a:pt x="2110882" y="40124"/>
                  </a:lnTo>
                  <a:lnTo>
                    <a:pt x="2049629" y="31943"/>
                  </a:lnTo>
                  <a:lnTo>
                    <a:pt x="1987103" y="24640"/>
                  </a:lnTo>
                  <a:lnTo>
                    <a:pt x="1923372" y="18238"/>
                  </a:lnTo>
                  <a:lnTo>
                    <a:pt x="1858503" y="12759"/>
                  </a:lnTo>
                  <a:lnTo>
                    <a:pt x="1792562" y="8226"/>
                  </a:lnTo>
                  <a:lnTo>
                    <a:pt x="1725617" y="4661"/>
                  </a:lnTo>
                  <a:lnTo>
                    <a:pt x="1657735" y="2086"/>
                  </a:lnTo>
                  <a:lnTo>
                    <a:pt x="1588983" y="525"/>
                  </a:lnTo>
                  <a:lnTo>
                    <a:pt x="1519427" y="0"/>
                  </a:lnTo>
                  <a:close/>
                </a:path>
              </a:pathLst>
            </a:custGeom>
            <a:solidFill>
              <a:srgbClr val="5B9BD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4834128" y="4520184"/>
              <a:ext cx="3039110" cy="1021080"/>
            </a:xfrm>
            <a:custGeom>
              <a:avLst/>
              <a:gdLst/>
              <a:ahLst/>
              <a:cxnLst/>
              <a:rect l="l" t="t" r="r" b="b"/>
              <a:pathLst>
                <a:path w="3039109" h="1021079">
                  <a:moveTo>
                    <a:pt x="0" y="510540"/>
                  </a:moveTo>
                  <a:lnTo>
                    <a:pt x="6208" y="464073"/>
                  </a:lnTo>
                  <a:lnTo>
                    <a:pt x="24478" y="418775"/>
                  </a:lnTo>
                  <a:lnTo>
                    <a:pt x="54271" y="374826"/>
                  </a:lnTo>
                  <a:lnTo>
                    <a:pt x="95052" y="332405"/>
                  </a:lnTo>
                  <a:lnTo>
                    <a:pt x="146285" y="291693"/>
                  </a:lnTo>
                  <a:lnTo>
                    <a:pt x="207433" y="252871"/>
                  </a:lnTo>
                  <a:lnTo>
                    <a:pt x="241558" y="234224"/>
                  </a:lnTo>
                  <a:lnTo>
                    <a:pt x="277960" y="216118"/>
                  </a:lnTo>
                  <a:lnTo>
                    <a:pt x="316573" y="198574"/>
                  </a:lnTo>
                  <a:lnTo>
                    <a:pt x="357330" y="181615"/>
                  </a:lnTo>
                  <a:lnTo>
                    <a:pt x="400164" y="165263"/>
                  </a:lnTo>
                  <a:lnTo>
                    <a:pt x="445008" y="149542"/>
                  </a:lnTo>
                  <a:lnTo>
                    <a:pt x="491793" y="134473"/>
                  </a:lnTo>
                  <a:lnTo>
                    <a:pt x="540455" y="120080"/>
                  </a:lnTo>
                  <a:lnTo>
                    <a:pt x="590925" y="106384"/>
                  </a:lnTo>
                  <a:lnTo>
                    <a:pt x="643137" y="93409"/>
                  </a:lnTo>
                  <a:lnTo>
                    <a:pt x="697023" y="81176"/>
                  </a:lnTo>
                  <a:lnTo>
                    <a:pt x="752517" y="69708"/>
                  </a:lnTo>
                  <a:lnTo>
                    <a:pt x="809551" y="59029"/>
                  </a:lnTo>
                  <a:lnTo>
                    <a:pt x="868059" y="49160"/>
                  </a:lnTo>
                  <a:lnTo>
                    <a:pt x="927973" y="40124"/>
                  </a:lnTo>
                  <a:lnTo>
                    <a:pt x="989226" y="31943"/>
                  </a:lnTo>
                  <a:lnTo>
                    <a:pt x="1051752" y="24640"/>
                  </a:lnTo>
                  <a:lnTo>
                    <a:pt x="1115483" y="18238"/>
                  </a:lnTo>
                  <a:lnTo>
                    <a:pt x="1180352" y="12759"/>
                  </a:lnTo>
                  <a:lnTo>
                    <a:pt x="1246293" y="8226"/>
                  </a:lnTo>
                  <a:lnTo>
                    <a:pt x="1313238" y="4661"/>
                  </a:lnTo>
                  <a:lnTo>
                    <a:pt x="1381120" y="2086"/>
                  </a:lnTo>
                  <a:lnTo>
                    <a:pt x="1449872" y="525"/>
                  </a:lnTo>
                  <a:lnTo>
                    <a:pt x="1519427" y="0"/>
                  </a:lnTo>
                  <a:lnTo>
                    <a:pt x="1588983" y="525"/>
                  </a:lnTo>
                  <a:lnTo>
                    <a:pt x="1657735" y="2086"/>
                  </a:lnTo>
                  <a:lnTo>
                    <a:pt x="1725617" y="4661"/>
                  </a:lnTo>
                  <a:lnTo>
                    <a:pt x="1792562" y="8226"/>
                  </a:lnTo>
                  <a:lnTo>
                    <a:pt x="1858503" y="12759"/>
                  </a:lnTo>
                  <a:lnTo>
                    <a:pt x="1923372" y="18238"/>
                  </a:lnTo>
                  <a:lnTo>
                    <a:pt x="1987103" y="24640"/>
                  </a:lnTo>
                  <a:lnTo>
                    <a:pt x="2049629" y="31943"/>
                  </a:lnTo>
                  <a:lnTo>
                    <a:pt x="2110882" y="40124"/>
                  </a:lnTo>
                  <a:lnTo>
                    <a:pt x="2170796" y="49160"/>
                  </a:lnTo>
                  <a:lnTo>
                    <a:pt x="2229304" y="59029"/>
                  </a:lnTo>
                  <a:lnTo>
                    <a:pt x="2286338" y="69708"/>
                  </a:lnTo>
                  <a:lnTo>
                    <a:pt x="2341832" y="81176"/>
                  </a:lnTo>
                  <a:lnTo>
                    <a:pt x="2395718" y="93409"/>
                  </a:lnTo>
                  <a:lnTo>
                    <a:pt x="2447930" y="106384"/>
                  </a:lnTo>
                  <a:lnTo>
                    <a:pt x="2498400" y="120080"/>
                  </a:lnTo>
                  <a:lnTo>
                    <a:pt x="2547062" y="134473"/>
                  </a:lnTo>
                  <a:lnTo>
                    <a:pt x="2593848" y="149542"/>
                  </a:lnTo>
                  <a:lnTo>
                    <a:pt x="2638691" y="165263"/>
                  </a:lnTo>
                  <a:lnTo>
                    <a:pt x="2681525" y="181615"/>
                  </a:lnTo>
                  <a:lnTo>
                    <a:pt x="2722282" y="198574"/>
                  </a:lnTo>
                  <a:lnTo>
                    <a:pt x="2760895" y="216118"/>
                  </a:lnTo>
                  <a:lnTo>
                    <a:pt x="2797297" y="234224"/>
                  </a:lnTo>
                  <a:lnTo>
                    <a:pt x="2831422" y="252871"/>
                  </a:lnTo>
                  <a:lnTo>
                    <a:pt x="2892570" y="291693"/>
                  </a:lnTo>
                  <a:lnTo>
                    <a:pt x="2943803" y="332405"/>
                  </a:lnTo>
                  <a:lnTo>
                    <a:pt x="2984584" y="374826"/>
                  </a:lnTo>
                  <a:lnTo>
                    <a:pt x="3014377" y="418775"/>
                  </a:lnTo>
                  <a:lnTo>
                    <a:pt x="3032647" y="464073"/>
                  </a:lnTo>
                  <a:lnTo>
                    <a:pt x="3038855" y="510540"/>
                  </a:lnTo>
                  <a:lnTo>
                    <a:pt x="3037292" y="533907"/>
                  </a:lnTo>
                  <a:lnTo>
                    <a:pt x="3024986" y="579812"/>
                  </a:lnTo>
                  <a:lnTo>
                    <a:pt x="3000888" y="624458"/>
                  </a:lnTo>
                  <a:lnTo>
                    <a:pt x="2965534" y="667666"/>
                  </a:lnTo>
                  <a:lnTo>
                    <a:pt x="2919460" y="709255"/>
                  </a:lnTo>
                  <a:lnTo>
                    <a:pt x="2863202" y="749045"/>
                  </a:lnTo>
                  <a:lnTo>
                    <a:pt x="2797297" y="786855"/>
                  </a:lnTo>
                  <a:lnTo>
                    <a:pt x="2760895" y="804961"/>
                  </a:lnTo>
                  <a:lnTo>
                    <a:pt x="2722282" y="822505"/>
                  </a:lnTo>
                  <a:lnTo>
                    <a:pt x="2681525" y="839464"/>
                  </a:lnTo>
                  <a:lnTo>
                    <a:pt x="2638691" y="855816"/>
                  </a:lnTo>
                  <a:lnTo>
                    <a:pt x="2593848" y="871537"/>
                  </a:lnTo>
                  <a:lnTo>
                    <a:pt x="2547062" y="886606"/>
                  </a:lnTo>
                  <a:lnTo>
                    <a:pt x="2498400" y="900999"/>
                  </a:lnTo>
                  <a:lnTo>
                    <a:pt x="2447930" y="914695"/>
                  </a:lnTo>
                  <a:lnTo>
                    <a:pt x="2395718" y="927670"/>
                  </a:lnTo>
                  <a:lnTo>
                    <a:pt x="2341832" y="939903"/>
                  </a:lnTo>
                  <a:lnTo>
                    <a:pt x="2286338" y="951371"/>
                  </a:lnTo>
                  <a:lnTo>
                    <a:pt x="2229304" y="962050"/>
                  </a:lnTo>
                  <a:lnTo>
                    <a:pt x="2170796" y="971919"/>
                  </a:lnTo>
                  <a:lnTo>
                    <a:pt x="2110882" y="980955"/>
                  </a:lnTo>
                  <a:lnTo>
                    <a:pt x="2049629" y="989136"/>
                  </a:lnTo>
                  <a:lnTo>
                    <a:pt x="1987103" y="996439"/>
                  </a:lnTo>
                  <a:lnTo>
                    <a:pt x="1923372" y="1002841"/>
                  </a:lnTo>
                  <a:lnTo>
                    <a:pt x="1858503" y="1008320"/>
                  </a:lnTo>
                  <a:lnTo>
                    <a:pt x="1792562" y="1012853"/>
                  </a:lnTo>
                  <a:lnTo>
                    <a:pt x="1725617" y="1016418"/>
                  </a:lnTo>
                  <a:lnTo>
                    <a:pt x="1657735" y="1018993"/>
                  </a:lnTo>
                  <a:lnTo>
                    <a:pt x="1588983" y="1020554"/>
                  </a:lnTo>
                  <a:lnTo>
                    <a:pt x="1519427" y="1021080"/>
                  </a:lnTo>
                  <a:lnTo>
                    <a:pt x="1449872" y="1020554"/>
                  </a:lnTo>
                  <a:lnTo>
                    <a:pt x="1381120" y="1018993"/>
                  </a:lnTo>
                  <a:lnTo>
                    <a:pt x="1313238" y="1016418"/>
                  </a:lnTo>
                  <a:lnTo>
                    <a:pt x="1246293" y="1012853"/>
                  </a:lnTo>
                  <a:lnTo>
                    <a:pt x="1180352" y="1008320"/>
                  </a:lnTo>
                  <a:lnTo>
                    <a:pt x="1115483" y="1002841"/>
                  </a:lnTo>
                  <a:lnTo>
                    <a:pt x="1051752" y="996439"/>
                  </a:lnTo>
                  <a:lnTo>
                    <a:pt x="989226" y="989136"/>
                  </a:lnTo>
                  <a:lnTo>
                    <a:pt x="927973" y="980955"/>
                  </a:lnTo>
                  <a:lnTo>
                    <a:pt x="868059" y="971919"/>
                  </a:lnTo>
                  <a:lnTo>
                    <a:pt x="809551" y="962050"/>
                  </a:lnTo>
                  <a:lnTo>
                    <a:pt x="752517" y="951371"/>
                  </a:lnTo>
                  <a:lnTo>
                    <a:pt x="697023" y="939903"/>
                  </a:lnTo>
                  <a:lnTo>
                    <a:pt x="643137" y="927670"/>
                  </a:lnTo>
                  <a:lnTo>
                    <a:pt x="590925" y="914695"/>
                  </a:lnTo>
                  <a:lnTo>
                    <a:pt x="540455" y="900999"/>
                  </a:lnTo>
                  <a:lnTo>
                    <a:pt x="491793" y="886606"/>
                  </a:lnTo>
                  <a:lnTo>
                    <a:pt x="445008" y="871537"/>
                  </a:lnTo>
                  <a:lnTo>
                    <a:pt x="400164" y="855816"/>
                  </a:lnTo>
                  <a:lnTo>
                    <a:pt x="357330" y="839464"/>
                  </a:lnTo>
                  <a:lnTo>
                    <a:pt x="316573" y="822505"/>
                  </a:lnTo>
                  <a:lnTo>
                    <a:pt x="277960" y="804961"/>
                  </a:lnTo>
                  <a:lnTo>
                    <a:pt x="241558" y="786855"/>
                  </a:lnTo>
                  <a:lnTo>
                    <a:pt x="207433" y="768208"/>
                  </a:lnTo>
                  <a:lnTo>
                    <a:pt x="146285" y="729386"/>
                  </a:lnTo>
                  <a:lnTo>
                    <a:pt x="95052" y="688674"/>
                  </a:lnTo>
                  <a:lnTo>
                    <a:pt x="54271" y="646253"/>
                  </a:lnTo>
                  <a:lnTo>
                    <a:pt x="24478" y="602304"/>
                  </a:lnTo>
                  <a:lnTo>
                    <a:pt x="6208" y="557006"/>
                  </a:lnTo>
                  <a:lnTo>
                    <a:pt x="0" y="510540"/>
                  </a:lnTo>
                  <a:close/>
                </a:path>
              </a:pathLst>
            </a:custGeom>
            <a:ln w="12192">
              <a:solidFill>
                <a:srgbClr val="41709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/>
          <p:nvPr/>
        </p:nvSpPr>
        <p:spPr>
          <a:xfrm>
            <a:off x="5373370" y="4567885"/>
            <a:ext cx="1962150" cy="880744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 marR="5080" indent="271145">
              <a:lnSpc>
                <a:spcPct val="100000"/>
              </a:lnSpc>
              <a:spcBef>
                <a:spcPts val="110"/>
              </a:spcBef>
            </a:pPr>
            <a:r>
              <a:rPr sz="2800" b="1" spc="-5" dirty="0">
                <a:solidFill>
                  <a:srgbClr val="FFFFFF"/>
                </a:solidFill>
                <a:latin typeface="Calibri"/>
                <a:cs typeface="Calibri"/>
              </a:rPr>
              <a:t>INACTIVE </a:t>
            </a:r>
            <a:r>
              <a:rPr sz="2800" b="1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b="1" spc="-5" dirty="0">
                <a:solidFill>
                  <a:srgbClr val="FFFFFF"/>
                </a:solidFill>
                <a:latin typeface="Calibri"/>
                <a:cs typeface="Calibri"/>
              </a:rPr>
              <a:t>PO</a:t>
            </a:r>
            <a:r>
              <a:rPr sz="2800" b="1" spc="-15" dirty="0">
                <a:solidFill>
                  <a:srgbClr val="FFFFFF"/>
                </a:solidFill>
                <a:latin typeface="Calibri"/>
                <a:cs typeface="Calibri"/>
              </a:rPr>
              <a:t>P</a:t>
            </a:r>
            <a:r>
              <a:rPr sz="2800" b="1" spc="-5" dirty="0">
                <a:solidFill>
                  <a:srgbClr val="FFFFFF"/>
                </a:solidFill>
                <a:latin typeface="Calibri"/>
                <a:cs typeface="Calibri"/>
              </a:rPr>
              <a:t>U</a:t>
            </a:r>
            <a:r>
              <a:rPr sz="2800" b="1" spc="-15" dirty="0">
                <a:solidFill>
                  <a:srgbClr val="FFFFFF"/>
                </a:solidFill>
                <a:latin typeface="Calibri"/>
                <a:cs typeface="Calibri"/>
              </a:rPr>
              <a:t>L</a:t>
            </a:r>
            <a:r>
              <a:rPr sz="2800" b="1" spc="-215" dirty="0">
                <a:solidFill>
                  <a:srgbClr val="FFFFFF"/>
                </a:solidFill>
                <a:latin typeface="Calibri"/>
                <a:cs typeface="Calibri"/>
              </a:rPr>
              <a:t>A</a:t>
            </a:r>
            <a:r>
              <a:rPr sz="2800" b="1" spc="-5" dirty="0">
                <a:solidFill>
                  <a:srgbClr val="FFFFFF"/>
                </a:solidFill>
                <a:latin typeface="Calibri"/>
                <a:cs typeface="Calibri"/>
              </a:rPr>
              <a:t>TION</a:t>
            </a:r>
            <a:endParaRPr sz="2800">
              <a:latin typeface="Calibri"/>
              <a:cs typeface="Calibri"/>
            </a:endParaRPr>
          </a:p>
        </p:txBody>
      </p: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8177783" y="1127760"/>
            <a:ext cx="2954020" cy="546100"/>
          </a:xfrm>
          <a:prstGeom prst="rect">
            <a:avLst/>
          </a:prstGeom>
          <a:solidFill>
            <a:srgbClr val="BCD6ED"/>
          </a:solidFill>
          <a:ln w="12192">
            <a:solidFill>
              <a:srgbClr val="41709C"/>
            </a:solidFill>
          </a:ln>
        </p:spPr>
        <p:txBody>
          <a:bodyPr vert="horz" wrap="square" lIns="0" tIns="36830" rIns="0" bIns="0" rtlCol="0">
            <a:spAutoFit/>
          </a:bodyPr>
          <a:lstStyle/>
          <a:p>
            <a:pPr marL="662305">
              <a:lnSpc>
                <a:spcPct val="100000"/>
              </a:lnSpc>
              <a:spcBef>
                <a:spcPts val="290"/>
              </a:spcBef>
            </a:pPr>
            <a:r>
              <a:rPr sz="2800" spc="-20" dirty="0"/>
              <a:t>EMPLOYED</a:t>
            </a:r>
            <a:endParaRPr sz="2800"/>
          </a:p>
        </p:txBody>
      </p:sp>
      <p:sp>
        <p:nvSpPr>
          <p:cNvPr id="8" name="object 8"/>
          <p:cNvSpPr txBox="1"/>
          <p:nvPr/>
        </p:nvSpPr>
        <p:spPr>
          <a:xfrm>
            <a:off x="8177783" y="2694432"/>
            <a:ext cx="2954020" cy="546100"/>
          </a:xfrm>
          <a:prstGeom prst="rect">
            <a:avLst/>
          </a:prstGeom>
          <a:solidFill>
            <a:srgbClr val="BCD6ED"/>
          </a:solidFill>
          <a:ln w="12192">
            <a:solidFill>
              <a:srgbClr val="41709C"/>
            </a:solidFill>
          </a:ln>
        </p:spPr>
        <p:txBody>
          <a:bodyPr vert="horz" wrap="square" lIns="0" tIns="37465" rIns="0" bIns="0" rtlCol="0">
            <a:spAutoFit/>
          </a:bodyPr>
          <a:lstStyle/>
          <a:p>
            <a:pPr marL="427990">
              <a:lnSpc>
                <a:spcPct val="100000"/>
              </a:lnSpc>
              <a:spcBef>
                <a:spcPts val="295"/>
              </a:spcBef>
            </a:pPr>
            <a:r>
              <a:rPr sz="2800" b="1" spc="-20" dirty="0">
                <a:latin typeface="Calibri"/>
                <a:cs typeface="Calibri"/>
              </a:rPr>
              <a:t>UNEMPLOYED</a:t>
            </a:r>
            <a:endParaRPr sz="2800"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8177783" y="4611623"/>
            <a:ext cx="2954020" cy="835660"/>
          </a:xfrm>
          <a:prstGeom prst="rect">
            <a:avLst/>
          </a:prstGeom>
          <a:solidFill>
            <a:srgbClr val="BCD6ED"/>
          </a:solidFill>
          <a:ln w="12192">
            <a:solidFill>
              <a:srgbClr val="41709C"/>
            </a:solidFill>
          </a:ln>
        </p:spPr>
        <p:txBody>
          <a:bodyPr vert="horz" wrap="square" lIns="0" tIns="36195" rIns="0" bIns="0" rtlCol="0">
            <a:spAutoFit/>
          </a:bodyPr>
          <a:lstStyle/>
          <a:p>
            <a:pPr marL="635" algn="ctr">
              <a:lnSpc>
                <a:spcPct val="100000"/>
              </a:lnSpc>
              <a:spcBef>
                <a:spcPts val="285"/>
              </a:spcBef>
            </a:pPr>
            <a:r>
              <a:rPr sz="2400" spc="-10" dirty="0">
                <a:latin typeface="Calibri"/>
                <a:cs typeface="Calibri"/>
              </a:rPr>
              <a:t>Pensioners,</a:t>
            </a:r>
            <a:r>
              <a:rPr sz="2400" spc="-65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students,</a:t>
            </a:r>
            <a:endParaRPr sz="2400">
              <a:latin typeface="Calibri"/>
              <a:cs typeface="Calibri"/>
            </a:endParaRPr>
          </a:p>
          <a:p>
            <a:pPr marL="2540" algn="ctr">
              <a:lnSpc>
                <a:spcPct val="100000"/>
              </a:lnSpc>
            </a:pPr>
            <a:r>
              <a:rPr sz="2400" spc="-10" dirty="0">
                <a:latin typeface="Calibri"/>
                <a:cs typeface="Calibri"/>
              </a:rPr>
              <a:t>home-makers,</a:t>
            </a:r>
            <a:r>
              <a:rPr sz="2400" spc="-7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etc.</a:t>
            </a:r>
            <a:endParaRPr sz="24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079" name="Rectangle 3078">
            <a:extLst>
              <a:ext uri="{FF2B5EF4-FFF2-40B4-BE49-F238E27FC236}">
                <a16:creationId xmlns:a16="http://schemas.microsoft.com/office/drawing/2014/main" id="{2D2B266D-3625-4584-A5C3-7D3F672CFF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81" name="Rectangle 3080">
            <a:extLst>
              <a:ext uri="{FF2B5EF4-FFF2-40B4-BE49-F238E27FC236}">
                <a16:creationId xmlns:a16="http://schemas.microsoft.com/office/drawing/2014/main" id="{C463B99A-73EE-4FBB-B7C4-F9F9BCC25C6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83" name="Freeform: Shape 3082">
            <a:extLst>
              <a:ext uri="{FF2B5EF4-FFF2-40B4-BE49-F238E27FC236}">
                <a16:creationId xmlns:a16="http://schemas.microsoft.com/office/drawing/2014/main" id="{A5D2A5D1-BA0D-47D3-B051-DA7743C46E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219825"/>
          </a:xfrm>
          <a:custGeom>
            <a:avLst/>
            <a:gdLst>
              <a:gd name="connsiteX0" fmla="*/ 6789701 w 12192000"/>
              <a:gd name="connsiteY0" fmla="*/ 6151588 h 6219825"/>
              <a:gd name="connsiteX1" fmla="*/ 6788702 w 12192000"/>
              <a:gd name="connsiteY1" fmla="*/ 6151666 h 6219825"/>
              <a:gd name="connsiteX2" fmla="*/ 6788476 w 12192000"/>
              <a:gd name="connsiteY2" fmla="*/ 6152200 h 6219825"/>
              <a:gd name="connsiteX3" fmla="*/ 9834 w 12192000"/>
              <a:gd name="connsiteY3" fmla="*/ 0 h 6219825"/>
              <a:gd name="connsiteX4" fmla="*/ 12357 w 12192000"/>
              <a:gd name="connsiteY4" fmla="*/ 1 h 6219825"/>
              <a:gd name="connsiteX5" fmla="*/ 12192000 w 12192000"/>
              <a:gd name="connsiteY5" fmla="*/ 1 h 6219825"/>
              <a:gd name="connsiteX6" fmla="*/ 12192000 w 12192000"/>
              <a:gd name="connsiteY6" fmla="*/ 5105401 h 6219825"/>
              <a:gd name="connsiteX7" fmla="*/ 12191716 w 12192000"/>
              <a:gd name="connsiteY7" fmla="*/ 5105401 h 6219825"/>
              <a:gd name="connsiteX8" fmla="*/ 12192000 w 12192000"/>
              <a:gd name="connsiteY8" fmla="*/ 5256977 h 6219825"/>
              <a:gd name="connsiteX9" fmla="*/ 12061096 w 12192000"/>
              <a:gd name="connsiteY9" fmla="*/ 5296034 h 6219825"/>
              <a:gd name="connsiteX10" fmla="*/ 11676800 w 12192000"/>
              <a:gd name="connsiteY10" fmla="*/ 5399652 h 6219825"/>
              <a:gd name="connsiteX11" fmla="*/ 10425355 w 12192000"/>
              <a:gd name="connsiteY11" fmla="*/ 5683310 h 6219825"/>
              <a:gd name="connsiteX12" fmla="*/ 9424022 w 12192000"/>
              <a:gd name="connsiteY12" fmla="*/ 5858546 h 6219825"/>
              <a:gd name="connsiteX13" fmla="*/ 8458419 w 12192000"/>
              <a:gd name="connsiteY13" fmla="*/ 5992303 h 6219825"/>
              <a:gd name="connsiteX14" fmla="*/ 7715970 w 12192000"/>
              <a:gd name="connsiteY14" fmla="*/ 6072283 h 6219825"/>
              <a:gd name="connsiteX15" fmla="*/ 6951716 w 12192000"/>
              <a:gd name="connsiteY15" fmla="*/ 6138091 h 6219825"/>
              <a:gd name="connsiteX16" fmla="*/ 6936303 w 12192000"/>
              <a:gd name="connsiteY16" fmla="*/ 6140163 h 6219825"/>
              <a:gd name="connsiteX17" fmla="*/ 6790448 w 12192000"/>
              <a:gd name="connsiteY17" fmla="*/ 6151529 h 6219825"/>
              <a:gd name="connsiteX18" fmla="*/ 6799941 w 12192000"/>
              <a:gd name="connsiteY18" fmla="*/ 6153349 h 6219825"/>
              <a:gd name="connsiteX19" fmla="*/ 6835432 w 12192000"/>
              <a:gd name="connsiteY19" fmla="*/ 6151642 h 6219825"/>
              <a:gd name="connsiteX20" fmla="*/ 6884003 w 12192000"/>
              <a:gd name="connsiteY20" fmla="*/ 6148662 h 6219825"/>
              <a:gd name="connsiteX21" fmla="*/ 7578771 w 12192000"/>
              <a:gd name="connsiteY21" fmla="*/ 6116122 h 6219825"/>
              <a:gd name="connsiteX22" fmla="*/ 8623845 w 12192000"/>
              <a:gd name="connsiteY22" fmla="*/ 6029188 h 6219825"/>
              <a:gd name="connsiteX23" fmla="*/ 9479970 w 12192000"/>
              <a:gd name="connsiteY23" fmla="*/ 5925239 h 6219825"/>
              <a:gd name="connsiteX24" fmla="*/ 10629308 w 12192000"/>
              <a:gd name="connsiteY24" fmla="*/ 5731000 h 6219825"/>
              <a:gd name="connsiteX25" fmla="*/ 11998498 w 12192000"/>
              <a:gd name="connsiteY25" fmla="*/ 5404869 h 6219825"/>
              <a:gd name="connsiteX26" fmla="*/ 12192000 w 12192000"/>
              <a:gd name="connsiteY26" fmla="*/ 5347846 h 6219825"/>
              <a:gd name="connsiteX27" fmla="*/ 12192000 w 12192000"/>
              <a:gd name="connsiteY27" fmla="*/ 5402606 h 6219825"/>
              <a:gd name="connsiteX28" fmla="*/ 11829257 w 12192000"/>
              <a:gd name="connsiteY28" fmla="*/ 5507950 h 6219825"/>
              <a:gd name="connsiteX29" fmla="*/ 10939183 w 12192000"/>
              <a:gd name="connsiteY29" fmla="*/ 5722555 h 6219825"/>
              <a:gd name="connsiteX30" fmla="*/ 9985530 w 12192000"/>
              <a:gd name="connsiteY30" fmla="*/ 5902635 h 6219825"/>
              <a:gd name="connsiteX31" fmla="*/ 9186882 w 12192000"/>
              <a:gd name="connsiteY31" fmla="*/ 6018631 h 6219825"/>
              <a:gd name="connsiteX32" fmla="*/ 8578198 w 12192000"/>
              <a:gd name="connsiteY32" fmla="*/ 6088179 h 6219825"/>
              <a:gd name="connsiteX33" fmla="*/ 7864358 w 12192000"/>
              <a:gd name="connsiteY33" fmla="*/ 6149656 h 6219825"/>
              <a:gd name="connsiteX34" fmla="*/ 6935502 w 12192000"/>
              <a:gd name="connsiteY34" fmla="*/ 6201071 h 6219825"/>
              <a:gd name="connsiteX35" fmla="*/ 6477750 w 12192000"/>
              <a:gd name="connsiteY35" fmla="*/ 6214980 h 6219825"/>
              <a:gd name="connsiteX36" fmla="*/ 6362294 w 12192000"/>
              <a:gd name="connsiteY36" fmla="*/ 6219825 h 6219825"/>
              <a:gd name="connsiteX37" fmla="*/ 6057129 w 12192000"/>
              <a:gd name="connsiteY37" fmla="*/ 6219825 h 6219825"/>
              <a:gd name="connsiteX38" fmla="*/ 5977784 w 12192000"/>
              <a:gd name="connsiteY38" fmla="*/ 6215229 h 6219825"/>
              <a:gd name="connsiteX39" fmla="*/ 5265087 w 12192000"/>
              <a:gd name="connsiteY39" fmla="*/ 6178965 h 6219825"/>
              <a:gd name="connsiteX40" fmla="*/ 4346277 w 12192000"/>
              <a:gd name="connsiteY40" fmla="*/ 6116869 h 6219825"/>
              <a:gd name="connsiteX41" fmla="*/ 3373045 w 12192000"/>
              <a:gd name="connsiteY41" fmla="*/ 6018259 h 6219825"/>
              <a:gd name="connsiteX42" fmla="*/ 2362173 w 12192000"/>
              <a:gd name="connsiteY42" fmla="*/ 5899282 h 6219825"/>
              <a:gd name="connsiteX43" fmla="*/ 1233178 w 12192000"/>
              <a:gd name="connsiteY43" fmla="*/ 5726033 h 6219825"/>
              <a:gd name="connsiteX44" fmla="*/ 68500 w 12192000"/>
              <a:gd name="connsiteY44" fmla="*/ 5486226 h 6219825"/>
              <a:gd name="connsiteX45" fmla="*/ 0 w 12192000"/>
              <a:gd name="connsiteY45" fmla="*/ 5468863 h 6219825"/>
              <a:gd name="connsiteX46" fmla="*/ 0 w 12192000"/>
              <a:gd name="connsiteY46" fmla="*/ 5412351 h 6219825"/>
              <a:gd name="connsiteX47" fmla="*/ 72441 w 12192000"/>
              <a:gd name="connsiteY47" fmla="*/ 5431135 h 6219825"/>
              <a:gd name="connsiteX48" fmla="*/ 600716 w 12192000"/>
              <a:gd name="connsiteY48" fmla="*/ 5549555 h 6219825"/>
              <a:gd name="connsiteX49" fmla="*/ 1769512 w 12192000"/>
              <a:gd name="connsiteY49" fmla="*/ 5759811 h 6219825"/>
              <a:gd name="connsiteX50" fmla="*/ 2613554 w 12192000"/>
              <a:gd name="connsiteY50" fmla="*/ 5876802 h 6219825"/>
              <a:gd name="connsiteX51" fmla="*/ 2581134 w 12192000"/>
              <a:gd name="connsiteY51" fmla="*/ 5866867 h 6219825"/>
              <a:gd name="connsiteX52" fmla="*/ 1112635 w 12192000"/>
              <a:gd name="connsiteY52" fmla="*/ 5534031 h 6219825"/>
              <a:gd name="connsiteX53" fmla="*/ 420412 w 12192000"/>
              <a:gd name="connsiteY53" fmla="*/ 5334514 h 6219825"/>
              <a:gd name="connsiteX54" fmla="*/ 0 w 12192000"/>
              <a:gd name="connsiteY54" fmla="*/ 5195539 h 6219825"/>
              <a:gd name="connsiteX55" fmla="*/ 60 w 12192000"/>
              <a:gd name="connsiteY55" fmla="*/ 5105401 h 6219825"/>
              <a:gd name="connsiteX56" fmla="*/ 0 w 12192000"/>
              <a:gd name="connsiteY56" fmla="*/ 5105401 h 6219825"/>
              <a:gd name="connsiteX57" fmla="*/ 0 w 12192000"/>
              <a:gd name="connsiteY57" fmla="*/ 1 h 6219825"/>
              <a:gd name="connsiteX58" fmla="*/ 9834 w 12192000"/>
              <a:gd name="connsiteY58" fmla="*/ 1 h 62198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</a:cxnLst>
            <a:rect l="l" t="t" r="r" b="b"/>
            <a:pathLst>
              <a:path w="12192000" h="6219825">
                <a:moveTo>
                  <a:pt x="6789701" y="6151588"/>
                </a:moveTo>
                <a:lnTo>
                  <a:pt x="6788702" y="6151666"/>
                </a:lnTo>
                <a:cubicBezTo>
                  <a:pt x="6788627" y="6151844"/>
                  <a:pt x="6788551" y="6152022"/>
                  <a:pt x="6788476" y="6152200"/>
                </a:cubicBezTo>
                <a:close/>
                <a:moveTo>
                  <a:pt x="9834" y="0"/>
                </a:moveTo>
                <a:lnTo>
                  <a:pt x="12357" y="1"/>
                </a:lnTo>
                <a:lnTo>
                  <a:pt x="12192000" y="1"/>
                </a:lnTo>
                <a:lnTo>
                  <a:pt x="12192000" y="5105401"/>
                </a:lnTo>
                <a:lnTo>
                  <a:pt x="12191716" y="5105401"/>
                </a:lnTo>
                <a:lnTo>
                  <a:pt x="12192000" y="5256977"/>
                </a:lnTo>
                <a:lnTo>
                  <a:pt x="12061096" y="5296034"/>
                </a:lnTo>
                <a:cubicBezTo>
                  <a:pt x="11933500" y="5332263"/>
                  <a:pt x="11805390" y="5366806"/>
                  <a:pt x="11676800" y="5399652"/>
                </a:cubicBezTo>
                <a:cubicBezTo>
                  <a:pt x="11262789" y="5507204"/>
                  <a:pt x="10845343" y="5600846"/>
                  <a:pt x="10425355" y="5683310"/>
                </a:cubicBezTo>
                <a:cubicBezTo>
                  <a:pt x="10092810" y="5748549"/>
                  <a:pt x="9759033" y="5806970"/>
                  <a:pt x="9424022" y="5858546"/>
                </a:cubicBezTo>
                <a:cubicBezTo>
                  <a:pt x="9102997" y="5908224"/>
                  <a:pt x="8781133" y="5952809"/>
                  <a:pt x="8458419" y="5992303"/>
                </a:cubicBezTo>
                <a:cubicBezTo>
                  <a:pt x="8211360" y="6022481"/>
                  <a:pt x="7963792" y="6048065"/>
                  <a:pt x="7715970" y="6072283"/>
                </a:cubicBezTo>
                <a:lnTo>
                  <a:pt x="6951716" y="6138091"/>
                </a:lnTo>
                <a:lnTo>
                  <a:pt x="6936303" y="6140163"/>
                </a:lnTo>
                <a:lnTo>
                  <a:pt x="6790448" y="6151529"/>
                </a:lnTo>
                <a:lnTo>
                  <a:pt x="6799941" y="6153349"/>
                </a:lnTo>
                <a:cubicBezTo>
                  <a:pt x="6811623" y="6153816"/>
                  <a:pt x="6823734" y="6151642"/>
                  <a:pt x="6835432" y="6151642"/>
                </a:cubicBezTo>
                <a:cubicBezTo>
                  <a:pt x="6851580" y="6151642"/>
                  <a:pt x="6867729" y="6149034"/>
                  <a:pt x="6884003" y="6148662"/>
                </a:cubicBezTo>
                <a:cubicBezTo>
                  <a:pt x="7115805" y="6143198"/>
                  <a:pt x="7347351" y="6131026"/>
                  <a:pt x="7578771" y="6116122"/>
                </a:cubicBezTo>
                <a:cubicBezTo>
                  <a:pt x="7927552" y="6093644"/>
                  <a:pt x="8276080" y="6065453"/>
                  <a:pt x="8623845" y="6029188"/>
                </a:cubicBezTo>
                <a:cubicBezTo>
                  <a:pt x="8909939" y="5999878"/>
                  <a:pt x="9195310" y="5965228"/>
                  <a:pt x="9479970" y="5925239"/>
                </a:cubicBezTo>
                <a:cubicBezTo>
                  <a:pt x="9864901" y="5870842"/>
                  <a:pt x="10248014" y="5806101"/>
                  <a:pt x="10629308" y="5731000"/>
                </a:cubicBezTo>
                <a:cubicBezTo>
                  <a:pt x="11090114" y="5639842"/>
                  <a:pt x="11546975" y="5532291"/>
                  <a:pt x="11998498" y="5404869"/>
                </a:cubicBezTo>
                <a:lnTo>
                  <a:pt x="12192000" y="5347846"/>
                </a:lnTo>
                <a:lnTo>
                  <a:pt x="12192000" y="5402606"/>
                </a:lnTo>
                <a:lnTo>
                  <a:pt x="11829257" y="5507950"/>
                </a:lnTo>
                <a:cubicBezTo>
                  <a:pt x="11534769" y="5587680"/>
                  <a:pt x="11238120" y="5658596"/>
                  <a:pt x="10939183" y="5722555"/>
                </a:cubicBezTo>
                <a:cubicBezTo>
                  <a:pt x="10622824" y="5790365"/>
                  <a:pt x="10304941" y="5850387"/>
                  <a:pt x="9985530" y="5902635"/>
                </a:cubicBezTo>
                <a:cubicBezTo>
                  <a:pt x="9720036" y="5946102"/>
                  <a:pt x="9453814" y="5984764"/>
                  <a:pt x="9186882" y="6018631"/>
                </a:cubicBezTo>
                <a:cubicBezTo>
                  <a:pt x="8984197" y="6044216"/>
                  <a:pt x="8781514" y="6068309"/>
                  <a:pt x="8578198" y="6088179"/>
                </a:cubicBezTo>
                <a:lnTo>
                  <a:pt x="7864358" y="6149656"/>
                </a:lnTo>
                <a:cubicBezTo>
                  <a:pt x="7554994" y="6172009"/>
                  <a:pt x="7245502" y="6189895"/>
                  <a:pt x="6935502" y="6201071"/>
                </a:cubicBezTo>
                <a:lnTo>
                  <a:pt x="6477750" y="6214980"/>
                </a:lnTo>
                <a:cubicBezTo>
                  <a:pt x="6439195" y="6212895"/>
                  <a:pt x="6400529" y="6214521"/>
                  <a:pt x="6362294" y="6219825"/>
                </a:cubicBezTo>
                <a:lnTo>
                  <a:pt x="6057129" y="6219825"/>
                </a:lnTo>
                <a:lnTo>
                  <a:pt x="5977784" y="6215229"/>
                </a:lnTo>
                <a:lnTo>
                  <a:pt x="5265087" y="6178965"/>
                </a:lnTo>
                <a:cubicBezTo>
                  <a:pt x="4958267" y="6166544"/>
                  <a:pt x="4651826" y="6146055"/>
                  <a:pt x="4346277" y="6116869"/>
                </a:cubicBezTo>
                <a:lnTo>
                  <a:pt x="3373045" y="6018259"/>
                </a:lnTo>
                <a:cubicBezTo>
                  <a:pt x="3035412" y="5983982"/>
                  <a:pt x="2698456" y="5944327"/>
                  <a:pt x="2362173" y="5899282"/>
                </a:cubicBezTo>
                <a:cubicBezTo>
                  <a:pt x="1984692" y="5849108"/>
                  <a:pt x="1608364" y="5791358"/>
                  <a:pt x="1233178" y="5726033"/>
                </a:cubicBezTo>
                <a:cubicBezTo>
                  <a:pt x="842181" y="5657291"/>
                  <a:pt x="453758" y="5578770"/>
                  <a:pt x="68500" y="5486226"/>
                </a:cubicBezTo>
                <a:lnTo>
                  <a:pt x="0" y="5468863"/>
                </a:lnTo>
                <a:lnTo>
                  <a:pt x="0" y="5412351"/>
                </a:lnTo>
                <a:lnTo>
                  <a:pt x="72441" y="5431135"/>
                </a:lnTo>
                <a:cubicBezTo>
                  <a:pt x="247961" y="5473331"/>
                  <a:pt x="424164" y="5512608"/>
                  <a:pt x="600716" y="5549555"/>
                </a:cubicBezTo>
                <a:cubicBezTo>
                  <a:pt x="988279" y="5630403"/>
                  <a:pt x="1378133" y="5699330"/>
                  <a:pt x="1769512" y="5759811"/>
                </a:cubicBezTo>
                <a:cubicBezTo>
                  <a:pt x="2052426" y="5803406"/>
                  <a:pt x="2335725" y="5843519"/>
                  <a:pt x="2613554" y="5876802"/>
                </a:cubicBezTo>
                <a:cubicBezTo>
                  <a:pt x="2605544" y="5879410"/>
                  <a:pt x="2594611" y="5869350"/>
                  <a:pt x="2581134" y="5866867"/>
                </a:cubicBezTo>
                <a:cubicBezTo>
                  <a:pt x="2087178" y="5774877"/>
                  <a:pt x="1597684" y="5663937"/>
                  <a:pt x="1112635" y="5534031"/>
                </a:cubicBezTo>
                <a:cubicBezTo>
                  <a:pt x="880453" y="5471934"/>
                  <a:pt x="649713" y="5405428"/>
                  <a:pt x="420412" y="5334514"/>
                </a:cubicBezTo>
                <a:lnTo>
                  <a:pt x="0" y="5195539"/>
                </a:lnTo>
                <a:lnTo>
                  <a:pt x="60" y="5105401"/>
                </a:lnTo>
                <a:lnTo>
                  <a:pt x="0" y="5105401"/>
                </a:lnTo>
                <a:lnTo>
                  <a:pt x="0" y="1"/>
                </a:lnTo>
                <a:lnTo>
                  <a:pt x="9834" y="1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3074" name="Picture 2" descr="Science 5º.Colegio Lope de vega. Curso 2018/2019.: Active population  (employed and unemployed) and inactive population">
            <a:extLst>
              <a:ext uri="{FF2B5EF4-FFF2-40B4-BE49-F238E27FC236}">
                <a16:creationId xmlns:a16="http://schemas.microsoft.com/office/drawing/2014/main" id="{7C971349-F500-C27D-12C4-F788575066E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655233" y="228600"/>
            <a:ext cx="8805334" cy="4953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6367896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103" name="Rectangle 4102">
            <a:extLst>
              <a:ext uri="{FF2B5EF4-FFF2-40B4-BE49-F238E27FC236}">
                <a16:creationId xmlns:a16="http://schemas.microsoft.com/office/drawing/2014/main" id="{2D2B266D-3625-4584-A5C3-7D3F672CFF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05" name="Rectangle 4104">
            <a:extLst>
              <a:ext uri="{FF2B5EF4-FFF2-40B4-BE49-F238E27FC236}">
                <a16:creationId xmlns:a16="http://schemas.microsoft.com/office/drawing/2014/main" id="{C463B99A-73EE-4FBB-B7C4-F9F9BCC25C6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07" name="Freeform: Shape 4106">
            <a:extLst>
              <a:ext uri="{FF2B5EF4-FFF2-40B4-BE49-F238E27FC236}">
                <a16:creationId xmlns:a16="http://schemas.microsoft.com/office/drawing/2014/main" id="{A5D2A5D1-BA0D-47D3-B051-DA7743C46E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219825"/>
          </a:xfrm>
          <a:custGeom>
            <a:avLst/>
            <a:gdLst>
              <a:gd name="connsiteX0" fmla="*/ 6789701 w 12192000"/>
              <a:gd name="connsiteY0" fmla="*/ 6151588 h 6219825"/>
              <a:gd name="connsiteX1" fmla="*/ 6788702 w 12192000"/>
              <a:gd name="connsiteY1" fmla="*/ 6151666 h 6219825"/>
              <a:gd name="connsiteX2" fmla="*/ 6788476 w 12192000"/>
              <a:gd name="connsiteY2" fmla="*/ 6152200 h 6219825"/>
              <a:gd name="connsiteX3" fmla="*/ 9834 w 12192000"/>
              <a:gd name="connsiteY3" fmla="*/ 0 h 6219825"/>
              <a:gd name="connsiteX4" fmla="*/ 12357 w 12192000"/>
              <a:gd name="connsiteY4" fmla="*/ 1 h 6219825"/>
              <a:gd name="connsiteX5" fmla="*/ 12192000 w 12192000"/>
              <a:gd name="connsiteY5" fmla="*/ 1 h 6219825"/>
              <a:gd name="connsiteX6" fmla="*/ 12192000 w 12192000"/>
              <a:gd name="connsiteY6" fmla="*/ 5105401 h 6219825"/>
              <a:gd name="connsiteX7" fmla="*/ 12191716 w 12192000"/>
              <a:gd name="connsiteY7" fmla="*/ 5105401 h 6219825"/>
              <a:gd name="connsiteX8" fmla="*/ 12192000 w 12192000"/>
              <a:gd name="connsiteY8" fmla="*/ 5256977 h 6219825"/>
              <a:gd name="connsiteX9" fmla="*/ 12061096 w 12192000"/>
              <a:gd name="connsiteY9" fmla="*/ 5296034 h 6219825"/>
              <a:gd name="connsiteX10" fmla="*/ 11676800 w 12192000"/>
              <a:gd name="connsiteY10" fmla="*/ 5399652 h 6219825"/>
              <a:gd name="connsiteX11" fmla="*/ 10425355 w 12192000"/>
              <a:gd name="connsiteY11" fmla="*/ 5683310 h 6219825"/>
              <a:gd name="connsiteX12" fmla="*/ 9424022 w 12192000"/>
              <a:gd name="connsiteY12" fmla="*/ 5858546 h 6219825"/>
              <a:gd name="connsiteX13" fmla="*/ 8458419 w 12192000"/>
              <a:gd name="connsiteY13" fmla="*/ 5992303 h 6219825"/>
              <a:gd name="connsiteX14" fmla="*/ 7715970 w 12192000"/>
              <a:gd name="connsiteY14" fmla="*/ 6072283 h 6219825"/>
              <a:gd name="connsiteX15" fmla="*/ 6951716 w 12192000"/>
              <a:gd name="connsiteY15" fmla="*/ 6138091 h 6219825"/>
              <a:gd name="connsiteX16" fmla="*/ 6936303 w 12192000"/>
              <a:gd name="connsiteY16" fmla="*/ 6140163 h 6219825"/>
              <a:gd name="connsiteX17" fmla="*/ 6790448 w 12192000"/>
              <a:gd name="connsiteY17" fmla="*/ 6151529 h 6219825"/>
              <a:gd name="connsiteX18" fmla="*/ 6799941 w 12192000"/>
              <a:gd name="connsiteY18" fmla="*/ 6153349 h 6219825"/>
              <a:gd name="connsiteX19" fmla="*/ 6835432 w 12192000"/>
              <a:gd name="connsiteY19" fmla="*/ 6151642 h 6219825"/>
              <a:gd name="connsiteX20" fmla="*/ 6884003 w 12192000"/>
              <a:gd name="connsiteY20" fmla="*/ 6148662 h 6219825"/>
              <a:gd name="connsiteX21" fmla="*/ 7578771 w 12192000"/>
              <a:gd name="connsiteY21" fmla="*/ 6116122 h 6219825"/>
              <a:gd name="connsiteX22" fmla="*/ 8623845 w 12192000"/>
              <a:gd name="connsiteY22" fmla="*/ 6029188 h 6219825"/>
              <a:gd name="connsiteX23" fmla="*/ 9479970 w 12192000"/>
              <a:gd name="connsiteY23" fmla="*/ 5925239 h 6219825"/>
              <a:gd name="connsiteX24" fmla="*/ 10629308 w 12192000"/>
              <a:gd name="connsiteY24" fmla="*/ 5731000 h 6219825"/>
              <a:gd name="connsiteX25" fmla="*/ 11998498 w 12192000"/>
              <a:gd name="connsiteY25" fmla="*/ 5404869 h 6219825"/>
              <a:gd name="connsiteX26" fmla="*/ 12192000 w 12192000"/>
              <a:gd name="connsiteY26" fmla="*/ 5347846 h 6219825"/>
              <a:gd name="connsiteX27" fmla="*/ 12192000 w 12192000"/>
              <a:gd name="connsiteY27" fmla="*/ 5402606 h 6219825"/>
              <a:gd name="connsiteX28" fmla="*/ 11829257 w 12192000"/>
              <a:gd name="connsiteY28" fmla="*/ 5507950 h 6219825"/>
              <a:gd name="connsiteX29" fmla="*/ 10939183 w 12192000"/>
              <a:gd name="connsiteY29" fmla="*/ 5722555 h 6219825"/>
              <a:gd name="connsiteX30" fmla="*/ 9985530 w 12192000"/>
              <a:gd name="connsiteY30" fmla="*/ 5902635 h 6219825"/>
              <a:gd name="connsiteX31" fmla="*/ 9186882 w 12192000"/>
              <a:gd name="connsiteY31" fmla="*/ 6018631 h 6219825"/>
              <a:gd name="connsiteX32" fmla="*/ 8578198 w 12192000"/>
              <a:gd name="connsiteY32" fmla="*/ 6088179 h 6219825"/>
              <a:gd name="connsiteX33" fmla="*/ 7864358 w 12192000"/>
              <a:gd name="connsiteY33" fmla="*/ 6149656 h 6219825"/>
              <a:gd name="connsiteX34" fmla="*/ 6935502 w 12192000"/>
              <a:gd name="connsiteY34" fmla="*/ 6201071 h 6219825"/>
              <a:gd name="connsiteX35" fmla="*/ 6477750 w 12192000"/>
              <a:gd name="connsiteY35" fmla="*/ 6214980 h 6219825"/>
              <a:gd name="connsiteX36" fmla="*/ 6362294 w 12192000"/>
              <a:gd name="connsiteY36" fmla="*/ 6219825 h 6219825"/>
              <a:gd name="connsiteX37" fmla="*/ 6057129 w 12192000"/>
              <a:gd name="connsiteY37" fmla="*/ 6219825 h 6219825"/>
              <a:gd name="connsiteX38" fmla="*/ 5977784 w 12192000"/>
              <a:gd name="connsiteY38" fmla="*/ 6215229 h 6219825"/>
              <a:gd name="connsiteX39" fmla="*/ 5265087 w 12192000"/>
              <a:gd name="connsiteY39" fmla="*/ 6178965 h 6219825"/>
              <a:gd name="connsiteX40" fmla="*/ 4346277 w 12192000"/>
              <a:gd name="connsiteY40" fmla="*/ 6116869 h 6219825"/>
              <a:gd name="connsiteX41" fmla="*/ 3373045 w 12192000"/>
              <a:gd name="connsiteY41" fmla="*/ 6018259 h 6219825"/>
              <a:gd name="connsiteX42" fmla="*/ 2362173 w 12192000"/>
              <a:gd name="connsiteY42" fmla="*/ 5899282 h 6219825"/>
              <a:gd name="connsiteX43" fmla="*/ 1233178 w 12192000"/>
              <a:gd name="connsiteY43" fmla="*/ 5726033 h 6219825"/>
              <a:gd name="connsiteX44" fmla="*/ 68500 w 12192000"/>
              <a:gd name="connsiteY44" fmla="*/ 5486226 h 6219825"/>
              <a:gd name="connsiteX45" fmla="*/ 0 w 12192000"/>
              <a:gd name="connsiteY45" fmla="*/ 5468863 h 6219825"/>
              <a:gd name="connsiteX46" fmla="*/ 0 w 12192000"/>
              <a:gd name="connsiteY46" fmla="*/ 5412351 h 6219825"/>
              <a:gd name="connsiteX47" fmla="*/ 72441 w 12192000"/>
              <a:gd name="connsiteY47" fmla="*/ 5431135 h 6219825"/>
              <a:gd name="connsiteX48" fmla="*/ 600716 w 12192000"/>
              <a:gd name="connsiteY48" fmla="*/ 5549555 h 6219825"/>
              <a:gd name="connsiteX49" fmla="*/ 1769512 w 12192000"/>
              <a:gd name="connsiteY49" fmla="*/ 5759811 h 6219825"/>
              <a:gd name="connsiteX50" fmla="*/ 2613554 w 12192000"/>
              <a:gd name="connsiteY50" fmla="*/ 5876802 h 6219825"/>
              <a:gd name="connsiteX51" fmla="*/ 2581134 w 12192000"/>
              <a:gd name="connsiteY51" fmla="*/ 5866867 h 6219825"/>
              <a:gd name="connsiteX52" fmla="*/ 1112635 w 12192000"/>
              <a:gd name="connsiteY52" fmla="*/ 5534031 h 6219825"/>
              <a:gd name="connsiteX53" fmla="*/ 420412 w 12192000"/>
              <a:gd name="connsiteY53" fmla="*/ 5334514 h 6219825"/>
              <a:gd name="connsiteX54" fmla="*/ 0 w 12192000"/>
              <a:gd name="connsiteY54" fmla="*/ 5195539 h 6219825"/>
              <a:gd name="connsiteX55" fmla="*/ 60 w 12192000"/>
              <a:gd name="connsiteY55" fmla="*/ 5105401 h 6219825"/>
              <a:gd name="connsiteX56" fmla="*/ 0 w 12192000"/>
              <a:gd name="connsiteY56" fmla="*/ 5105401 h 6219825"/>
              <a:gd name="connsiteX57" fmla="*/ 0 w 12192000"/>
              <a:gd name="connsiteY57" fmla="*/ 1 h 6219825"/>
              <a:gd name="connsiteX58" fmla="*/ 9834 w 12192000"/>
              <a:gd name="connsiteY58" fmla="*/ 1 h 62198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</a:cxnLst>
            <a:rect l="l" t="t" r="r" b="b"/>
            <a:pathLst>
              <a:path w="12192000" h="6219825">
                <a:moveTo>
                  <a:pt x="6789701" y="6151588"/>
                </a:moveTo>
                <a:lnTo>
                  <a:pt x="6788702" y="6151666"/>
                </a:lnTo>
                <a:cubicBezTo>
                  <a:pt x="6788627" y="6151844"/>
                  <a:pt x="6788551" y="6152022"/>
                  <a:pt x="6788476" y="6152200"/>
                </a:cubicBezTo>
                <a:close/>
                <a:moveTo>
                  <a:pt x="9834" y="0"/>
                </a:moveTo>
                <a:lnTo>
                  <a:pt x="12357" y="1"/>
                </a:lnTo>
                <a:lnTo>
                  <a:pt x="12192000" y="1"/>
                </a:lnTo>
                <a:lnTo>
                  <a:pt x="12192000" y="5105401"/>
                </a:lnTo>
                <a:lnTo>
                  <a:pt x="12191716" y="5105401"/>
                </a:lnTo>
                <a:lnTo>
                  <a:pt x="12192000" y="5256977"/>
                </a:lnTo>
                <a:lnTo>
                  <a:pt x="12061096" y="5296034"/>
                </a:lnTo>
                <a:cubicBezTo>
                  <a:pt x="11933500" y="5332263"/>
                  <a:pt x="11805390" y="5366806"/>
                  <a:pt x="11676800" y="5399652"/>
                </a:cubicBezTo>
                <a:cubicBezTo>
                  <a:pt x="11262789" y="5507204"/>
                  <a:pt x="10845343" y="5600846"/>
                  <a:pt x="10425355" y="5683310"/>
                </a:cubicBezTo>
                <a:cubicBezTo>
                  <a:pt x="10092810" y="5748549"/>
                  <a:pt x="9759033" y="5806970"/>
                  <a:pt x="9424022" y="5858546"/>
                </a:cubicBezTo>
                <a:cubicBezTo>
                  <a:pt x="9102997" y="5908224"/>
                  <a:pt x="8781133" y="5952809"/>
                  <a:pt x="8458419" y="5992303"/>
                </a:cubicBezTo>
                <a:cubicBezTo>
                  <a:pt x="8211360" y="6022481"/>
                  <a:pt x="7963792" y="6048065"/>
                  <a:pt x="7715970" y="6072283"/>
                </a:cubicBezTo>
                <a:lnTo>
                  <a:pt x="6951716" y="6138091"/>
                </a:lnTo>
                <a:lnTo>
                  <a:pt x="6936303" y="6140163"/>
                </a:lnTo>
                <a:lnTo>
                  <a:pt x="6790448" y="6151529"/>
                </a:lnTo>
                <a:lnTo>
                  <a:pt x="6799941" y="6153349"/>
                </a:lnTo>
                <a:cubicBezTo>
                  <a:pt x="6811623" y="6153816"/>
                  <a:pt x="6823734" y="6151642"/>
                  <a:pt x="6835432" y="6151642"/>
                </a:cubicBezTo>
                <a:cubicBezTo>
                  <a:pt x="6851580" y="6151642"/>
                  <a:pt x="6867729" y="6149034"/>
                  <a:pt x="6884003" y="6148662"/>
                </a:cubicBezTo>
                <a:cubicBezTo>
                  <a:pt x="7115805" y="6143198"/>
                  <a:pt x="7347351" y="6131026"/>
                  <a:pt x="7578771" y="6116122"/>
                </a:cubicBezTo>
                <a:cubicBezTo>
                  <a:pt x="7927552" y="6093644"/>
                  <a:pt x="8276080" y="6065453"/>
                  <a:pt x="8623845" y="6029188"/>
                </a:cubicBezTo>
                <a:cubicBezTo>
                  <a:pt x="8909939" y="5999878"/>
                  <a:pt x="9195310" y="5965228"/>
                  <a:pt x="9479970" y="5925239"/>
                </a:cubicBezTo>
                <a:cubicBezTo>
                  <a:pt x="9864901" y="5870842"/>
                  <a:pt x="10248014" y="5806101"/>
                  <a:pt x="10629308" y="5731000"/>
                </a:cubicBezTo>
                <a:cubicBezTo>
                  <a:pt x="11090114" y="5639842"/>
                  <a:pt x="11546975" y="5532291"/>
                  <a:pt x="11998498" y="5404869"/>
                </a:cubicBezTo>
                <a:lnTo>
                  <a:pt x="12192000" y="5347846"/>
                </a:lnTo>
                <a:lnTo>
                  <a:pt x="12192000" y="5402606"/>
                </a:lnTo>
                <a:lnTo>
                  <a:pt x="11829257" y="5507950"/>
                </a:lnTo>
                <a:cubicBezTo>
                  <a:pt x="11534769" y="5587680"/>
                  <a:pt x="11238120" y="5658596"/>
                  <a:pt x="10939183" y="5722555"/>
                </a:cubicBezTo>
                <a:cubicBezTo>
                  <a:pt x="10622824" y="5790365"/>
                  <a:pt x="10304941" y="5850387"/>
                  <a:pt x="9985530" y="5902635"/>
                </a:cubicBezTo>
                <a:cubicBezTo>
                  <a:pt x="9720036" y="5946102"/>
                  <a:pt x="9453814" y="5984764"/>
                  <a:pt x="9186882" y="6018631"/>
                </a:cubicBezTo>
                <a:cubicBezTo>
                  <a:pt x="8984197" y="6044216"/>
                  <a:pt x="8781514" y="6068309"/>
                  <a:pt x="8578198" y="6088179"/>
                </a:cubicBezTo>
                <a:lnTo>
                  <a:pt x="7864358" y="6149656"/>
                </a:lnTo>
                <a:cubicBezTo>
                  <a:pt x="7554994" y="6172009"/>
                  <a:pt x="7245502" y="6189895"/>
                  <a:pt x="6935502" y="6201071"/>
                </a:cubicBezTo>
                <a:lnTo>
                  <a:pt x="6477750" y="6214980"/>
                </a:lnTo>
                <a:cubicBezTo>
                  <a:pt x="6439195" y="6212895"/>
                  <a:pt x="6400529" y="6214521"/>
                  <a:pt x="6362294" y="6219825"/>
                </a:cubicBezTo>
                <a:lnTo>
                  <a:pt x="6057129" y="6219825"/>
                </a:lnTo>
                <a:lnTo>
                  <a:pt x="5977784" y="6215229"/>
                </a:lnTo>
                <a:lnTo>
                  <a:pt x="5265087" y="6178965"/>
                </a:lnTo>
                <a:cubicBezTo>
                  <a:pt x="4958267" y="6166544"/>
                  <a:pt x="4651826" y="6146055"/>
                  <a:pt x="4346277" y="6116869"/>
                </a:cubicBezTo>
                <a:lnTo>
                  <a:pt x="3373045" y="6018259"/>
                </a:lnTo>
                <a:cubicBezTo>
                  <a:pt x="3035412" y="5983982"/>
                  <a:pt x="2698456" y="5944327"/>
                  <a:pt x="2362173" y="5899282"/>
                </a:cubicBezTo>
                <a:cubicBezTo>
                  <a:pt x="1984692" y="5849108"/>
                  <a:pt x="1608364" y="5791358"/>
                  <a:pt x="1233178" y="5726033"/>
                </a:cubicBezTo>
                <a:cubicBezTo>
                  <a:pt x="842181" y="5657291"/>
                  <a:pt x="453758" y="5578770"/>
                  <a:pt x="68500" y="5486226"/>
                </a:cubicBezTo>
                <a:lnTo>
                  <a:pt x="0" y="5468863"/>
                </a:lnTo>
                <a:lnTo>
                  <a:pt x="0" y="5412351"/>
                </a:lnTo>
                <a:lnTo>
                  <a:pt x="72441" y="5431135"/>
                </a:lnTo>
                <a:cubicBezTo>
                  <a:pt x="247961" y="5473331"/>
                  <a:pt x="424164" y="5512608"/>
                  <a:pt x="600716" y="5549555"/>
                </a:cubicBezTo>
                <a:cubicBezTo>
                  <a:pt x="988279" y="5630403"/>
                  <a:pt x="1378133" y="5699330"/>
                  <a:pt x="1769512" y="5759811"/>
                </a:cubicBezTo>
                <a:cubicBezTo>
                  <a:pt x="2052426" y="5803406"/>
                  <a:pt x="2335725" y="5843519"/>
                  <a:pt x="2613554" y="5876802"/>
                </a:cubicBezTo>
                <a:cubicBezTo>
                  <a:pt x="2605544" y="5879410"/>
                  <a:pt x="2594611" y="5869350"/>
                  <a:pt x="2581134" y="5866867"/>
                </a:cubicBezTo>
                <a:cubicBezTo>
                  <a:pt x="2087178" y="5774877"/>
                  <a:pt x="1597684" y="5663937"/>
                  <a:pt x="1112635" y="5534031"/>
                </a:cubicBezTo>
                <a:cubicBezTo>
                  <a:pt x="880453" y="5471934"/>
                  <a:pt x="649713" y="5405428"/>
                  <a:pt x="420412" y="5334514"/>
                </a:cubicBezTo>
                <a:lnTo>
                  <a:pt x="0" y="5195539"/>
                </a:lnTo>
                <a:lnTo>
                  <a:pt x="60" y="5105401"/>
                </a:lnTo>
                <a:lnTo>
                  <a:pt x="0" y="5105401"/>
                </a:lnTo>
                <a:lnTo>
                  <a:pt x="0" y="1"/>
                </a:lnTo>
                <a:lnTo>
                  <a:pt x="9834" y="1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4098" name="Picture 2">
            <a:extLst>
              <a:ext uri="{FF2B5EF4-FFF2-40B4-BE49-F238E27FC236}">
                <a16:creationId xmlns:a16="http://schemas.microsoft.com/office/drawing/2014/main" id="{22F0590E-6C59-5086-820C-6FD57A5C1E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534612" y="228600"/>
            <a:ext cx="9046575" cy="4953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8061992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127" name="Rectangle 5126">
            <a:extLst>
              <a:ext uri="{FF2B5EF4-FFF2-40B4-BE49-F238E27FC236}">
                <a16:creationId xmlns:a16="http://schemas.microsoft.com/office/drawing/2014/main" id="{2D2B266D-3625-4584-A5C3-7D3F672CFF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29" name="Rectangle 5128">
            <a:extLst>
              <a:ext uri="{FF2B5EF4-FFF2-40B4-BE49-F238E27FC236}">
                <a16:creationId xmlns:a16="http://schemas.microsoft.com/office/drawing/2014/main" id="{C463B99A-73EE-4FBB-B7C4-F9F9BCC25C6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31" name="Freeform: Shape 5130">
            <a:extLst>
              <a:ext uri="{FF2B5EF4-FFF2-40B4-BE49-F238E27FC236}">
                <a16:creationId xmlns:a16="http://schemas.microsoft.com/office/drawing/2014/main" id="{A5D2A5D1-BA0D-47D3-B051-DA7743C46E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219825"/>
          </a:xfrm>
          <a:custGeom>
            <a:avLst/>
            <a:gdLst>
              <a:gd name="connsiteX0" fmla="*/ 6789701 w 12192000"/>
              <a:gd name="connsiteY0" fmla="*/ 6151588 h 6219825"/>
              <a:gd name="connsiteX1" fmla="*/ 6788702 w 12192000"/>
              <a:gd name="connsiteY1" fmla="*/ 6151666 h 6219825"/>
              <a:gd name="connsiteX2" fmla="*/ 6788476 w 12192000"/>
              <a:gd name="connsiteY2" fmla="*/ 6152200 h 6219825"/>
              <a:gd name="connsiteX3" fmla="*/ 9834 w 12192000"/>
              <a:gd name="connsiteY3" fmla="*/ 0 h 6219825"/>
              <a:gd name="connsiteX4" fmla="*/ 12357 w 12192000"/>
              <a:gd name="connsiteY4" fmla="*/ 1 h 6219825"/>
              <a:gd name="connsiteX5" fmla="*/ 12192000 w 12192000"/>
              <a:gd name="connsiteY5" fmla="*/ 1 h 6219825"/>
              <a:gd name="connsiteX6" fmla="*/ 12192000 w 12192000"/>
              <a:gd name="connsiteY6" fmla="*/ 5105401 h 6219825"/>
              <a:gd name="connsiteX7" fmla="*/ 12191716 w 12192000"/>
              <a:gd name="connsiteY7" fmla="*/ 5105401 h 6219825"/>
              <a:gd name="connsiteX8" fmla="*/ 12192000 w 12192000"/>
              <a:gd name="connsiteY8" fmla="*/ 5256977 h 6219825"/>
              <a:gd name="connsiteX9" fmla="*/ 12061096 w 12192000"/>
              <a:gd name="connsiteY9" fmla="*/ 5296034 h 6219825"/>
              <a:gd name="connsiteX10" fmla="*/ 11676800 w 12192000"/>
              <a:gd name="connsiteY10" fmla="*/ 5399652 h 6219825"/>
              <a:gd name="connsiteX11" fmla="*/ 10425355 w 12192000"/>
              <a:gd name="connsiteY11" fmla="*/ 5683310 h 6219825"/>
              <a:gd name="connsiteX12" fmla="*/ 9424022 w 12192000"/>
              <a:gd name="connsiteY12" fmla="*/ 5858546 h 6219825"/>
              <a:gd name="connsiteX13" fmla="*/ 8458419 w 12192000"/>
              <a:gd name="connsiteY13" fmla="*/ 5992303 h 6219825"/>
              <a:gd name="connsiteX14" fmla="*/ 7715970 w 12192000"/>
              <a:gd name="connsiteY14" fmla="*/ 6072283 h 6219825"/>
              <a:gd name="connsiteX15" fmla="*/ 6951716 w 12192000"/>
              <a:gd name="connsiteY15" fmla="*/ 6138091 h 6219825"/>
              <a:gd name="connsiteX16" fmla="*/ 6936303 w 12192000"/>
              <a:gd name="connsiteY16" fmla="*/ 6140163 h 6219825"/>
              <a:gd name="connsiteX17" fmla="*/ 6790448 w 12192000"/>
              <a:gd name="connsiteY17" fmla="*/ 6151529 h 6219825"/>
              <a:gd name="connsiteX18" fmla="*/ 6799941 w 12192000"/>
              <a:gd name="connsiteY18" fmla="*/ 6153349 h 6219825"/>
              <a:gd name="connsiteX19" fmla="*/ 6835432 w 12192000"/>
              <a:gd name="connsiteY19" fmla="*/ 6151642 h 6219825"/>
              <a:gd name="connsiteX20" fmla="*/ 6884003 w 12192000"/>
              <a:gd name="connsiteY20" fmla="*/ 6148662 h 6219825"/>
              <a:gd name="connsiteX21" fmla="*/ 7578771 w 12192000"/>
              <a:gd name="connsiteY21" fmla="*/ 6116122 h 6219825"/>
              <a:gd name="connsiteX22" fmla="*/ 8623845 w 12192000"/>
              <a:gd name="connsiteY22" fmla="*/ 6029188 h 6219825"/>
              <a:gd name="connsiteX23" fmla="*/ 9479970 w 12192000"/>
              <a:gd name="connsiteY23" fmla="*/ 5925239 h 6219825"/>
              <a:gd name="connsiteX24" fmla="*/ 10629308 w 12192000"/>
              <a:gd name="connsiteY24" fmla="*/ 5731000 h 6219825"/>
              <a:gd name="connsiteX25" fmla="*/ 11998498 w 12192000"/>
              <a:gd name="connsiteY25" fmla="*/ 5404869 h 6219825"/>
              <a:gd name="connsiteX26" fmla="*/ 12192000 w 12192000"/>
              <a:gd name="connsiteY26" fmla="*/ 5347846 h 6219825"/>
              <a:gd name="connsiteX27" fmla="*/ 12192000 w 12192000"/>
              <a:gd name="connsiteY27" fmla="*/ 5402606 h 6219825"/>
              <a:gd name="connsiteX28" fmla="*/ 11829257 w 12192000"/>
              <a:gd name="connsiteY28" fmla="*/ 5507950 h 6219825"/>
              <a:gd name="connsiteX29" fmla="*/ 10939183 w 12192000"/>
              <a:gd name="connsiteY29" fmla="*/ 5722555 h 6219825"/>
              <a:gd name="connsiteX30" fmla="*/ 9985530 w 12192000"/>
              <a:gd name="connsiteY30" fmla="*/ 5902635 h 6219825"/>
              <a:gd name="connsiteX31" fmla="*/ 9186882 w 12192000"/>
              <a:gd name="connsiteY31" fmla="*/ 6018631 h 6219825"/>
              <a:gd name="connsiteX32" fmla="*/ 8578198 w 12192000"/>
              <a:gd name="connsiteY32" fmla="*/ 6088179 h 6219825"/>
              <a:gd name="connsiteX33" fmla="*/ 7864358 w 12192000"/>
              <a:gd name="connsiteY33" fmla="*/ 6149656 h 6219825"/>
              <a:gd name="connsiteX34" fmla="*/ 6935502 w 12192000"/>
              <a:gd name="connsiteY34" fmla="*/ 6201071 h 6219825"/>
              <a:gd name="connsiteX35" fmla="*/ 6477750 w 12192000"/>
              <a:gd name="connsiteY35" fmla="*/ 6214980 h 6219825"/>
              <a:gd name="connsiteX36" fmla="*/ 6362294 w 12192000"/>
              <a:gd name="connsiteY36" fmla="*/ 6219825 h 6219825"/>
              <a:gd name="connsiteX37" fmla="*/ 6057129 w 12192000"/>
              <a:gd name="connsiteY37" fmla="*/ 6219825 h 6219825"/>
              <a:gd name="connsiteX38" fmla="*/ 5977784 w 12192000"/>
              <a:gd name="connsiteY38" fmla="*/ 6215229 h 6219825"/>
              <a:gd name="connsiteX39" fmla="*/ 5265087 w 12192000"/>
              <a:gd name="connsiteY39" fmla="*/ 6178965 h 6219825"/>
              <a:gd name="connsiteX40" fmla="*/ 4346277 w 12192000"/>
              <a:gd name="connsiteY40" fmla="*/ 6116869 h 6219825"/>
              <a:gd name="connsiteX41" fmla="*/ 3373045 w 12192000"/>
              <a:gd name="connsiteY41" fmla="*/ 6018259 h 6219825"/>
              <a:gd name="connsiteX42" fmla="*/ 2362173 w 12192000"/>
              <a:gd name="connsiteY42" fmla="*/ 5899282 h 6219825"/>
              <a:gd name="connsiteX43" fmla="*/ 1233178 w 12192000"/>
              <a:gd name="connsiteY43" fmla="*/ 5726033 h 6219825"/>
              <a:gd name="connsiteX44" fmla="*/ 68500 w 12192000"/>
              <a:gd name="connsiteY44" fmla="*/ 5486226 h 6219825"/>
              <a:gd name="connsiteX45" fmla="*/ 0 w 12192000"/>
              <a:gd name="connsiteY45" fmla="*/ 5468863 h 6219825"/>
              <a:gd name="connsiteX46" fmla="*/ 0 w 12192000"/>
              <a:gd name="connsiteY46" fmla="*/ 5412351 h 6219825"/>
              <a:gd name="connsiteX47" fmla="*/ 72441 w 12192000"/>
              <a:gd name="connsiteY47" fmla="*/ 5431135 h 6219825"/>
              <a:gd name="connsiteX48" fmla="*/ 600716 w 12192000"/>
              <a:gd name="connsiteY48" fmla="*/ 5549555 h 6219825"/>
              <a:gd name="connsiteX49" fmla="*/ 1769512 w 12192000"/>
              <a:gd name="connsiteY49" fmla="*/ 5759811 h 6219825"/>
              <a:gd name="connsiteX50" fmla="*/ 2613554 w 12192000"/>
              <a:gd name="connsiteY50" fmla="*/ 5876802 h 6219825"/>
              <a:gd name="connsiteX51" fmla="*/ 2581134 w 12192000"/>
              <a:gd name="connsiteY51" fmla="*/ 5866867 h 6219825"/>
              <a:gd name="connsiteX52" fmla="*/ 1112635 w 12192000"/>
              <a:gd name="connsiteY52" fmla="*/ 5534031 h 6219825"/>
              <a:gd name="connsiteX53" fmla="*/ 420412 w 12192000"/>
              <a:gd name="connsiteY53" fmla="*/ 5334514 h 6219825"/>
              <a:gd name="connsiteX54" fmla="*/ 0 w 12192000"/>
              <a:gd name="connsiteY54" fmla="*/ 5195539 h 6219825"/>
              <a:gd name="connsiteX55" fmla="*/ 60 w 12192000"/>
              <a:gd name="connsiteY55" fmla="*/ 5105401 h 6219825"/>
              <a:gd name="connsiteX56" fmla="*/ 0 w 12192000"/>
              <a:gd name="connsiteY56" fmla="*/ 5105401 h 6219825"/>
              <a:gd name="connsiteX57" fmla="*/ 0 w 12192000"/>
              <a:gd name="connsiteY57" fmla="*/ 1 h 6219825"/>
              <a:gd name="connsiteX58" fmla="*/ 9834 w 12192000"/>
              <a:gd name="connsiteY58" fmla="*/ 1 h 62198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</a:cxnLst>
            <a:rect l="l" t="t" r="r" b="b"/>
            <a:pathLst>
              <a:path w="12192000" h="6219825">
                <a:moveTo>
                  <a:pt x="6789701" y="6151588"/>
                </a:moveTo>
                <a:lnTo>
                  <a:pt x="6788702" y="6151666"/>
                </a:lnTo>
                <a:cubicBezTo>
                  <a:pt x="6788627" y="6151844"/>
                  <a:pt x="6788551" y="6152022"/>
                  <a:pt x="6788476" y="6152200"/>
                </a:cubicBezTo>
                <a:close/>
                <a:moveTo>
                  <a:pt x="9834" y="0"/>
                </a:moveTo>
                <a:lnTo>
                  <a:pt x="12357" y="1"/>
                </a:lnTo>
                <a:lnTo>
                  <a:pt x="12192000" y="1"/>
                </a:lnTo>
                <a:lnTo>
                  <a:pt x="12192000" y="5105401"/>
                </a:lnTo>
                <a:lnTo>
                  <a:pt x="12191716" y="5105401"/>
                </a:lnTo>
                <a:lnTo>
                  <a:pt x="12192000" y="5256977"/>
                </a:lnTo>
                <a:lnTo>
                  <a:pt x="12061096" y="5296034"/>
                </a:lnTo>
                <a:cubicBezTo>
                  <a:pt x="11933500" y="5332263"/>
                  <a:pt x="11805390" y="5366806"/>
                  <a:pt x="11676800" y="5399652"/>
                </a:cubicBezTo>
                <a:cubicBezTo>
                  <a:pt x="11262789" y="5507204"/>
                  <a:pt x="10845343" y="5600846"/>
                  <a:pt x="10425355" y="5683310"/>
                </a:cubicBezTo>
                <a:cubicBezTo>
                  <a:pt x="10092810" y="5748549"/>
                  <a:pt x="9759033" y="5806970"/>
                  <a:pt x="9424022" y="5858546"/>
                </a:cubicBezTo>
                <a:cubicBezTo>
                  <a:pt x="9102997" y="5908224"/>
                  <a:pt x="8781133" y="5952809"/>
                  <a:pt x="8458419" y="5992303"/>
                </a:cubicBezTo>
                <a:cubicBezTo>
                  <a:pt x="8211360" y="6022481"/>
                  <a:pt x="7963792" y="6048065"/>
                  <a:pt x="7715970" y="6072283"/>
                </a:cubicBezTo>
                <a:lnTo>
                  <a:pt x="6951716" y="6138091"/>
                </a:lnTo>
                <a:lnTo>
                  <a:pt x="6936303" y="6140163"/>
                </a:lnTo>
                <a:lnTo>
                  <a:pt x="6790448" y="6151529"/>
                </a:lnTo>
                <a:lnTo>
                  <a:pt x="6799941" y="6153349"/>
                </a:lnTo>
                <a:cubicBezTo>
                  <a:pt x="6811623" y="6153816"/>
                  <a:pt x="6823734" y="6151642"/>
                  <a:pt x="6835432" y="6151642"/>
                </a:cubicBezTo>
                <a:cubicBezTo>
                  <a:pt x="6851580" y="6151642"/>
                  <a:pt x="6867729" y="6149034"/>
                  <a:pt x="6884003" y="6148662"/>
                </a:cubicBezTo>
                <a:cubicBezTo>
                  <a:pt x="7115805" y="6143198"/>
                  <a:pt x="7347351" y="6131026"/>
                  <a:pt x="7578771" y="6116122"/>
                </a:cubicBezTo>
                <a:cubicBezTo>
                  <a:pt x="7927552" y="6093644"/>
                  <a:pt x="8276080" y="6065453"/>
                  <a:pt x="8623845" y="6029188"/>
                </a:cubicBezTo>
                <a:cubicBezTo>
                  <a:pt x="8909939" y="5999878"/>
                  <a:pt x="9195310" y="5965228"/>
                  <a:pt x="9479970" y="5925239"/>
                </a:cubicBezTo>
                <a:cubicBezTo>
                  <a:pt x="9864901" y="5870842"/>
                  <a:pt x="10248014" y="5806101"/>
                  <a:pt x="10629308" y="5731000"/>
                </a:cubicBezTo>
                <a:cubicBezTo>
                  <a:pt x="11090114" y="5639842"/>
                  <a:pt x="11546975" y="5532291"/>
                  <a:pt x="11998498" y="5404869"/>
                </a:cubicBezTo>
                <a:lnTo>
                  <a:pt x="12192000" y="5347846"/>
                </a:lnTo>
                <a:lnTo>
                  <a:pt x="12192000" y="5402606"/>
                </a:lnTo>
                <a:lnTo>
                  <a:pt x="11829257" y="5507950"/>
                </a:lnTo>
                <a:cubicBezTo>
                  <a:pt x="11534769" y="5587680"/>
                  <a:pt x="11238120" y="5658596"/>
                  <a:pt x="10939183" y="5722555"/>
                </a:cubicBezTo>
                <a:cubicBezTo>
                  <a:pt x="10622824" y="5790365"/>
                  <a:pt x="10304941" y="5850387"/>
                  <a:pt x="9985530" y="5902635"/>
                </a:cubicBezTo>
                <a:cubicBezTo>
                  <a:pt x="9720036" y="5946102"/>
                  <a:pt x="9453814" y="5984764"/>
                  <a:pt x="9186882" y="6018631"/>
                </a:cubicBezTo>
                <a:cubicBezTo>
                  <a:pt x="8984197" y="6044216"/>
                  <a:pt x="8781514" y="6068309"/>
                  <a:pt x="8578198" y="6088179"/>
                </a:cubicBezTo>
                <a:lnTo>
                  <a:pt x="7864358" y="6149656"/>
                </a:lnTo>
                <a:cubicBezTo>
                  <a:pt x="7554994" y="6172009"/>
                  <a:pt x="7245502" y="6189895"/>
                  <a:pt x="6935502" y="6201071"/>
                </a:cubicBezTo>
                <a:lnTo>
                  <a:pt x="6477750" y="6214980"/>
                </a:lnTo>
                <a:cubicBezTo>
                  <a:pt x="6439195" y="6212895"/>
                  <a:pt x="6400529" y="6214521"/>
                  <a:pt x="6362294" y="6219825"/>
                </a:cubicBezTo>
                <a:lnTo>
                  <a:pt x="6057129" y="6219825"/>
                </a:lnTo>
                <a:lnTo>
                  <a:pt x="5977784" y="6215229"/>
                </a:lnTo>
                <a:lnTo>
                  <a:pt x="5265087" y="6178965"/>
                </a:lnTo>
                <a:cubicBezTo>
                  <a:pt x="4958267" y="6166544"/>
                  <a:pt x="4651826" y="6146055"/>
                  <a:pt x="4346277" y="6116869"/>
                </a:cubicBezTo>
                <a:lnTo>
                  <a:pt x="3373045" y="6018259"/>
                </a:lnTo>
                <a:cubicBezTo>
                  <a:pt x="3035412" y="5983982"/>
                  <a:pt x="2698456" y="5944327"/>
                  <a:pt x="2362173" y="5899282"/>
                </a:cubicBezTo>
                <a:cubicBezTo>
                  <a:pt x="1984692" y="5849108"/>
                  <a:pt x="1608364" y="5791358"/>
                  <a:pt x="1233178" y="5726033"/>
                </a:cubicBezTo>
                <a:cubicBezTo>
                  <a:pt x="842181" y="5657291"/>
                  <a:pt x="453758" y="5578770"/>
                  <a:pt x="68500" y="5486226"/>
                </a:cubicBezTo>
                <a:lnTo>
                  <a:pt x="0" y="5468863"/>
                </a:lnTo>
                <a:lnTo>
                  <a:pt x="0" y="5412351"/>
                </a:lnTo>
                <a:lnTo>
                  <a:pt x="72441" y="5431135"/>
                </a:lnTo>
                <a:cubicBezTo>
                  <a:pt x="247961" y="5473331"/>
                  <a:pt x="424164" y="5512608"/>
                  <a:pt x="600716" y="5549555"/>
                </a:cubicBezTo>
                <a:cubicBezTo>
                  <a:pt x="988279" y="5630403"/>
                  <a:pt x="1378133" y="5699330"/>
                  <a:pt x="1769512" y="5759811"/>
                </a:cubicBezTo>
                <a:cubicBezTo>
                  <a:pt x="2052426" y="5803406"/>
                  <a:pt x="2335725" y="5843519"/>
                  <a:pt x="2613554" y="5876802"/>
                </a:cubicBezTo>
                <a:cubicBezTo>
                  <a:pt x="2605544" y="5879410"/>
                  <a:pt x="2594611" y="5869350"/>
                  <a:pt x="2581134" y="5866867"/>
                </a:cubicBezTo>
                <a:cubicBezTo>
                  <a:pt x="2087178" y="5774877"/>
                  <a:pt x="1597684" y="5663937"/>
                  <a:pt x="1112635" y="5534031"/>
                </a:cubicBezTo>
                <a:cubicBezTo>
                  <a:pt x="880453" y="5471934"/>
                  <a:pt x="649713" y="5405428"/>
                  <a:pt x="420412" y="5334514"/>
                </a:cubicBezTo>
                <a:lnTo>
                  <a:pt x="0" y="5195539"/>
                </a:lnTo>
                <a:lnTo>
                  <a:pt x="60" y="5105401"/>
                </a:lnTo>
                <a:lnTo>
                  <a:pt x="0" y="5105401"/>
                </a:lnTo>
                <a:lnTo>
                  <a:pt x="0" y="1"/>
                </a:lnTo>
                <a:lnTo>
                  <a:pt x="9834" y="1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5122" name="Picture 2" descr="Persons outside the labour force: How inactive are they really? - ILOSTAT">
            <a:extLst>
              <a:ext uri="{FF2B5EF4-FFF2-40B4-BE49-F238E27FC236}">
                <a16:creationId xmlns:a16="http://schemas.microsoft.com/office/drawing/2014/main" id="{01AF03C2-16D8-4189-7078-EEC5A292312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789196" y="228600"/>
            <a:ext cx="8537407" cy="5638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2574023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51" name="Rectangle 6150">
            <a:extLst>
              <a:ext uri="{FF2B5EF4-FFF2-40B4-BE49-F238E27FC236}">
                <a16:creationId xmlns:a16="http://schemas.microsoft.com/office/drawing/2014/main" id="{F3060C83-F051-4F0E-ABAD-AA0DFC48B2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153" name="Freeform: Shape 6152">
            <a:extLst>
              <a:ext uri="{FF2B5EF4-FFF2-40B4-BE49-F238E27FC236}">
                <a16:creationId xmlns:a16="http://schemas.microsoft.com/office/drawing/2014/main" id="{83C98ABE-055B-441F-B07E-44F97F083C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-376156" y="-253670"/>
            <a:ext cx="1827638" cy="1376989"/>
          </a:xfrm>
          <a:custGeom>
            <a:avLst/>
            <a:gdLst>
              <a:gd name="connsiteX0" fmla="*/ 0 w 1827638"/>
              <a:gd name="connsiteY0" fmla="*/ 987379 h 1376989"/>
              <a:gd name="connsiteX1" fmla="*/ 987379 w 1827638"/>
              <a:gd name="connsiteY1" fmla="*/ 0 h 1376989"/>
              <a:gd name="connsiteX2" fmla="*/ 1827638 w 1827638"/>
              <a:gd name="connsiteY2" fmla="*/ 840260 h 1376989"/>
              <a:gd name="connsiteX3" fmla="*/ 1827638 w 1827638"/>
              <a:gd name="connsiteY3" fmla="*/ 1376989 h 1376989"/>
              <a:gd name="connsiteX4" fmla="*/ 0 w 1827638"/>
              <a:gd name="connsiteY4" fmla="*/ 1376989 h 137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7638" h="1376989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155" name="Rectangle 6154">
            <a:extLst>
              <a:ext uri="{FF2B5EF4-FFF2-40B4-BE49-F238E27FC236}">
                <a16:creationId xmlns:a16="http://schemas.microsoft.com/office/drawing/2014/main" id="{29FDB030-9B49-4CED-8CCD-4D99382388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57" name="Rectangle 6156">
            <a:extLst>
              <a:ext uri="{FF2B5EF4-FFF2-40B4-BE49-F238E27FC236}">
                <a16:creationId xmlns:a16="http://schemas.microsoft.com/office/drawing/2014/main" id="{3783CA14-24A1-485C-8B30-D6A5D87987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59" name="Freeform: Shape 6158">
            <a:extLst>
              <a:ext uri="{FF2B5EF4-FFF2-40B4-BE49-F238E27FC236}">
                <a16:creationId xmlns:a16="http://schemas.microsoft.com/office/drawing/2014/main" id="{9A97C86A-04D6-40F7-AE84-31AB43E6A8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9356643" y="0"/>
            <a:ext cx="2835357" cy="1480837"/>
          </a:xfrm>
          <a:custGeom>
            <a:avLst/>
            <a:gdLst>
              <a:gd name="connsiteX0" fmla="*/ 2835357 w 2835357"/>
              <a:gd name="connsiteY0" fmla="*/ 1480837 h 1480837"/>
              <a:gd name="connsiteX1" fmla="*/ 0 w 2835357"/>
              <a:gd name="connsiteY1" fmla="*/ 1480837 h 1480837"/>
              <a:gd name="connsiteX2" fmla="*/ 1552727 w 2835357"/>
              <a:gd name="connsiteY2" fmla="*/ 0 h 1480837"/>
              <a:gd name="connsiteX3" fmla="*/ 2835357 w 2835357"/>
              <a:gd name="connsiteY3" fmla="*/ 1223245 h 148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5357" h="148083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6161" name="Isosceles Triangle 6160">
            <a:extLst>
              <a:ext uri="{FF2B5EF4-FFF2-40B4-BE49-F238E27FC236}">
                <a16:creationId xmlns:a16="http://schemas.microsoft.com/office/drawing/2014/main" id="{FF9F2414-84E8-453E-B1F3-389FDE8192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976344" y="6115501"/>
            <a:ext cx="1494513" cy="742499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146" name="Picture 2" descr="Beginners:Labour market - unemployment - Statistics Explained">
            <a:extLst>
              <a:ext uri="{FF2B5EF4-FFF2-40B4-BE49-F238E27FC236}">
                <a16:creationId xmlns:a16="http://schemas.microsoft.com/office/drawing/2014/main" id="{9D60F7EA-26AB-9F45-6AA5-8A9D1082CF0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293358" y="643467"/>
            <a:ext cx="9605284" cy="55710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163" name="Isosceles Triangle 6162">
            <a:extLst>
              <a:ext uri="{FF2B5EF4-FFF2-40B4-BE49-F238E27FC236}">
                <a16:creationId xmlns:a16="http://schemas.microsoft.com/office/drawing/2014/main" id="{3ECA69A1-7536-43AC-85EF-C7106179F5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604080" y="6453143"/>
            <a:ext cx="814903" cy="404857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804843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08" name="Down Arrow 7">
            <a:extLst>
              <a:ext uri="{FF2B5EF4-FFF2-40B4-BE49-F238E27FC236}">
                <a16:creationId xmlns:a16="http://schemas.microsoft.com/office/drawing/2014/main" id="{D4771268-CB57-404A-9271-370EB28F60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800100" y="1491343"/>
            <a:ext cx="3333749" cy="3499103"/>
          </a:xfrm>
          <a:prstGeom prst="downArrow">
            <a:avLst>
              <a:gd name="adj1" fmla="val 100000"/>
              <a:gd name="adj2" fmla="val 15788"/>
            </a:avLst>
          </a:prstGeom>
          <a:solidFill>
            <a:srgbClr val="404040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ángulo 2">
            <a:extLst>
              <a:ext uri="{FF2B5EF4-FFF2-40B4-BE49-F238E27FC236}">
                <a16:creationId xmlns:a16="http://schemas.microsoft.com/office/drawing/2014/main" id="{0539C50F-C92A-9B4E-4D27-6DB33A7A1513}"/>
              </a:ext>
            </a:extLst>
          </p:cNvPr>
          <p:cNvSpPr/>
          <p:nvPr/>
        </p:nvSpPr>
        <p:spPr>
          <a:xfrm>
            <a:off x="1028700" y="1967266"/>
            <a:ext cx="2628900" cy="2547257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23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CLASSIFICATION OF ACTIVE POPULATION ACCORDING TO ECONOMIC SECTOR</a:t>
            </a:r>
          </a:p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23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 THEY ARE EMPLOYED</a:t>
            </a:r>
          </a:p>
        </p:txBody>
      </p:sp>
      <p:pic>
        <p:nvPicPr>
          <p:cNvPr id="8194" name="Picture 2" descr="Sectors of the economy - Economics Help">
            <a:extLst>
              <a:ext uri="{FF2B5EF4-FFF2-40B4-BE49-F238E27FC236}">
                <a16:creationId xmlns:a16="http://schemas.microsoft.com/office/drawing/2014/main" id="{9EBB526C-0420-CE1C-95EA-3E4A35E27BC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777316" y="920795"/>
            <a:ext cx="6780700" cy="50140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825164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object 9"/>
          <p:cNvGrpSpPr/>
          <p:nvPr/>
        </p:nvGrpSpPr>
        <p:grpSpPr>
          <a:xfrm>
            <a:off x="152400" y="762000"/>
            <a:ext cx="12039600" cy="5888990"/>
            <a:chOff x="152400" y="969263"/>
            <a:chExt cx="12039600" cy="5888990"/>
          </a:xfrm>
        </p:grpSpPr>
        <p:pic>
          <p:nvPicPr>
            <p:cNvPr id="10" name="object 10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279135" y="4035551"/>
              <a:ext cx="6912863" cy="2822446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995159" y="969263"/>
              <a:ext cx="5196839" cy="3209544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52400" y="3209543"/>
              <a:ext cx="5650992" cy="3179063"/>
            </a:xfrm>
            <a:prstGeom prst="rect">
              <a:avLst/>
            </a:prstGeom>
          </p:spPr>
        </p:pic>
      </p:grpSp>
      <p:sp>
        <p:nvSpPr>
          <p:cNvPr id="13" name="object 13"/>
          <p:cNvSpPr txBox="1">
            <a:spLocks noGrp="1"/>
          </p:cNvSpPr>
          <p:nvPr>
            <p:ph type="title"/>
          </p:nvPr>
        </p:nvSpPr>
        <p:spPr>
          <a:xfrm>
            <a:off x="2024252" y="1873376"/>
            <a:ext cx="2995295" cy="51244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u="heavy" spc="-20" dirty="0">
                <a:uFill>
                  <a:solidFill>
                    <a:srgbClr val="000000"/>
                  </a:solidFill>
                </a:uFill>
              </a:rPr>
              <a:t>PRIMARY</a:t>
            </a:r>
            <a:r>
              <a:rPr u="heavy" spc="-30" dirty="0">
                <a:uFill>
                  <a:solidFill>
                    <a:srgbClr val="000000"/>
                  </a:solidFill>
                </a:uFill>
              </a:rPr>
              <a:t> SECTOR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175" name="Rectangle 7174">
            <a:extLst>
              <a:ext uri="{FF2B5EF4-FFF2-40B4-BE49-F238E27FC236}">
                <a16:creationId xmlns:a16="http://schemas.microsoft.com/office/drawing/2014/main" id="{22F15A2D-2324-487D-A02A-BF46C5C580E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77" name="Freeform: Shape 7176">
            <a:extLst>
              <a:ext uri="{FF2B5EF4-FFF2-40B4-BE49-F238E27FC236}">
                <a16:creationId xmlns:a16="http://schemas.microsoft.com/office/drawing/2014/main" id="{17A7F34E-D418-47E2-9F86-2C45BBC312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21732" y="321733"/>
            <a:ext cx="11546828" cy="6214534"/>
          </a:xfrm>
          <a:custGeom>
            <a:avLst/>
            <a:gdLst>
              <a:gd name="connsiteX0" fmla="*/ 0 w 11546828"/>
              <a:gd name="connsiteY0" fmla="*/ 0 h 6214534"/>
              <a:gd name="connsiteX1" fmla="*/ 7965430 w 11546828"/>
              <a:gd name="connsiteY1" fmla="*/ 0 h 6214534"/>
              <a:gd name="connsiteX2" fmla="*/ 7965430 w 11546828"/>
              <a:gd name="connsiteY2" fmla="*/ 1786 h 6214534"/>
              <a:gd name="connsiteX3" fmla="*/ 11546828 w 11546828"/>
              <a:gd name="connsiteY3" fmla="*/ 1786 h 6214534"/>
              <a:gd name="connsiteX4" fmla="*/ 11546828 w 11546828"/>
              <a:gd name="connsiteY4" fmla="*/ 2866740 h 6214534"/>
              <a:gd name="connsiteX5" fmla="*/ 11225095 w 11546828"/>
              <a:gd name="connsiteY5" fmla="*/ 3179536 h 6214534"/>
              <a:gd name="connsiteX6" fmla="*/ 11225095 w 11546828"/>
              <a:gd name="connsiteY6" fmla="*/ 301542 h 6214534"/>
              <a:gd name="connsiteX7" fmla="*/ 320042 w 11546828"/>
              <a:gd name="connsiteY7" fmla="*/ 301542 h 6214534"/>
              <a:gd name="connsiteX8" fmla="*/ 320042 w 11546828"/>
              <a:gd name="connsiteY8" fmla="*/ 5909424 h 6214534"/>
              <a:gd name="connsiteX9" fmla="*/ 8417210 w 11546828"/>
              <a:gd name="connsiteY9" fmla="*/ 5909424 h 6214534"/>
              <a:gd name="connsiteX10" fmla="*/ 8103383 w 11546828"/>
              <a:gd name="connsiteY10" fmla="*/ 6214534 h 6214534"/>
              <a:gd name="connsiteX11" fmla="*/ 7222929 w 11546828"/>
              <a:gd name="connsiteY11" fmla="*/ 6214534 h 6214534"/>
              <a:gd name="connsiteX12" fmla="*/ 7222929 w 11546828"/>
              <a:gd name="connsiteY12" fmla="*/ 6212748 h 6214534"/>
              <a:gd name="connsiteX13" fmla="*/ 0 w 11546828"/>
              <a:gd name="connsiteY13" fmla="*/ 6212748 h 62145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1546828" h="6214534">
                <a:moveTo>
                  <a:pt x="0" y="0"/>
                </a:moveTo>
                <a:lnTo>
                  <a:pt x="7965430" y="0"/>
                </a:lnTo>
                <a:lnTo>
                  <a:pt x="7965430" y="1786"/>
                </a:lnTo>
                <a:lnTo>
                  <a:pt x="11546828" y="1786"/>
                </a:lnTo>
                <a:lnTo>
                  <a:pt x="11546828" y="2866740"/>
                </a:lnTo>
                <a:lnTo>
                  <a:pt x="11225095" y="3179536"/>
                </a:lnTo>
                <a:lnTo>
                  <a:pt x="11225095" y="301542"/>
                </a:lnTo>
                <a:lnTo>
                  <a:pt x="320042" y="301542"/>
                </a:lnTo>
                <a:lnTo>
                  <a:pt x="320042" y="5909424"/>
                </a:lnTo>
                <a:lnTo>
                  <a:pt x="8417210" y="5909424"/>
                </a:lnTo>
                <a:lnTo>
                  <a:pt x="8103383" y="6214534"/>
                </a:lnTo>
                <a:lnTo>
                  <a:pt x="7222929" y="6214534"/>
                </a:lnTo>
                <a:lnTo>
                  <a:pt x="7222929" y="6212748"/>
                </a:lnTo>
                <a:lnTo>
                  <a:pt x="0" y="6212748"/>
                </a:lnTo>
                <a:close/>
              </a:path>
            </a:pathLst>
          </a:custGeom>
          <a:solidFill>
            <a:schemeClr val="tx1">
              <a:lumMod val="50000"/>
              <a:lumOff val="50000"/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7179" name="Right Triangle 7178">
            <a:extLst>
              <a:ext uri="{FF2B5EF4-FFF2-40B4-BE49-F238E27FC236}">
                <a16:creationId xmlns:a16="http://schemas.microsoft.com/office/drawing/2014/main" id="{2AEAFA59-923A-4F54-8B49-44C970BCC32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576720" y="3335867"/>
            <a:ext cx="329184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7170" name="Picture 2" descr="Primary sector of the economy - Economics Help">
            <a:extLst>
              <a:ext uri="{FF2B5EF4-FFF2-40B4-BE49-F238E27FC236}">
                <a16:creationId xmlns:a16="http://schemas.microsoft.com/office/drawing/2014/main" id="{0AF4ECF4-675A-104E-932A-6595E2021D2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62163" y="1134435"/>
            <a:ext cx="7746709" cy="45475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6209390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904238" y="139141"/>
            <a:ext cx="3474720" cy="51244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u="heavy" spc="-30" dirty="0">
                <a:uFill>
                  <a:solidFill>
                    <a:srgbClr val="000000"/>
                  </a:solidFill>
                </a:uFill>
              </a:rPr>
              <a:t>SECONDARY SECTOR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377952" y="0"/>
            <a:ext cx="11689080" cy="6858000"/>
            <a:chOff x="377952" y="0"/>
            <a:chExt cx="11689080" cy="6858000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77952" y="725423"/>
              <a:ext cx="5733288" cy="3255264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111240" y="0"/>
              <a:ext cx="5955792" cy="3971544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77952" y="3971542"/>
              <a:ext cx="6260592" cy="2886454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534911" y="3496055"/>
              <a:ext cx="5035296" cy="3361941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3" name="Rectangle 9222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9220" name="Picture 4" descr="SECONDARY SECTOR • In Spain, 30% people work in the Secondary Sector. This  sector includes industry and construction. • ...">
            <a:extLst>
              <a:ext uri="{FF2B5EF4-FFF2-40B4-BE49-F238E27FC236}">
                <a16:creationId xmlns:a16="http://schemas.microsoft.com/office/drawing/2014/main" id="{24B43587-794B-81B5-D206-2D193F5BB38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900" y="600694"/>
            <a:ext cx="11506200" cy="56566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6424275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632330" y="174193"/>
            <a:ext cx="3020695" cy="51244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u="heavy" spc="-15" dirty="0">
                <a:uFill>
                  <a:solidFill>
                    <a:srgbClr val="000000"/>
                  </a:solidFill>
                </a:uFill>
              </a:rPr>
              <a:t>TERTIARY</a:t>
            </a:r>
            <a:r>
              <a:rPr u="heavy" spc="-70" dirty="0">
                <a:uFill>
                  <a:solidFill>
                    <a:srgbClr val="000000"/>
                  </a:solidFill>
                </a:uFill>
              </a:rPr>
              <a:t> </a:t>
            </a:r>
            <a:r>
              <a:rPr u="heavy" spc="-30" dirty="0">
                <a:uFill>
                  <a:solidFill>
                    <a:srgbClr val="000000"/>
                  </a:solidFill>
                </a:uFill>
              </a:rPr>
              <a:t>SECTOR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899160" y="0"/>
            <a:ext cx="10436860" cy="6858000"/>
            <a:chOff x="899160" y="0"/>
            <a:chExt cx="10436860" cy="6858000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943600" y="2813303"/>
              <a:ext cx="5391911" cy="4044693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99160" y="3090671"/>
              <a:ext cx="5026152" cy="3767326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986272" y="0"/>
              <a:ext cx="4843272" cy="3261360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048512" y="865632"/>
              <a:ext cx="4937760" cy="2587752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252" name="Rectangle 10246">
            <a:extLst>
              <a:ext uri="{FF2B5EF4-FFF2-40B4-BE49-F238E27FC236}">
                <a16:creationId xmlns:a16="http://schemas.microsoft.com/office/drawing/2014/main" id="{22F15A2D-2324-487D-A02A-BF46C5C580E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53" name="Right Triangle 10248">
            <a:extLst>
              <a:ext uri="{FF2B5EF4-FFF2-40B4-BE49-F238E27FC236}">
                <a16:creationId xmlns:a16="http://schemas.microsoft.com/office/drawing/2014/main" id="{2AEAFA59-923A-4F54-8B49-44C970BCC32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576720" y="3335867"/>
            <a:ext cx="329184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251" name="Rectangle 10250">
            <a:extLst>
              <a:ext uri="{FF2B5EF4-FFF2-40B4-BE49-F238E27FC236}">
                <a16:creationId xmlns:a16="http://schemas.microsoft.com/office/drawing/2014/main" id="{C37E9D4B-7BFA-4D10-B666-547BAC49946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1774" y="623275"/>
            <a:ext cx="10905053" cy="5607882"/>
          </a:xfrm>
          <a:prstGeom prst="rect">
            <a:avLst/>
          </a:prstGeom>
          <a:noFill/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42" name="Picture 2" descr="The Tertiary Sector. Services: Transport">
            <a:extLst>
              <a:ext uri="{FF2B5EF4-FFF2-40B4-BE49-F238E27FC236}">
                <a16:creationId xmlns:a16="http://schemas.microsoft.com/office/drawing/2014/main" id="{D073D62A-976A-71E4-1E7D-8E4518B18A5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515961" y="918546"/>
            <a:ext cx="6639112" cy="49793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3012816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88" name="Rectangle 11287">
            <a:extLst>
              <a:ext uri="{FF2B5EF4-FFF2-40B4-BE49-F238E27FC236}">
                <a16:creationId xmlns:a16="http://schemas.microsoft.com/office/drawing/2014/main" id="{ED55A19D-297C-4231-AD1F-08EF9B4AA8F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290" name="Rectangle 11289">
            <a:extLst>
              <a:ext uri="{FF2B5EF4-FFF2-40B4-BE49-F238E27FC236}">
                <a16:creationId xmlns:a16="http://schemas.microsoft.com/office/drawing/2014/main" id="{EBAB6C56-3D38-4923-996E-BD474BBB91E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672668" y="1090453"/>
            <a:ext cx="9465232" cy="5238271"/>
          </a:xfrm>
          <a:prstGeom prst="rect">
            <a:avLst/>
          </a:prstGeom>
          <a:solidFill>
            <a:srgbClr val="FFFFFF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292" name="Rectangle 11291">
            <a:extLst>
              <a:ext uri="{FF2B5EF4-FFF2-40B4-BE49-F238E27FC236}">
                <a16:creationId xmlns:a16="http://schemas.microsoft.com/office/drawing/2014/main" id="{20CD21DB-082D-417D-A5AB-FC838AF9D9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672668" y="1090453"/>
            <a:ext cx="9465232" cy="5238271"/>
          </a:xfrm>
          <a:prstGeom prst="rect">
            <a:avLst/>
          </a:prstGeom>
          <a:solidFill>
            <a:schemeClr val="accent6">
              <a:alpha val="30000"/>
            </a:schemeClr>
          </a:solidFill>
          <a:ln w="28575">
            <a:solidFill>
              <a:schemeClr val="bg1">
                <a:alpha val="99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266" name="Picture 2" descr="The Tertiary Sector. Services: Transport">
            <a:extLst>
              <a:ext uri="{FF2B5EF4-FFF2-40B4-BE49-F238E27FC236}">
                <a16:creationId xmlns:a16="http://schemas.microsoft.com/office/drawing/2014/main" id="{C265F118-006A-2249-D9FE-4A8204CE044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011" r="1" b="5990"/>
          <a:stretch/>
        </p:blipFill>
        <p:spPr bwMode="auto">
          <a:xfrm>
            <a:off x="1280667" y="677668"/>
            <a:ext cx="9630666" cy="5417250"/>
          </a:xfrm>
          <a:prstGeom prst="rect">
            <a:avLst/>
          </a:prstGeom>
          <a:noFill/>
          <a:ln w="28575">
            <a:solidFill>
              <a:schemeClr val="bg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294" name="Graphic 212">
            <a:extLst>
              <a:ext uri="{FF2B5EF4-FFF2-40B4-BE49-F238E27FC236}">
                <a16:creationId xmlns:a16="http://schemas.microsoft.com/office/drawing/2014/main" id="{7BD8AB83-2763-4392-B4B9-049CDF1F6EA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473609" y="168141"/>
            <a:ext cx="1009111" cy="1009111"/>
          </a:xfrm>
          <a:custGeom>
            <a:avLst/>
            <a:gdLst>
              <a:gd name="connsiteX0" fmla="*/ 403574 w 807148"/>
              <a:gd name="connsiteY0" fmla="*/ 0 h 807148"/>
              <a:gd name="connsiteX1" fmla="*/ 0 w 807148"/>
              <a:gd name="connsiteY1" fmla="*/ 403574 h 807148"/>
              <a:gd name="connsiteX2" fmla="*/ 403574 w 807148"/>
              <a:gd name="connsiteY2" fmla="*/ 807149 h 807148"/>
              <a:gd name="connsiteX3" fmla="*/ 807149 w 807148"/>
              <a:gd name="connsiteY3" fmla="*/ 403574 h 807148"/>
              <a:gd name="connsiteX4" fmla="*/ 403574 w 807148"/>
              <a:gd name="connsiteY4" fmla="*/ 0 h 807148"/>
              <a:gd name="connsiteX5" fmla="*/ 403574 w 807148"/>
              <a:gd name="connsiteY5" fmla="*/ 667988 h 807148"/>
              <a:gd name="connsiteX6" fmla="*/ 139160 w 807148"/>
              <a:gd name="connsiteY6" fmla="*/ 403574 h 807148"/>
              <a:gd name="connsiteX7" fmla="*/ 403574 w 807148"/>
              <a:gd name="connsiteY7" fmla="*/ 139160 h 807148"/>
              <a:gd name="connsiteX8" fmla="*/ 667988 w 807148"/>
              <a:gd name="connsiteY8" fmla="*/ 403574 h 807148"/>
              <a:gd name="connsiteX9" fmla="*/ 403574 w 807148"/>
              <a:gd name="connsiteY9" fmla="*/ 667988 h 8071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07148" h="807148">
                <a:moveTo>
                  <a:pt x="403574" y="0"/>
                </a:moveTo>
                <a:cubicBezTo>
                  <a:pt x="180689" y="0"/>
                  <a:pt x="0" y="180689"/>
                  <a:pt x="0" y="403574"/>
                </a:cubicBezTo>
                <a:cubicBezTo>
                  <a:pt x="0" y="626459"/>
                  <a:pt x="180689" y="807149"/>
                  <a:pt x="403574" y="807149"/>
                </a:cubicBezTo>
                <a:cubicBezTo>
                  <a:pt x="626459" y="807149"/>
                  <a:pt x="807149" y="626459"/>
                  <a:pt x="807149" y="403574"/>
                </a:cubicBezTo>
                <a:cubicBezTo>
                  <a:pt x="807149" y="180689"/>
                  <a:pt x="626459" y="0"/>
                  <a:pt x="403574" y="0"/>
                </a:cubicBezTo>
                <a:close/>
                <a:moveTo>
                  <a:pt x="403574" y="667988"/>
                </a:moveTo>
                <a:cubicBezTo>
                  <a:pt x="257556" y="667988"/>
                  <a:pt x="139160" y="549593"/>
                  <a:pt x="139160" y="403574"/>
                </a:cubicBezTo>
                <a:cubicBezTo>
                  <a:pt x="139160" y="257556"/>
                  <a:pt x="257556" y="139160"/>
                  <a:pt x="403574" y="139160"/>
                </a:cubicBezTo>
                <a:cubicBezTo>
                  <a:pt x="549593" y="139160"/>
                  <a:pt x="667988" y="257556"/>
                  <a:pt x="667988" y="403574"/>
                </a:cubicBezTo>
                <a:cubicBezTo>
                  <a:pt x="667988" y="549593"/>
                  <a:pt x="549593" y="667988"/>
                  <a:pt x="403574" y="667988"/>
                </a:cubicBezTo>
                <a:close/>
              </a:path>
            </a:pathLst>
          </a:custGeom>
          <a:solidFill>
            <a:srgbClr val="FFFFFF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solidFill>
                <a:schemeClr val="lt1"/>
              </a:solidFill>
            </a:endParaRPr>
          </a:p>
        </p:txBody>
      </p:sp>
      <p:sp>
        <p:nvSpPr>
          <p:cNvPr id="11296" name="Graphic 212">
            <a:extLst>
              <a:ext uri="{FF2B5EF4-FFF2-40B4-BE49-F238E27FC236}">
                <a16:creationId xmlns:a16="http://schemas.microsoft.com/office/drawing/2014/main" id="{480F071C-C35C-4CE1-8EE5-8ED96E2F4E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473609" y="168141"/>
            <a:ext cx="1009111" cy="1009111"/>
          </a:xfrm>
          <a:custGeom>
            <a:avLst/>
            <a:gdLst>
              <a:gd name="connsiteX0" fmla="*/ 403574 w 807148"/>
              <a:gd name="connsiteY0" fmla="*/ 0 h 807148"/>
              <a:gd name="connsiteX1" fmla="*/ 0 w 807148"/>
              <a:gd name="connsiteY1" fmla="*/ 403574 h 807148"/>
              <a:gd name="connsiteX2" fmla="*/ 403574 w 807148"/>
              <a:gd name="connsiteY2" fmla="*/ 807149 h 807148"/>
              <a:gd name="connsiteX3" fmla="*/ 807149 w 807148"/>
              <a:gd name="connsiteY3" fmla="*/ 403574 h 807148"/>
              <a:gd name="connsiteX4" fmla="*/ 403574 w 807148"/>
              <a:gd name="connsiteY4" fmla="*/ 0 h 807148"/>
              <a:gd name="connsiteX5" fmla="*/ 403574 w 807148"/>
              <a:gd name="connsiteY5" fmla="*/ 667988 h 807148"/>
              <a:gd name="connsiteX6" fmla="*/ 139160 w 807148"/>
              <a:gd name="connsiteY6" fmla="*/ 403574 h 807148"/>
              <a:gd name="connsiteX7" fmla="*/ 403574 w 807148"/>
              <a:gd name="connsiteY7" fmla="*/ 139160 h 807148"/>
              <a:gd name="connsiteX8" fmla="*/ 667988 w 807148"/>
              <a:gd name="connsiteY8" fmla="*/ 403574 h 807148"/>
              <a:gd name="connsiteX9" fmla="*/ 403574 w 807148"/>
              <a:gd name="connsiteY9" fmla="*/ 667988 h 8071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07148" h="807148">
                <a:moveTo>
                  <a:pt x="403574" y="0"/>
                </a:moveTo>
                <a:cubicBezTo>
                  <a:pt x="180689" y="0"/>
                  <a:pt x="0" y="180689"/>
                  <a:pt x="0" y="403574"/>
                </a:cubicBezTo>
                <a:cubicBezTo>
                  <a:pt x="0" y="626459"/>
                  <a:pt x="180689" y="807149"/>
                  <a:pt x="403574" y="807149"/>
                </a:cubicBezTo>
                <a:cubicBezTo>
                  <a:pt x="626459" y="807149"/>
                  <a:pt x="807149" y="626459"/>
                  <a:pt x="807149" y="403574"/>
                </a:cubicBezTo>
                <a:cubicBezTo>
                  <a:pt x="807149" y="180689"/>
                  <a:pt x="626459" y="0"/>
                  <a:pt x="403574" y="0"/>
                </a:cubicBezTo>
                <a:close/>
                <a:moveTo>
                  <a:pt x="403574" y="667988"/>
                </a:moveTo>
                <a:cubicBezTo>
                  <a:pt x="257556" y="667988"/>
                  <a:pt x="139160" y="549593"/>
                  <a:pt x="139160" y="403574"/>
                </a:cubicBezTo>
                <a:cubicBezTo>
                  <a:pt x="139160" y="257556"/>
                  <a:pt x="257556" y="139160"/>
                  <a:pt x="403574" y="139160"/>
                </a:cubicBezTo>
                <a:cubicBezTo>
                  <a:pt x="549593" y="139160"/>
                  <a:pt x="667988" y="257556"/>
                  <a:pt x="667988" y="403574"/>
                </a:cubicBezTo>
                <a:cubicBezTo>
                  <a:pt x="667988" y="549593"/>
                  <a:pt x="549593" y="667988"/>
                  <a:pt x="403574" y="667988"/>
                </a:cubicBezTo>
                <a:close/>
              </a:path>
            </a:pathLst>
          </a:custGeom>
          <a:solidFill>
            <a:schemeClr val="accent2">
              <a:alpha val="3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solidFill>
                <a:schemeClr val="lt1"/>
              </a:solidFill>
            </a:endParaRPr>
          </a:p>
        </p:txBody>
      </p:sp>
      <p:sp>
        <p:nvSpPr>
          <p:cNvPr id="11298" name="Oval 11297">
            <a:extLst>
              <a:ext uri="{FF2B5EF4-FFF2-40B4-BE49-F238E27FC236}">
                <a16:creationId xmlns:a16="http://schemas.microsoft.com/office/drawing/2014/main" id="{CD97FAB4-59E0-4E65-B50B-867B14D2A0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11460" y="4428611"/>
            <a:ext cx="565207" cy="565207"/>
          </a:xfrm>
          <a:prstGeom prst="ellipse">
            <a:avLst/>
          </a:prstGeom>
          <a:solidFill>
            <a:srgbClr val="FFFFFF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11300" name="Oval 11299">
            <a:extLst>
              <a:ext uri="{FF2B5EF4-FFF2-40B4-BE49-F238E27FC236}">
                <a16:creationId xmlns:a16="http://schemas.microsoft.com/office/drawing/2014/main" id="{0D578F4B-2751-4FC2-8853-FAC5C59139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11460" y="4428611"/>
            <a:ext cx="565207" cy="565207"/>
          </a:xfrm>
          <a:prstGeom prst="ellipse">
            <a:avLst/>
          </a:prstGeom>
          <a:solidFill>
            <a:schemeClr val="accent6">
              <a:alpha val="3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672304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9511" y="0"/>
            <a:ext cx="5986632" cy="3301277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258324" y="0"/>
            <a:ext cx="5849692" cy="3234033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24918" y="3410711"/>
            <a:ext cx="5853315" cy="3131684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6563614" y="5536793"/>
            <a:ext cx="5202555" cy="11233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1270" algn="ctr">
              <a:lnSpc>
                <a:spcPct val="100000"/>
              </a:lnSpc>
              <a:spcBef>
                <a:spcPts val="100"/>
              </a:spcBef>
            </a:pPr>
            <a:r>
              <a:rPr sz="2400" dirty="0">
                <a:latin typeface="Calibri"/>
                <a:cs typeface="Calibri"/>
              </a:rPr>
              <a:t>Distribution </a:t>
            </a:r>
            <a:r>
              <a:rPr sz="2400" spc="-5" dirty="0">
                <a:latin typeface="Calibri"/>
                <a:cs typeface="Calibri"/>
              </a:rPr>
              <a:t>of employment </a:t>
            </a:r>
            <a:r>
              <a:rPr sz="2400" dirty="0">
                <a:latin typeface="Calibri"/>
                <a:cs typeface="Calibri"/>
              </a:rPr>
              <a:t>by </a:t>
            </a:r>
            <a:r>
              <a:rPr sz="2400" spc="-5" dirty="0">
                <a:latin typeface="Calibri"/>
                <a:cs typeface="Calibri"/>
              </a:rPr>
              <a:t>economic </a:t>
            </a:r>
            <a:r>
              <a:rPr sz="240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sector</a:t>
            </a:r>
            <a:r>
              <a:rPr sz="2400" spc="-15" dirty="0">
                <a:latin typeface="Calibri"/>
                <a:cs typeface="Calibri"/>
              </a:rPr>
              <a:t> from</a:t>
            </a:r>
            <a:r>
              <a:rPr sz="2400" spc="-3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2007</a:t>
            </a:r>
            <a:r>
              <a:rPr sz="2400" spc="-3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to</a:t>
            </a:r>
            <a:r>
              <a:rPr sz="2400" spc="-2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2017</a:t>
            </a:r>
            <a:r>
              <a:rPr sz="2400" spc="-30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(USA,</a:t>
            </a:r>
            <a:r>
              <a:rPr sz="2400" spc="-1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China</a:t>
            </a:r>
            <a:r>
              <a:rPr sz="2400" spc="-4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and </a:t>
            </a:r>
            <a:r>
              <a:rPr sz="2400" spc="-530" dirty="0">
                <a:latin typeface="Calibri"/>
                <a:cs typeface="Calibri"/>
              </a:rPr>
              <a:t> </a:t>
            </a:r>
            <a:r>
              <a:rPr sz="2400" spc="-15" dirty="0">
                <a:latin typeface="Calibri"/>
                <a:cs typeface="Calibri"/>
              </a:rPr>
              <a:t>Paraguay)</a:t>
            </a:r>
            <a:endParaRPr sz="24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297" name="Rectangle 12296">
            <a:extLst>
              <a:ext uri="{FF2B5EF4-FFF2-40B4-BE49-F238E27FC236}">
                <a16:creationId xmlns:a16="http://schemas.microsoft.com/office/drawing/2014/main" id="{F0A604E4-7307-451C-93BE-F1F7E1BF3B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2" y="0"/>
            <a:ext cx="1219200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299" name="Rectangle 12298">
            <a:extLst>
              <a:ext uri="{FF2B5EF4-FFF2-40B4-BE49-F238E27FC236}">
                <a16:creationId xmlns:a16="http://schemas.microsoft.com/office/drawing/2014/main" id="{F7F3A0AA-35E5-4085-942B-7378390306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1" y="5282344"/>
            <a:ext cx="12191998" cy="1590742"/>
          </a:xfrm>
          <a:prstGeom prst="rect">
            <a:avLst/>
          </a:prstGeom>
          <a:gradFill>
            <a:gsLst>
              <a:gs pos="34000">
                <a:srgbClr val="000000">
                  <a:alpha val="96000"/>
                </a:srgbClr>
              </a:gs>
              <a:gs pos="100000">
                <a:schemeClr val="accent1"/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301" name="Rectangle 12300">
            <a:extLst>
              <a:ext uri="{FF2B5EF4-FFF2-40B4-BE49-F238E27FC236}">
                <a16:creationId xmlns:a16="http://schemas.microsoft.com/office/drawing/2014/main" id="{402F5C38-C747-4173-ABBF-656E39E821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4" y="5282344"/>
            <a:ext cx="8115300" cy="1590742"/>
          </a:xfrm>
          <a:prstGeom prst="rect">
            <a:avLst/>
          </a:prstGeom>
          <a:gradFill>
            <a:gsLst>
              <a:gs pos="28000">
                <a:schemeClr val="accent1">
                  <a:lumMod val="75000"/>
                  <a:alpha val="59000"/>
                </a:schemeClr>
              </a:gs>
              <a:gs pos="100000">
                <a:srgbClr val="000000">
                  <a:alpha val="70000"/>
                </a:srgbClr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303" name="Rectangle 12302">
            <a:extLst>
              <a:ext uri="{FF2B5EF4-FFF2-40B4-BE49-F238E27FC236}">
                <a16:creationId xmlns:a16="http://schemas.microsoft.com/office/drawing/2014/main" id="{E37EECFC-A684-4391-AE85-4CDAF5565F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4" y="5282344"/>
            <a:ext cx="12191998" cy="1590742"/>
          </a:xfrm>
          <a:prstGeom prst="rect">
            <a:avLst/>
          </a:prstGeom>
          <a:gradFill>
            <a:gsLst>
              <a:gs pos="0">
                <a:srgbClr val="000000">
                  <a:alpha val="71765"/>
                </a:srgbClr>
              </a:gs>
              <a:gs pos="100000">
                <a:schemeClr val="accent1">
                  <a:alpha val="0"/>
                </a:schemeClr>
              </a:gs>
            </a:gsLst>
            <a:lin ang="15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ángulo 2">
            <a:extLst>
              <a:ext uri="{FF2B5EF4-FFF2-40B4-BE49-F238E27FC236}">
                <a16:creationId xmlns:a16="http://schemas.microsoft.com/office/drawing/2014/main" id="{8D785EF5-AF60-F33D-D673-06101A2D3685}"/>
              </a:ext>
            </a:extLst>
          </p:cNvPr>
          <p:cNvSpPr/>
          <p:nvPr/>
        </p:nvSpPr>
        <p:spPr>
          <a:xfrm>
            <a:off x="2661272" y="5498115"/>
            <a:ext cx="7092327" cy="11592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37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EMPLOYMENT STRUCTURES AND ECONOMIC GROWTH</a:t>
            </a:r>
          </a:p>
        </p:txBody>
      </p:sp>
      <p:pic>
        <p:nvPicPr>
          <p:cNvPr id="12292" name="Picture 4" descr="Picture">
            <a:extLst>
              <a:ext uri="{FF2B5EF4-FFF2-40B4-BE49-F238E27FC236}">
                <a16:creationId xmlns:a16="http://schemas.microsoft.com/office/drawing/2014/main" id="{7FB6C2EA-0118-6531-C44A-14FBFDC1B09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195484" y="390832"/>
            <a:ext cx="7893650" cy="45191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248814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9" name="Rectangle 13318">
            <a:extLst>
              <a:ext uri="{FF2B5EF4-FFF2-40B4-BE49-F238E27FC236}">
                <a16:creationId xmlns:a16="http://schemas.microsoft.com/office/drawing/2014/main" id="{32BC26D8-82FB-445E-AA49-62A77D7C1E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92916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321" name="Rectangle 13320">
            <a:extLst>
              <a:ext uri="{FF2B5EF4-FFF2-40B4-BE49-F238E27FC236}">
                <a16:creationId xmlns:a16="http://schemas.microsoft.com/office/drawing/2014/main" id="{CB44330D-EA18-4254-AA95-EB49948539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314" name="Picture 2" descr="Line graph to show the UK employment structure from 1800 – 2000">
            <a:extLst>
              <a:ext uri="{FF2B5EF4-FFF2-40B4-BE49-F238E27FC236}">
                <a16:creationId xmlns:a16="http://schemas.microsoft.com/office/drawing/2014/main" id="{7D039A86-E072-01B8-EF32-67E45E92E17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478425" y="643467"/>
            <a:ext cx="7235150" cy="55710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7387083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343" name="Rectangle 14342">
            <a:extLst>
              <a:ext uri="{FF2B5EF4-FFF2-40B4-BE49-F238E27FC236}">
                <a16:creationId xmlns:a16="http://schemas.microsoft.com/office/drawing/2014/main" id="{2D2B266D-3625-4584-A5C3-7D3F672CFF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345" name="Rectangle 14344">
            <a:extLst>
              <a:ext uri="{FF2B5EF4-FFF2-40B4-BE49-F238E27FC236}">
                <a16:creationId xmlns:a16="http://schemas.microsoft.com/office/drawing/2014/main" id="{C463B99A-73EE-4FBB-B7C4-F9F9BCC25C6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347" name="Freeform: Shape 14346">
            <a:extLst>
              <a:ext uri="{FF2B5EF4-FFF2-40B4-BE49-F238E27FC236}">
                <a16:creationId xmlns:a16="http://schemas.microsoft.com/office/drawing/2014/main" id="{A5D2A5D1-BA0D-47D3-B051-DA7743C46E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219825"/>
          </a:xfrm>
          <a:custGeom>
            <a:avLst/>
            <a:gdLst>
              <a:gd name="connsiteX0" fmla="*/ 6789701 w 12192000"/>
              <a:gd name="connsiteY0" fmla="*/ 6151588 h 6219825"/>
              <a:gd name="connsiteX1" fmla="*/ 6788702 w 12192000"/>
              <a:gd name="connsiteY1" fmla="*/ 6151666 h 6219825"/>
              <a:gd name="connsiteX2" fmla="*/ 6788476 w 12192000"/>
              <a:gd name="connsiteY2" fmla="*/ 6152200 h 6219825"/>
              <a:gd name="connsiteX3" fmla="*/ 9834 w 12192000"/>
              <a:gd name="connsiteY3" fmla="*/ 0 h 6219825"/>
              <a:gd name="connsiteX4" fmla="*/ 12357 w 12192000"/>
              <a:gd name="connsiteY4" fmla="*/ 1 h 6219825"/>
              <a:gd name="connsiteX5" fmla="*/ 12192000 w 12192000"/>
              <a:gd name="connsiteY5" fmla="*/ 1 h 6219825"/>
              <a:gd name="connsiteX6" fmla="*/ 12192000 w 12192000"/>
              <a:gd name="connsiteY6" fmla="*/ 5105401 h 6219825"/>
              <a:gd name="connsiteX7" fmla="*/ 12191716 w 12192000"/>
              <a:gd name="connsiteY7" fmla="*/ 5105401 h 6219825"/>
              <a:gd name="connsiteX8" fmla="*/ 12192000 w 12192000"/>
              <a:gd name="connsiteY8" fmla="*/ 5256977 h 6219825"/>
              <a:gd name="connsiteX9" fmla="*/ 12061096 w 12192000"/>
              <a:gd name="connsiteY9" fmla="*/ 5296034 h 6219825"/>
              <a:gd name="connsiteX10" fmla="*/ 11676800 w 12192000"/>
              <a:gd name="connsiteY10" fmla="*/ 5399652 h 6219825"/>
              <a:gd name="connsiteX11" fmla="*/ 10425355 w 12192000"/>
              <a:gd name="connsiteY11" fmla="*/ 5683310 h 6219825"/>
              <a:gd name="connsiteX12" fmla="*/ 9424022 w 12192000"/>
              <a:gd name="connsiteY12" fmla="*/ 5858546 h 6219825"/>
              <a:gd name="connsiteX13" fmla="*/ 8458419 w 12192000"/>
              <a:gd name="connsiteY13" fmla="*/ 5992303 h 6219825"/>
              <a:gd name="connsiteX14" fmla="*/ 7715970 w 12192000"/>
              <a:gd name="connsiteY14" fmla="*/ 6072283 h 6219825"/>
              <a:gd name="connsiteX15" fmla="*/ 6951716 w 12192000"/>
              <a:gd name="connsiteY15" fmla="*/ 6138091 h 6219825"/>
              <a:gd name="connsiteX16" fmla="*/ 6936303 w 12192000"/>
              <a:gd name="connsiteY16" fmla="*/ 6140163 h 6219825"/>
              <a:gd name="connsiteX17" fmla="*/ 6790448 w 12192000"/>
              <a:gd name="connsiteY17" fmla="*/ 6151529 h 6219825"/>
              <a:gd name="connsiteX18" fmla="*/ 6799941 w 12192000"/>
              <a:gd name="connsiteY18" fmla="*/ 6153349 h 6219825"/>
              <a:gd name="connsiteX19" fmla="*/ 6835432 w 12192000"/>
              <a:gd name="connsiteY19" fmla="*/ 6151642 h 6219825"/>
              <a:gd name="connsiteX20" fmla="*/ 6884003 w 12192000"/>
              <a:gd name="connsiteY20" fmla="*/ 6148662 h 6219825"/>
              <a:gd name="connsiteX21" fmla="*/ 7578771 w 12192000"/>
              <a:gd name="connsiteY21" fmla="*/ 6116122 h 6219825"/>
              <a:gd name="connsiteX22" fmla="*/ 8623845 w 12192000"/>
              <a:gd name="connsiteY22" fmla="*/ 6029188 h 6219825"/>
              <a:gd name="connsiteX23" fmla="*/ 9479970 w 12192000"/>
              <a:gd name="connsiteY23" fmla="*/ 5925239 h 6219825"/>
              <a:gd name="connsiteX24" fmla="*/ 10629308 w 12192000"/>
              <a:gd name="connsiteY24" fmla="*/ 5731000 h 6219825"/>
              <a:gd name="connsiteX25" fmla="*/ 11998498 w 12192000"/>
              <a:gd name="connsiteY25" fmla="*/ 5404869 h 6219825"/>
              <a:gd name="connsiteX26" fmla="*/ 12192000 w 12192000"/>
              <a:gd name="connsiteY26" fmla="*/ 5347846 h 6219825"/>
              <a:gd name="connsiteX27" fmla="*/ 12192000 w 12192000"/>
              <a:gd name="connsiteY27" fmla="*/ 5402606 h 6219825"/>
              <a:gd name="connsiteX28" fmla="*/ 11829257 w 12192000"/>
              <a:gd name="connsiteY28" fmla="*/ 5507950 h 6219825"/>
              <a:gd name="connsiteX29" fmla="*/ 10939183 w 12192000"/>
              <a:gd name="connsiteY29" fmla="*/ 5722555 h 6219825"/>
              <a:gd name="connsiteX30" fmla="*/ 9985530 w 12192000"/>
              <a:gd name="connsiteY30" fmla="*/ 5902635 h 6219825"/>
              <a:gd name="connsiteX31" fmla="*/ 9186882 w 12192000"/>
              <a:gd name="connsiteY31" fmla="*/ 6018631 h 6219825"/>
              <a:gd name="connsiteX32" fmla="*/ 8578198 w 12192000"/>
              <a:gd name="connsiteY32" fmla="*/ 6088179 h 6219825"/>
              <a:gd name="connsiteX33" fmla="*/ 7864358 w 12192000"/>
              <a:gd name="connsiteY33" fmla="*/ 6149656 h 6219825"/>
              <a:gd name="connsiteX34" fmla="*/ 6935502 w 12192000"/>
              <a:gd name="connsiteY34" fmla="*/ 6201071 h 6219825"/>
              <a:gd name="connsiteX35" fmla="*/ 6477750 w 12192000"/>
              <a:gd name="connsiteY35" fmla="*/ 6214980 h 6219825"/>
              <a:gd name="connsiteX36" fmla="*/ 6362294 w 12192000"/>
              <a:gd name="connsiteY36" fmla="*/ 6219825 h 6219825"/>
              <a:gd name="connsiteX37" fmla="*/ 6057129 w 12192000"/>
              <a:gd name="connsiteY37" fmla="*/ 6219825 h 6219825"/>
              <a:gd name="connsiteX38" fmla="*/ 5977784 w 12192000"/>
              <a:gd name="connsiteY38" fmla="*/ 6215229 h 6219825"/>
              <a:gd name="connsiteX39" fmla="*/ 5265087 w 12192000"/>
              <a:gd name="connsiteY39" fmla="*/ 6178965 h 6219825"/>
              <a:gd name="connsiteX40" fmla="*/ 4346277 w 12192000"/>
              <a:gd name="connsiteY40" fmla="*/ 6116869 h 6219825"/>
              <a:gd name="connsiteX41" fmla="*/ 3373045 w 12192000"/>
              <a:gd name="connsiteY41" fmla="*/ 6018259 h 6219825"/>
              <a:gd name="connsiteX42" fmla="*/ 2362173 w 12192000"/>
              <a:gd name="connsiteY42" fmla="*/ 5899282 h 6219825"/>
              <a:gd name="connsiteX43" fmla="*/ 1233178 w 12192000"/>
              <a:gd name="connsiteY43" fmla="*/ 5726033 h 6219825"/>
              <a:gd name="connsiteX44" fmla="*/ 68500 w 12192000"/>
              <a:gd name="connsiteY44" fmla="*/ 5486226 h 6219825"/>
              <a:gd name="connsiteX45" fmla="*/ 0 w 12192000"/>
              <a:gd name="connsiteY45" fmla="*/ 5468863 h 6219825"/>
              <a:gd name="connsiteX46" fmla="*/ 0 w 12192000"/>
              <a:gd name="connsiteY46" fmla="*/ 5412351 h 6219825"/>
              <a:gd name="connsiteX47" fmla="*/ 72441 w 12192000"/>
              <a:gd name="connsiteY47" fmla="*/ 5431135 h 6219825"/>
              <a:gd name="connsiteX48" fmla="*/ 600716 w 12192000"/>
              <a:gd name="connsiteY48" fmla="*/ 5549555 h 6219825"/>
              <a:gd name="connsiteX49" fmla="*/ 1769512 w 12192000"/>
              <a:gd name="connsiteY49" fmla="*/ 5759811 h 6219825"/>
              <a:gd name="connsiteX50" fmla="*/ 2613554 w 12192000"/>
              <a:gd name="connsiteY50" fmla="*/ 5876802 h 6219825"/>
              <a:gd name="connsiteX51" fmla="*/ 2581134 w 12192000"/>
              <a:gd name="connsiteY51" fmla="*/ 5866867 h 6219825"/>
              <a:gd name="connsiteX52" fmla="*/ 1112635 w 12192000"/>
              <a:gd name="connsiteY52" fmla="*/ 5534031 h 6219825"/>
              <a:gd name="connsiteX53" fmla="*/ 420412 w 12192000"/>
              <a:gd name="connsiteY53" fmla="*/ 5334514 h 6219825"/>
              <a:gd name="connsiteX54" fmla="*/ 0 w 12192000"/>
              <a:gd name="connsiteY54" fmla="*/ 5195539 h 6219825"/>
              <a:gd name="connsiteX55" fmla="*/ 60 w 12192000"/>
              <a:gd name="connsiteY55" fmla="*/ 5105401 h 6219825"/>
              <a:gd name="connsiteX56" fmla="*/ 0 w 12192000"/>
              <a:gd name="connsiteY56" fmla="*/ 5105401 h 6219825"/>
              <a:gd name="connsiteX57" fmla="*/ 0 w 12192000"/>
              <a:gd name="connsiteY57" fmla="*/ 1 h 6219825"/>
              <a:gd name="connsiteX58" fmla="*/ 9834 w 12192000"/>
              <a:gd name="connsiteY58" fmla="*/ 1 h 62198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</a:cxnLst>
            <a:rect l="l" t="t" r="r" b="b"/>
            <a:pathLst>
              <a:path w="12192000" h="6219825">
                <a:moveTo>
                  <a:pt x="6789701" y="6151588"/>
                </a:moveTo>
                <a:lnTo>
                  <a:pt x="6788702" y="6151666"/>
                </a:lnTo>
                <a:cubicBezTo>
                  <a:pt x="6788627" y="6151844"/>
                  <a:pt x="6788551" y="6152022"/>
                  <a:pt x="6788476" y="6152200"/>
                </a:cubicBezTo>
                <a:close/>
                <a:moveTo>
                  <a:pt x="9834" y="0"/>
                </a:moveTo>
                <a:lnTo>
                  <a:pt x="12357" y="1"/>
                </a:lnTo>
                <a:lnTo>
                  <a:pt x="12192000" y="1"/>
                </a:lnTo>
                <a:lnTo>
                  <a:pt x="12192000" y="5105401"/>
                </a:lnTo>
                <a:lnTo>
                  <a:pt x="12191716" y="5105401"/>
                </a:lnTo>
                <a:lnTo>
                  <a:pt x="12192000" y="5256977"/>
                </a:lnTo>
                <a:lnTo>
                  <a:pt x="12061096" y="5296034"/>
                </a:lnTo>
                <a:cubicBezTo>
                  <a:pt x="11933500" y="5332263"/>
                  <a:pt x="11805390" y="5366806"/>
                  <a:pt x="11676800" y="5399652"/>
                </a:cubicBezTo>
                <a:cubicBezTo>
                  <a:pt x="11262789" y="5507204"/>
                  <a:pt x="10845343" y="5600846"/>
                  <a:pt x="10425355" y="5683310"/>
                </a:cubicBezTo>
                <a:cubicBezTo>
                  <a:pt x="10092810" y="5748549"/>
                  <a:pt x="9759033" y="5806970"/>
                  <a:pt x="9424022" y="5858546"/>
                </a:cubicBezTo>
                <a:cubicBezTo>
                  <a:pt x="9102997" y="5908224"/>
                  <a:pt x="8781133" y="5952809"/>
                  <a:pt x="8458419" y="5992303"/>
                </a:cubicBezTo>
                <a:cubicBezTo>
                  <a:pt x="8211360" y="6022481"/>
                  <a:pt x="7963792" y="6048065"/>
                  <a:pt x="7715970" y="6072283"/>
                </a:cubicBezTo>
                <a:lnTo>
                  <a:pt x="6951716" y="6138091"/>
                </a:lnTo>
                <a:lnTo>
                  <a:pt x="6936303" y="6140163"/>
                </a:lnTo>
                <a:lnTo>
                  <a:pt x="6790448" y="6151529"/>
                </a:lnTo>
                <a:lnTo>
                  <a:pt x="6799941" y="6153349"/>
                </a:lnTo>
                <a:cubicBezTo>
                  <a:pt x="6811623" y="6153816"/>
                  <a:pt x="6823734" y="6151642"/>
                  <a:pt x="6835432" y="6151642"/>
                </a:cubicBezTo>
                <a:cubicBezTo>
                  <a:pt x="6851580" y="6151642"/>
                  <a:pt x="6867729" y="6149034"/>
                  <a:pt x="6884003" y="6148662"/>
                </a:cubicBezTo>
                <a:cubicBezTo>
                  <a:pt x="7115805" y="6143198"/>
                  <a:pt x="7347351" y="6131026"/>
                  <a:pt x="7578771" y="6116122"/>
                </a:cubicBezTo>
                <a:cubicBezTo>
                  <a:pt x="7927552" y="6093644"/>
                  <a:pt x="8276080" y="6065453"/>
                  <a:pt x="8623845" y="6029188"/>
                </a:cubicBezTo>
                <a:cubicBezTo>
                  <a:pt x="8909939" y="5999878"/>
                  <a:pt x="9195310" y="5965228"/>
                  <a:pt x="9479970" y="5925239"/>
                </a:cubicBezTo>
                <a:cubicBezTo>
                  <a:pt x="9864901" y="5870842"/>
                  <a:pt x="10248014" y="5806101"/>
                  <a:pt x="10629308" y="5731000"/>
                </a:cubicBezTo>
                <a:cubicBezTo>
                  <a:pt x="11090114" y="5639842"/>
                  <a:pt x="11546975" y="5532291"/>
                  <a:pt x="11998498" y="5404869"/>
                </a:cubicBezTo>
                <a:lnTo>
                  <a:pt x="12192000" y="5347846"/>
                </a:lnTo>
                <a:lnTo>
                  <a:pt x="12192000" y="5402606"/>
                </a:lnTo>
                <a:lnTo>
                  <a:pt x="11829257" y="5507950"/>
                </a:lnTo>
                <a:cubicBezTo>
                  <a:pt x="11534769" y="5587680"/>
                  <a:pt x="11238120" y="5658596"/>
                  <a:pt x="10939183" y="5722555"/>
                </a:cubicBezTo>
                <a:cubicBezTo>
                  <a:pt x="10622824" y="5790365"/>
                  <a:pt x="10304941" y="5850387"/>
                  <a:pt x="9985530" y="5902635"/>
                </a:cubicBezTo>
                <a:cubicBezTo>
                  <a:pt x="9720036" y="5946102"/>
                  <a:pt x="9453814" y="5984764"/>
                  <a:pt x="9186882" y="6018631"/>
                </a:cubicBezTo>
                <a:cubicBezTo>
                  <a:pt x="8984197" y="6044216"/>
                  <a:pt x="8781514" y="6068309"/>
                  <a:pt x="8578198" y="6088179"/>
                </a:cubicBezTo>
                <a:lnTo>
                  <a:pt x="7864358" y="6149656"/>
                </a:lnTo>
                <a:cubicBezTo>
                  <a:pt x="7554994" y="6172009"/>
                  <a:pt x="7245502" y="6189895"/>
                  <a:pt x="6935502" y="6201071"/>
                </a:cubicBezTo>
                <a:lnTo>
                  <a:pt x="6477750" y="6214980"/>
                </a:lnTo>
                <a:cubicBezTo>
                  <a:pt x="6439195" y="6212895"/>
                  <a:pt x="6400529" y="6214521"/>
                  <a:pt x="6362294" y="6219825"/>
                </a:cubicBezTo>
                <a:lnTo>
                  <a:pt x="6057129" y="6219825"/>
                </a:lnTo>
                <a:lnTo>
                  <a:pt x="5977784" y="6215229"/>
                </a:lnTo>
                <a:lnTo>
                  <a:pt x="5265087" y="6178965"/>
                </a:lnTo>
                <a:cubicBezTo>
                  <a:pt x="4958267" y="6166544"/>
                  <a:pt x="4651826" y="6146055"/>
                  <a:pt x="4346277" y="6116869"/>
                </a:cubicBezTo>
                <a:lnTo>
                  <a:pt x="3373045" y="6018259"/>
                </a:lnTo>
                <a:cubicBezTo>
                  <a:pt x="3035412" y="5983982"/>
                  <a:pt x="2698456" y="5944327"/>
                  <a:pt x="2362173" y="5899282"/>
                </a:cubicBezTo>
                <a:cubicBezTo>
                  <a:pt x="1984692" y="5849108"/>
                  <a:pt x="1608364" y="5791358"/>
                  <a:pt x="1233178" y="5726033"/>
                </a:cubicBezTo>
                <a:cubicBezTo>
                  <a:pt x="842181" y="5657291"/>
                  <a:pt x="453758" y="5578770"/>
                  <a:pt x="68500" y="5486226"/>
                </a:cubicBezTo>
                <a:lnTo>
                  <a:pt x="0" y="5468863"/>
                </a:lnTo>
                <a:lnTo>
                  <a:pt x="0" y="5412351"/>
                </a:lnTo>
                <a:lnTo>
                  <a:pt x="72441" y="5431135"/>
                </a:lnTo>
                <a:cubicBezTo>
                  <a:pt x="247961" y="5473331"/>
                  <a:pt x="424164" y="5512608"/>
                  <a:pt x="600716" y="5549555"/>
                </a:cubicBezTo>
                <a:cubicBezTo>
                  <a:pt x="988279" y="5630403"/>
                  <a:pt x="1378133" y="5699330"/>
                  <a:pt x="1769512" y="5759811"/>
                </a:cubicBezTo>
                <a:cubicBezTo>
                  <a:pt x="2052426" y="5803406"/>
                  <a:pt x="2335725" y="5843519"/>
                  <a:pt x="2613554" y="5876802"/>
                </a:cubicBezTo>
                <a:cubicBezTo>
                  <a:pt x="2605544" y="5879410"/>
                  <a:pt x="2594611" y="5869350"/>
                  <a:pt x="2581134" y="5866867"/>
                </a:cubicBezTo>
                <a:cubicBezTo>
                  <a:pt x="2087178" y="5774877"/>
                  <a:pt x="1597684" y="5663937"/>
                  <a:pt x="1112635" y="5534031"/>
                </a:cubicBezTo>
                <a:cubicBezTo>
                  <a:pt x="880453" y="5471934"/>
                  <a:pt x="649713" y="5405428"/>
                  <a:pt x="420412" y="5334514"/>
                </a:cubicBezTo>
                <a:lnTo>
                  <a:pt x="0" y="5195539"/>
                </a:lnTo>
                <a:lnTo>
                  <a:pt x="60" y="5105401"/>
                </a:lnTo>
                <a:lnTo>
                  <a:pt x="0" y="5105401"/>
                </a:lnTo>
                <a:lnTo>
                  <a:pt x="0" y="1"/>
                </a:lnTo>
                <a:lnTo>
                  <a:pt x="9834" y="1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14338" name="Picture 2">
            <a:extLst>
              <a:ext uri="{FF2B5EF4-FFF2-40B4-BE49-F238E27FC236}">
                <a16:creationId xmlns:a16="http://schemas.microsoft.com/office/drawing/2014/main" id="{BE5EA44F-94F2-B6A2-8924-015CDC21D35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751629" y="228600"/>
            <a:ext cx="8612541" cy="4953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654203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57</TotalTime>
  <Words>54</Words>
  <Application>Microsoft Office PowerPoint</Application>
  <PresentationFormat>Panorámica</PresentationFormat>
  <Paragraphs>13</Paragraphs>
  <Slides>18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18</vt:i4>
      </vt:variant>
    </vt:vector>
  </HeadingPairs>
  <TitlesOfParts>
    <vt:vector size="21" baseType="lpstr">
      <vt:lpstr>Arial</vt:lpstr>
      <vt:lpstr>Calibri</vt:lpstr>
      <vt:lpstr>Office Theme</vt:lpstr>
      <vt:lpstr>Presentación de PowerPoint</vt:lpstr>
      <vt:lpstr>EMPLOYED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PRIMARY SECTOR</vt:lpstr>
      <vt:lpstr>Presentación de PowerPoint</vt:lpstr>
      <vt:lpstr>SECONDARY SECTOR</vt:lpstr>
      <vt:lpstr>Presentación de PowerPoint</vt:lpstr>
      <vt:lpstr>TERTIARY SECTOR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Jaime Alonso</dc:creator>
  <cp:lastModifiedBy>Maria Sanz</cp:lastModifiedBy>
  <cp:revision>4</cp:revision>
  <dcterms:created xsi:type="dcterms:W3CDTF">2023-08-21T08:29:05Z</dcterms:created>
  <dcterms:modified xsi:type="dcterms:W3CDTF">2023-08-21T09:30:59Z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2018-10-18T00:00:00Z</vt:filetime>
  </property>
  <property fmtid="{D5CDD505-2E9C-101B-9397-08002B2CF9AE}" pid="3" name="Creator">
    <vt:lpwstr>Microsoft® PowerPoint® 2013</vt:lpwstr>
  </property>
  <property fmtid="{D5CDD505-2E9C-101B-9397-08002B2CF9AE}" pid="4" name="LastSaved">
    <vt:filetime>2023-08-21T00:00:00Z</vt:filetime>
  </property>
</Properties>
</file>